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autoCompressPictures="0">
  <p:sldMasterIdLst>
    <p:sldMasterId id="2147483660" r:id="rId1"/>
  </p:sldMasterIdLst>
  <p:notesMasterIdLst>
    <p:notesMasterId r:id="rId46"/>
  </p:notesMasterIdLst>
  <p:handoutMasterIdLst>
    <p:handoutMasterId r:id="rId47"/>
  </p:handoutMasterIdLst>
  <p:sldIdLst>
    <p:sldId id="295" r:id="rId2"/>
    <p:sldId id="432" r:id="rId3"/>
    <p:sldId id="395" r:id="rId4"/>
    <p:sldId id="436" r:id="rId5"/>
    <p:sldId id="435" r:id="rId6"/>
    <p:sldId id="361" r:id="rId7"/>
    <p:sldId id="454" r:id="rId8"/>
    <p:sldId id="439" r:id="rId9"/>
    <p:sldId id="443" r:id="rId10"/>
    <p:sldId id="257" r:id="rId11"/>
    <p:sldId id="303" r:id="rId12"/>
    <p:sldId id="344" r:id="rId13"/>
    <p:sldId id="428" r:id="rId14"/>
    <p:sldId id="348" r:id="rId15"/>
    <p:sldId id="351" r:id="rId16"/>
    <p:sldId id="347" r:id="rId17"/>
    <p:sldId id="308" r:id="rId18"/>
    <p:sldId id="310" r:id="rId19"/>
    <p:sldId id="350" r:id="rId20"/>
    <p:sldId id="405" r:id="rId21"/>
    <p:sldId id="406" r:id="rId22"/>
    <p:sldId id="410" r:id="rId23"/>
    <p:sldId id="390" r:id="rId24"/>
    <p:sldId id="400" r:id="rId25"/>
    <p:sldId id="455" r:id="rId26"/>
    <p:sldId id="456" r:id="rId27"/>
    <p:sldId id="371" r:id="rId28"/>
    <p:sldId id="266" r:id="rId29"/>
    <p:sldId id="458" r:id="rId30"/>
    <p:sldId id="459" r:id="rId31"/>
    <p:sldId id="327" r:id="rId32"/>
    <p:sldId id="319" r:id="rId33"/>
    <p:sldId id="357" r:id="rId34"/>
    <p:sldId id="461" r:id="rId35"/>
    <p:sldId id="460" r:id="rId36"/>
    <p:sldId id="447" r:id="rId37"/>
    <p:sldId id="452" r:id="rId38"/>
    <p:sldId id="259" r:id="rId39"/>
    <p:sldId id="453" r:id="rId40"/>
    <p:sldId id="269" r:id="rId41"/>
    <p:sldId id="462" r:id="rId42"/>
    <p:sldId id="427" r:id="rId43"/>
    <p:sldId id="411" r:id="rId44"/>
    <p:sldId id="426"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nise DeRosa" initials="D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496D"/>
    <a:srgbClr val="261E2E"/>
    <a:srgbClr val="D8D1E1"/>
    <a:srgbClr val="9494B6"/>
    <a:srgbClr val="E8C7FF"/>
    <a:srgbClr val="D0E1DC"/>
    <a:srgbClr val="521B93"/>
    <a:srgbClr val="351160"/>
    <a:srgbClr val="E2BCFF"/>
    <a:srgbClr val="0090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inimized">
    <p:restoredLeft sz="0" autoAdjust="0"/>
    <p:restoredTop sz="0" autoAdjust="0"/>
  </p:normalViewPr>
  <p:slideViewPr>
    <p:cSldViewPr snapToGrid="0" snapToObjects="1">
      <p:cViewPr varScale="1">
        <p:scale>
          <a:sx n="20" d="100"/>
          <a:sy n="20" d="100"/>
        </p:scale>
        <p:origin x="3444" y="1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7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60B494-3DE6-7947-906D-88DFBEE1654B}"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8A81B424-E28E-E64F-9F74-CD5E32669C73}">
      <dgm:prSet/>
      <dgm:spPr>
        <a:solidFill>
          <a:srgbClr val="9494B6"/>
        </a:solidFill>
      </dgm:spPr>
      <dgm:t>
        <a:bodyPr/>
        <a:lstStyle/>
        <a:p>
          <a:r>
            <a:rPr lang="en-US" dirty="0"/>
            <a:t>Overshare </a:t>
          </a:r>
        </a:p>
      </dgm:t>
    </dgm:pt>
    <dgm:pt modelId="{708740FD-8967-E448-9DC6-867E51F1C52B}" type="parTrans" cxnId="{A193E4E7-1AED-2E48-BC42-2D5BA793E096}">
      <dgm:prSet/>
      <dgm:spPr/>
      <dgm:t>
        <a:bodyPr/>
        <a:lstStyle/>
        <a:p>
          <a:endParaRPr lang="en-US"/>
        </a:p>
      </dgm:t>
    </dgm:pt>
    <dgm:pt modelId="{74DD8B8B-C780-8046-B32F-385C69749227}" type="sibTrans" cxnId="{A193E4E7-1AED-2E48-BC42-2D5BA793E096}">
      <dgm:prSet/>
      <dgm:spPr/>
      <dgm:t>
        <a:bodyPr/>
        <a:lstStyle/>
        <a:p>
          <a:endParaRPr lang="en-US"/>
        </a:p>
      </dgm:t>
    </dgm:pt>
    <dgm:pt modelId="{8EFA4A99-F5CE-CB44-955A-07935FB4CD32}">
      <dgm:prSet/>
      <dgm:spPr>
        <a:solidFill>
          <a:srgbClr val="9494B6"/>
        </a:solidFill>
      </dgm:spPr>
      <dgm:t>
        <a:bodyPr/>
        <a:lstStyle/>
        <a:p>
          <a:r>
            <a:rPr lang="en-US" dirty="0"/>
            <a:t>Too Many Friends or Followers</a:t>
          </a:r>
        </a:p>
      </dgm:t>
    </dgm:pt>
    <dgm:pt modelId="{8EE2C310-B5D7-5641-BBEE-60B48F144AB6}" type="parTrans" cxnId="{7034FD1B-AB17-3D40-AF84-044CC449C9A0}">
      <dgm:prSet/>
      <dgm:spPr/>
      <dgm:t>
        <a:bodyPr/>
        <a:lstStyle/>
        <a:p>
          <a:endParaRPr lang="en-US"/>
        </a:p>
      </dgm:t>
    </dgm:pt>
    <dgm:pt modelId="{218C5180-4135-424A-88B6-AD50ED99EC57}" type="sibTrans" cxnId="{7034FD1B-AB17-3D40-AF84-044CC449C9A0}">
      <dgm:prSet/>
      <dgm:spPr/>
      <dgm:t>
        <a:bodyPr/>
        <a:lstStyle/>
        <a:p>
          <a:endParaRPr lang="en-US"/>
        </a:p>
      </dgm:t>
    </dgm:pt>
    <dgm:pt modelId="{6B648EA9-CE65-9544-AC5F-AAEFA8E7F9F7}">
      <dgm:prSet/>
      <dgm:spPr>
        <a:solidFill>
          <a:srgbClr val="9494B6"/>
        </a:solidFill>
      </dgm:spPr>
      <dgm:t>
        <a:bodyPr/>
        <a:lstStyle/>
        <a:p>
          <a:r>
            <a:rPr lang="en-US" dirty="0"/>
            <a:t>Relative to What is Shared</a:t>
          </a:r>
        </a:p>
      </dgm:t>
    </dgm:pt>
    <dgm:pt modelId="{D455F97A-DC40-2E40-8092-4D7F32E343EC}" type="parTrans" cxnId="{DDAE9663-CD58-8049-9E5F-E440CB233977}">
      <dgm:prSet/>
      <dgm:spPr/>
      <dgm:t>
        <a:bodyPr/>
        <a:lstStyle/>
        <a:p>
          <a:endParaRPr lang="en-US"/>
        </a:p>
      </dgm:t>
    </dgm:pt>
    <dgm:pt modelId="{F7B6A1EE-490D-A64F-9121-F39281EB9455}" type="sibTrans" cxnId="{DDAE9663-CD58-8049-9E5F-E440CB233977}">
      <dgm:prSet/>
      <dgm:spPr/>
      <dgm:t>
        <a:bodyPr/>
        <a:lstStyle/>
        <a:p>
          <a:endParaRPr lang="en-US"/>
        </a:p>
      </dgm:t>
    </dgm:pt>
    <dgm:pt modelId="{A61369E7-1746-C84F-8EED-754D9B610A52}">
      <dgm:prSet/>
      <dgm:spPr>
        <a:solidFill>
          <a:srgbClr val="9494B6"/>
        </a:solidFill>
      </dgm:spPr>
      <dgm:t>
        <a:bodyPr/>
        <a:lstStyle/>
        <a:p>
          <a:r>
            <a:rPr lang="en-US" dirty="0"/>
            <a:t>Ignore Privacy &amp; Safety Tools</a:t>
          </a:r>
        </a:p>
      </dgm:t>
    </dgm:pt>
    <dgm:pt modelId="{F86CD0E1-4893-6A44-BCA6-CC754BBEBA5A}" type="parTrans" cxnId="{B9B35403-D67B-6D48-95AE-736A7F10D1FD}">
      <dgm:prSet/>
      <dgm:spPr/>
      <dgm:t>
        <a:bodyPr/>
        <a:lstStyle/>
        <a:p>
          <a:endParaRPr lang="en-US"/>
        </a:p>
      </dgm:t>
    </dgm:pt>
    <dgm:pt modelId="{BD398D1F-807B-BC4B-9937-60798CE0314D}" type="sibTrans" cxnId="{B9B35403-D67B-6D48-95AE-736A7F10D1FD}">
      <dgm:prSet/>
      <dgm:spPr/>
      <dgm:t>
        <a:bodyPr/>
        <a:lstStyle/>
        <a:p>
          <a:endParaRPr lang="en-US"/>
        </a:p>
      </dgm:t>
    </dgm:pt>
    <dgm:pt modelId="{1996E57B-ED26-0B4D-9BE2-B5E130B8EDD4}">
      <dgm:prSet/>
      <dgm:spPr>
        <a:solidFill>
          <a:srgbClr val="9494B6"/>
        </a:solidFill>
      </dgm:spPr>
      <dgm:t>
        <a:bodyPr/>
        <a:lstStyle/>
        <a:p>
          <a:r>
            <a:rPr lang="en-US"/>
            <a:t>Impulse Control</a:t>
          </a:r>
        </a:p>
      </dgm:t>
    </dgm:pt>
    <dgm:pt modelId="{EFE54D6A-062C-F442-85FE-15564E41D29C}" type="parTrans" cxnId="{6B49E447-513B-584F-B49B-C2F988FED7C5}">
      <dgm:prSet/>
      <dgm:spPr/>
      <dgm:t>
        <a:bodyPr/>
        <a:lstStyle/>
        <a:p>
          <a:endParaRPr lang="en-US"/>
        </a:p>
      </dgm:t>
    </dgm:pt>
    <dgm:pt modelId="{0BEF0163-8DC8-5F4D-84EB-4E34038AC723}" type="sibTrans" cxnId="{6B49E447-513B-584F-B49B-C2F988FED7C5}">
      <dgm:prSet/>
      <dgm:spPr/>
      <dgm:t>
        <a:bodyPr/>
        <a:lstStyle/>
        <a:p>
          <a:endParaRPr lang="en-US"/>
        </a:p>
      </dgm:t>
    </dgm:pt>
    <dgm:pt modelId="{C1C23937-5A8E-D145-BA1E-A1C6802A8CAE}">
      <dgm:prSet/>
      <dgm:spPr>
        <a:solidFill>
          <a:srgbClr val="9494B6"/>
        </a:solidFill>
      </dgm:spPr>
      <dgm:t>
        <a:bodyPr/>
        <a:lstStyle/>
        <a:p>
          <a:r>
            <a:rPr lang="en-US" dirty="0"/>
            <a:t>Over-Gaming, Bullying, Partying, Constant Distraction, Sexting</a:t>
          </a:r>
        </a:p>
      </dgm:t>
    </dgm:pt>
    <dgm:pt modelId="{BB97A4A1-4499-7B47-BB8F-6998F3F61F8E}" type="parTrans" cxnId="{2D8127C2-D76D-DC4C-BB52-FA863BB00E9F}">
      <dgm:prSet/>
      <dgm:spPr/>
      <dgm:t>
        <a:bodyPr/>
        <a:lstStyle/>
        <a:p>
          <a:endParaRPr lang="en-US"/>
        </a:p>
      </dgm:t>
    </dgm:pt>
    <dgm:pt modelId="{490BD687-D46A-1148-9F62-88B2F6EF8E2D}" type="sibTrans" cxnId="{2D8127C2-D76D-DC4C-BB52-FA863BB00E9F}">
      <dgm:prSet/>
      <dgm:spPr/>
      <dgm:t>
        <a:bodyPr/>
        <a:lstStyle/>
        <a:p>
          <a:endParaRPr lang="en-US"/>
        </a:p>
      </dgm:t>
    </dgm:pt>
    <dgm:pt modelId="{B7D9DA85-670D-E74F-B640-F966F141DE5D}">
      <dgm:prSet/>
      <dgm:spPr/>
      <dgm:t>
        <a:bodyPr/>
        <a:lstStyle/>
        <a:p>
          <a:endParaRPr lang="en-US"/>
        </a:p>
      </dgm:t>
    </dgm:pt>
    <dgm:pt modelId="{83AE8FD7-DCA1-B744-A6BC-697F5A04772E}" type="parTrans" cxnId="{E460697B-E366-FF49-8E9B-E227AF2C46F2}">
      <dgm:prSet/>
      <dgm:spPr/>
      <dgm:t>
        <a:bodyPr/>
        <a:lstStyle/>
        <a:p>
          <a:endParaRPr lang="en-US"/>
        </a:p>
      </dgm:t>
    </dgm:pt>
    <dgm:pt modelId="{9F97A65E-DF61-194B-B5B9-7D691C596116}" type="sibTrans" cxnId="{E460697B-E366-FF49-8E9B-E227AF2C46F2}">
      <dgm:prSet/>
      <dgm:spPr/>
      <dgm:t>
        <a:bodyPr/>
        <a:lstStyle/>
        <a:p>
          <a:endParaRPr lang="en-US"/>
        </a:p>
      </dgm:t>
    </dgm:pt>
    <dgm:pt modelId="{9CFD4633-0727-F14F-8B48-4D15939CAF1B}" type="pres">
      <dgm:prSet presAssocID="{9360B494-3DE6-7947-906D-88DFBEE1654B}" presName="matrix" presStyleCnt="0">
        <dgm:presLayoutVars>
          <dgm:chMax val="1"/>
          <dgm:dir/>
          <dgm:resizeHandles val="exact"/>
        </dgm:presLayoutVars>
      </dgm:prSet>
      <dgm:spPr/>
      <dgm:t>
        <a:bodyPr/>
        <a:lstStyle/>
        <a:p>
          <a:endParaRPr lang="en-US"/>
        </a:p>
      </dgm:t>
    </dgm:pt>
    <dgm:pt modelId="{5B6BA454-0B8B-E247-85DA-32D8BFBFDE6C}" type="pres">
      <dgm:prSet presAssocID="{9360B494-3DE6-7947-906D-88DFBEE1654B}" presName="diamond" presStyleLbl="bgShp" presStyleIdx="0" presStyleCnt="1"/>
      <dgm:spPr>
        <a:solidFill>
          <a:srgbClr val="D0E1DC"/>
        </a:solidFill>
      </dgm:spPr>
    </dgm:pt>
    <dgm:pt modelId="{CD0C2E4B-2260-2E44-B097-43A1A6D7589A}" type="pres">
      <dgm:prSet presAssocID="{9360B494-3DE6-7947-906D-88DFBEE1654B}" presName="quad1" presStyleLbl="node1" presStyleIdx="0" presStyleCnt="4">
        <dgm:presLayoutVars>
          <dgm:chMax val="0"/>
          <dgm:chPref val="0"/>
          <dgm:bulletEnabled val="1"/>
        </dgm:presLayoutVars>
      </dgm:prSet>
      <dgm:spPr/>
      <dgm:t>
        <a:bodyPr/>
        <a:lstStyle/>
        <a:p>
          <a:endParaRPr lang="en-US"/>
        </a:p>
      </dgm:t>
    </dgm:pt>
    <dgm:pt modelId="{B821AD4C-79F4-3C44-8821-11CB0EEAD1DF}" type="pres">
      <dgm:prSet presAssocID="{9360B494-3DE6-7947-906D-88DFBEE1654B}" presName="quad2" presStyleLbl="node1" presStyleIdx="1" presStyleCnt="4">
        <dgm:presLayoutVars>
          <dgm:chMax val="0"/>
          <dgm:chPref val="0"/>
          <dgm:bulletEnabled val="1"/>
        </dgm:presLayoutVars>
      </dgm:prSet>
      <dgm:spPr/>
      <dgm:t>
        <a:bodyPr/>
        <a:lstStyle/>
        <a:p>
          <a:endParaRPr lang="en-US"/>
        </a:p>
      </dgm:t>
    </dgm:pt>
    <dgm:pt modelId="{4EDD864F-43D4-3B4C-AD0D-43F858FC9BEB}" type="pres">
      <dgm:prSet presAssocID="{9360B494-3DE6-7947-906D-88DFBEE1654B}" presName="quad3" presStyleLbl="node1" presStyleIdx="2" presStyleCnt="4">
        <dgm:presLayoutVars>
          <dgm:chMax val="0"/>
          <dgm:chPref val="0"/>
          <dgm:bulletEnabled val="1"/>
        </dgm:presLayoutVars>
      </dgm:prSet>
      <dgm:spPr/>
      <dgm:t>
        <a:bodyPr/>
        <a:lstStyle/>
        <a:p>
          <a:endParaRPr lang="en-US"/>
        </a:p>
      </dgm:t>
    </dgm:pt>
    <dgm:pt modelId="{71146616-CAFA-8249-95E7-B78297D29F2D}" type="pres">
      <dgm:prSet presAssocID="{9360B494-3DE6-7947-906D-88DFBEE1654B}" presName="quad4" presStyleLbl="node1" presStyleIdx="3" presStyleCnt="4">
        <dgm:presLayoutVars>
          <dgm:chMax val="0"/>
          <dgm:chPref val="0"/>
          <dgm:bulletEnabled val="1"/>
        </dgm:presLayoutVars>
      </dgm:prSet>
      <dgm:spPr/>
      <dgm:t>
        <a:bodyPr/>
        <a:lstStyle/>
        <a:p>
          <a:endParaRPr lang="en-US"/>
        </a:p>
      </dgm:t>
    </dgm:pt>
  </dgm:ptLst>
  <dgm:cxnLst>
    <dgm:cxn modelId="{F45E5236-A543-3C46-82D7-D9A20FC027DF}" type="presOf" srcId="{9360B494-3DE6-7947-906D-88DFBEE1654B}" destId="{9CFD4633-0727-F14F-8B48-4D15939CAF1B}" srcOrd="0" destOrd="0" presId="urn:microsoft.com/office/officeart/2005/8/layout/matrix3"/>
    <dgm:cxn modelId="{824A74C0-14C6-5A43-9D6D-E6C153BE736D}" type="presOf" srcId="{8A81B424-E28E-E64F-9F74-CD5E32669C73}" destId="{CD0C2E4B-2260-2E44-B097-43A1A6D7589A}" srcOrd="0" destOrd="0" presId="urn:microsoft.com/office/officeart/2005/8/layout/matrix3"/>
    <dgm:cxn modelId="{B17FFAA4-4463-8144-8EEC-FD586F7E4BB2}" type="presOf" srcId="{6B648EA9-CE65-9544-AC5F-AAEFA8E7F9F7}" destId="{B821AD4C-79F4-3C44-8821-11CB0EEAD1DF}" srcOrd="0" destOrd="1" presId="urn:microsoft.com/office/officeart/2005/8/layout/matrix3"/>
    <dgm:cxn modelId="{E460697B-E366-FF49-8E9B-E227AF2C46F2}" srcId="{9360B494-3DE6-7947-906D-88DFBEE1654B}" destId="{B7D9DA85-670D-E74F-B640-F966F141DE5D}" srcOrd="4" destOrd="0" parTransId="{83AE8FD7-DCA1-B744-A6BC-697F5A04772E}" sibTransId="{9F97A65E-DF61-194B-B5B9-7D691C596116}"/>
    <dgm:cxn modelId="{2D8127C2-D76D-DC4C-BB52-FA863BB00E9F}" srcId="{1996E57B-ED26-0B4D-9BE2-B5E130B8EDD4}" destId="{C1C23937-5A8E-D145-BA1E-A1C6802A8CAE}" srcOrd="0" destOrd="0" parTransId="{BB97A4A1-4499-7B47-BB8F-6998F3F61F8E}" sibTransId="{490BD687-D46A-1148-9F62-88B2F6EF8E2D}"/>
    <dgm:cxn modelId="{DE177DC8-8CD2-1546-9DBB-18FB677992F8}" type="presOf" srcId="{8EFA4A99-F5CE-CB44-955A-07935FB4CD32}" destId="{B821AD4C-79F4-3C44-8821-11CB0EEAD1DF}" srcOrd="0" destOrd="0" presId="urn:microsoft.com/office/officeart/2005/8/layout/matrix3"/>
    <dgm:cxn modelId="{07639D24-0A80-B745-9347-48ECDCFA19FC}" type="presOf" srcId="{A61369E7-1746-C84F-8EED-754D9B610A52}" destId="{4EDD864F-43D4-3B4C-AD0D-43F858FC9BEB}" srcOrd="0" destOrd="0" presId="urn:microsoft.com/office/officeart/2005/8/layout/matrix3"/>
    <dgm:cxn modelId="{7034FD1B-AB17-3D40-AF84-044CC449C9A0}" srcId="{9360B494-3DE6-7947-906D-88DFBEE1654B}" destId="{8EFA4A99-F5CE-CB44-955A-07935FB4CD32}" srcOrd="1" destOrd="0" parTransId="{8EE2C310-B5D7-5641-BBEE-60B48F144AB6}" sibTransId="{218C5180-4135-424A-88B6-AD50ED99EC57}"/>
    <dgm:cxn modelId="{A5F090BD-5EA3-6C46-A142-A8A14CEAF4BA}" type="presOf" srcId="{1996E57B-ED26-0B4D-9BE2-B5E130B8EDD4}" destId="{71146616-CAFA-8249-95E7-B78297D29F2D}" srcOrd="0" destOrd="0" presId="urn:microsoft.com/office/officeart/2005/8/layout/matrix3"/>
    <dgm:cxn modelId="{A193E4E7-1AED-2E48-BC42-2D5BA793E096}" srcId="{9360B494-3DE6-7947-906D-88DFBEE1654B}" destId="{8A81B424-E28E-E64F-9F74-CD5E32669C73}" srcOrd="0" destOrd="0" parTransId="{708740FD-8967-E448-9DC6-867E51F1C52B}" sibTransId="{74DD8B8B-C780-8046-B32F-385C69749227}"/>
    <dgm:cxn modelId="{B9B35403-D67B-6D48-95AE-736A7F10D1FD}" srcId="{9360B494-3DE6-7947-906D-88DFBEE1654B}" destId="{A61369E7-1746-C84F-8EED-754D9B610A52}" srcOrd="2" destOrd="0" parTransId="{F86CD0E1-4893-6A44-BCA6-CC754BBEBA5A}" sibTransId="{BD398D1F-807B-BC4B-9937-60798CE0314D}"/>
    <dgm:cxn modelId="{6B49E447-513B-584F-B49B-C2F988FED7C5}" srcId="{9360B494-3DE6-7947-906D-88DFBEE1654B}" destId="{1996E57B-ED26-0B4D-9BE2-B5E130B8EDD4}" srcOrd="3" destOrd="0" parTransId="{EFE54D6A-062C-F442-85FE-15564E41D29C}" sibTransId="{0BEF0163-8DC8-5F4D-84EB-4E34038AC723}"/>
    <dgm:cxn modelId="{196C8891-1A6C-5C4C-904F-0A901C3AF4E2}" type="presOf" srcId="{C1C23937-5A8E-D145-BA1E-A1C6802A8CAE}" destId="{71146616-CAFA-8249-95E7-B78297D29F2D}" srcOrd="0" destOrd="1" presId="urn:microsoft.com/office/officeart/2005/8/layout/matrix3"/>
    <dgm:cxn modelId="{DDAE9663-CD58-8049-9E5F-E440CB233977}" srcId="{8EFA4A99-F5CE-CB44-955A-07935FB4CD32}" destId="{6B648EA9-CE65-9544-AC5F-AAEFA8E7F9F7}" srcOrd="0" destOrd="0" parTransId="{D455F97A-DC40-2E40-8092-4D7F32E343EC}" sibTransId="{F7B6A1EE-490D-A64F-9121-F39281EB9455}"/>
    <dgm:cxn modelId="{D05ACC7E-6D1B-AA4F-BFAB-FFBD1C55A132}" type="presParOf" srcId="{9CFD4633-0727-F14F-8B48-4D15939CAF1B}" destId="{5B6BA454-0B8B-E247-85DA-32D8BFBFDE6C}" srcOrd="0" destOrd="0" presId="urn:microsoft.com/office/officeart/2005/8/layout/matrix3"/>
    <dgm:cxn modelId="{02FBFB4B-3290-5045-ADE4-D04201A0A6C8}" type="presParOf" srcId="{9CFD4633-0727-F14F-8B48-4D15939CAF1B}" destId="{CD0C2E4B-2260-2E44-B097-43A1A6D7589A}" srcOrd="1" destOrd="0" presId="urn:microsoft.com/office/officeart/2005/8/layout/matrix3"/>
    <dgm:cxn modelId="{B470C83D-8C11-7347-BF7F-488A65AE9DEC}" type="presParOf" srcId="{9CFD4633-0727-F14F-8B48-4D15939CAF1B}" destId="{B821AD4C-79F4-3C44-8821-11CB0EEAD1DF}" srcOrd="2" destOrd="0" presId="urn:microsoft.com/office/officeart/2005/8/layout/matrix3"/>
    <dgm:cxn modelId="{EB469B7B-815B-B54A-BF70-E7F201158290}" type="presParOf" srcId="{9CFD4633-0727-F14F-8B48-4D15939CAF1B}" destId="{4EDD864F-43D4-3B4C-AD0D-43F858FC9BEB}" srcOrd="3" destOrd="0" presId="urn:microsoft.com/office/officeart/2005/8/layout/matrix3"/>
    <dgm:cxn modelId="{BBFB5169-9A29-1F49-9A0D-C6FABDD16825}" type="presParOf" srcId="{9CFD4633-0727-F14F-8B48-4D15939CAF1B}" destId="{71146616-CAFA-8249-95E7-B78297D29F2D}"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6512BD-197F-5B48-8869-0C942D095D7E}" type="doc">
      <dgm:prSet loTypeId="urn:microsoft.com/office/officeart/2005/8/layout/bProcess4" loCatId="process" qsTypeId="urn:microsoft.com/office/officeart/2005/8/quickstyle/simple1" qsCatId="simple" csTypeId="urn:microsoft.com/office/officeart/2005/8/colors/accent5_2" csCatId="accent5" phldr="1"/>
      <dgm:spPr/>
      <dgm:t>
        <a:bodyPr/>
        <a:lstStyle/>
        <a:p>
          <a:endParaRPr lang="en-US"/>
        </a:p>
      </dgm:t>
    </dgm:pt>
    <dgm:pt modelId="{C7D40369-8389-6044-A76E-FD650387B8EF}">
      <dgm:prSet custT="1"/>
      <dgm:spPr>
        <a:solidFill>
          <a:srgbClr val="261E2E"/>
        </a:solidFill>
      </dgm:spPr>
      <dgm:t>
        <a:bodyPr/>
        <a:lstStyle/>
        <a:p>
          <a:pPr algn="ctr"/>
          <a:r>
            <a:rPr lang="en-US" sz="2000" baseline="0" dirty="0"/>
            <a:t>Common Culture</a:t>
          </a:r>
        </a:p>
      </dgm:t>
    </dgm:pt>
    <dgm:pt modelId="{C3C53704-E1AC-F749-BB46-9FE208B9050A}" type="parTrans" cxnId="{24F725B5-A3E0-9249-9AF7-ED93E6E19F4A}">
      <dgm:prSet/>
      <dgm:spPr/>
      <dgm:t>
        <a:bodyPr/>
        <a:lstStyle/>
        <a:p>
          <a:endParaRPr lang="en-US"/>
        </a:p>
      </dgm:t>
    </dgm:pt>
    <dgm:pt modelId="{FD17A8DC-B142-2649-BB75-E3A7A1449B3E}" type="sibTrans" cxnId="{24F725B5-A3E0-9249-9AF7-ED93E6E19F4A}">
      <dgm:prSet/>
      <dgm:spPr>
        <a:solidFill>
          <a:srgbClr val="D0E1DC"/>
        </a:solidFill>
      </dgm:spPr>
      <dgm:t>
        <a:bodyPr/>
        <a:lstStyle/>
        <a:p>
          <a:endParaRPr lang="en-US"/>
        </a:p>
      </dgm:t>
    </dgm:pt>
    <dgm:pt modelId="{0B0BA832-62F0-5647-A5FF-3F75E4A2F9B1}">
      <dgm:prSet custT="1"/>
      <dgm:spPr>
        <a:solidFill>
          <a:srgbClr val="261E2E"/>
        </a:solidFill>
      </dgm:spPr>
      <dgm:t>
        <a:bodyPr/>
        <a:lstStyle/>
        <a:p>
          <a:pPr algn="l"/>
          <a:r>
            <a:rPr lang="en-US" sz="1200" dirty="0"/>
            <a:t>Not addicted to tech, addicted to friends</a:t>
          </a:r>
        </a:p>
      </dgm:t>
    </dgm:pt>
    <dgm:pt modelId="{32A2935A-72BC-9443-A06F-01FB69E3D20D}" type="parTrans" cxnId="{C9E88AA0-4006-BD41-8AAC-2B554EE56646}">
      <dgm:prSet/>
      <dgm:spPr/>
      <dgm:t>
        <a:bodyPr/>
        <a:lstStyle/>
        <a:p>
          <a:endParaRPr lang="en-US"/>
        </a:p>
      </dgm:t>
    </dgm:pt>
    <dgm:pt modelId="{BC828D30-AC0E-514A-90C1-3F95DD359BEC}" type="sibTrans" cxnId="{C9E88AA0-4006-BD41-8AAC-2B554EE56646}">
      <dgm:prSet/>
      <dgm:spPr/>
      <dgm:t>
        <a:bodyPr/>
        <a:lstStyle/>
        <a:p>
          <a:endParaRPr lang="en-US"/>
        </a:p>
      </dgm:t>
    </dgm:pt>
    <dgm:pt modelId="{D2100237-4BB8-434C-9BAE-B7A8F649F5AB}">
      <dgm:prSet custT="1"/>
      <dgm:spPr>
        <a:solidFill>
          <a:srgbClr val="261E2E"/>
        </a:solidFill>
      </dgm:spPr>
      <dgm:t>
        <a:bodyPr/>
        <a:lstStyle/>
        <a:p>
          <a:pPr algn="ctr"/>
          <a:r>
            <a:rPr lang="en-US" sz="2000" dirty="0"/>
            <a:t>Feel Positive about Social Media </a:t>
          </a:r>
        </a:p>
      </dgm:t>
    </dgm:pt>
    <dgm:pt modelId="{53330E79-7F08-E34E-B332-1D1454E42C54}" type="parTrans" cxnId="{15B0A96A-605D-FF4C-89C3-AC1200FC17BC}">
      <dgm:prSet/>
      <dgm:spPr/>
      <dgm:t>
        <a:bodyPr/>
        <a:lstStyle/>
        <a:p>
          <a:endParaRPr lang="en-US"/>
        </a:p>
      </dgm:t>
    </dgm:pt>
    <dgm:pt modelId="{9D5D35E3-D6D1-B946-8C0E-91376F943C81}" type="sibTrans" cxnId="{15B0A96A-605D-FF4C-89C3-AC1200FC17BC}">
      <dgm:prSet/>
      <dgm:spPr>
        <a:solidFill>
          <a:srgbClr val="D0E1DC"/>
        </a:solidFill>
      </dgm:spPr>
      <dgm:t>
        <a:bodyPr/>
        <a:lstStyle/>
        <a:p>
          <a:endParaRPr lang="en-US"/>
        </a:p>
      </dgm:t>
    </dgm:pt>
    <dgm:pt modelId="{8CFE313B-ED2B-5E4D-B36D-70D907294BE9}">
      <dgm:prSet custT="1"/>
      <dgm:spPr>
        <a:solidFill>
          <a:srgbClr val="261E2E"/>
        </a:solidFill>
      </dgm:spPr>
      <dgm:t>
        <a:bodyPr/>
        <a:lstStyle/>
        <a:p>
          <a:pPr algn="l"/>
          <a:r>
            <a:rPr lang="en-US" sz="1200" dirty="0"/>
            <a:t>But say it negatively impacts others</a:t>
          </a:r>
        </a:p>
      </dgm:t>
    </dgm:pt>
    <dgm:pt modelId="{2E7F51C1-709B-D64F-A8F0-C9307498449D}" type="parTrans" cxnId="{F59A209F-B644-1F40-B772-C07734125901}">
      <dgm:prSet/>
      <dgm:spPr/>
      <dgm:t>
        <a:bodyPr/>
        <a:lstStyle/>
        <a:p>
          <a:endParaRPr lang="en-US"/>
        </a:p>
      </dgm:t>
    </dgm:pt>
    <dgm:pt modelId="{5D72442B-9345-0F49-9FBB-C287553A070F}" type="sibTrans" cxnId="{F59A209F-B644-1F40-B772-C07734125901}">
      <dgm:prSet/>
      <dgm:spPr/>
      <dgm:t>
        <a:bodyPr/>
        <a:lstStyle/>
        <a:p>
          <a:endParaRPr lang="en-US"/>
        </a:p>
      </dgm:t>
    </dgm:pt>
    <dgm:pt modelId="{3681A631-05FD-9746-B884-A9E7569190DB}">
      <dgm:prSet custT="1"/>
      <dgm:spPr>
        <a:solidFill>
          <a:srgbClr val="261E2E"/>
        </a:solidFill>
      </dgm:spPr>
      <dgm:t>
        <a:bodyPr/>
        <a:lstStyle/>
        <a:p>
          <a:pPr algn="ctr"/>
          <a:r>
            <a:rPr lang="en-US" sz="2000" dirty="0"/>
            <a:t>Admit to a hard time identifying accurate information</a:t>
          </a:r>
        </a:p>
      </dgm:t>
    </dgm:pt>
    <dgm:pt modelId="{138E7EE2-5CB0-8E44-9086-258F69D79CD9}" type="parTrans" cxnId="{2A571B32-CCA0-F249-BB4D-270224A6537A}">
      <dgm:prSet/>
      <dgm:spPr/>
      <dgm:t>
        <a:bodyPr/>
        <a:lstStyle/>
        <a:p>
          <a:endParaRPr lang="en-US"/>
        </a:p>
      </dgm:t>
    </dgm:pt>
    <dgm:pt modelId="{F63C77A1-E5D0-604F-A28B-DF815C345483}" type="sibTrans" cxnId="{2A571B32-CCA0-F249-BB4D-270224A6537A}">
      <dgm:prSet/>
      <dgm:spPr>
        <a:solidFill>
          <a:srgbClr val="D0E1DC"/>
        </a:solidFill>
      </dgm:spPr>
      <dgm:t>
        <a:bodyPr/>
        <a:lstStyle/>
        <a:p>
          <a:endParaRPr lang="en-US"/>
        </a:p>
      </dgm:t>
    </dgm:pt>
    <dgm:pt modelId="{0B0A42C7-6312-B94B-8F99-8D5F7320761F}">
      <dgm:prSet custT="1"/>
      <dgm:spPr>
        <a:solidFill>
          <a:srgbClr val="261E2E"/>
        </a:solidFill>
      </dgm:spPr>
      <dgm:t>
        <a:bodyPr/>
        <a:lstStyle/>
        <a:p>
          <a:pPr algn="ctr"/>
          <a:r>
            <a:rPr lang="en-US" sz="2000" dirty="0"/>
            <a:t>Provide Evidence Based Research about Tech Use</a:t>
          </a:r>
        </a:p>
      </dgm:t>
    </dgm:pt>
    <dgm:pt modelId="{5C632F4A-96CD-8D43-AA40-A85C4FB06B1C}" type="parTrans" cxnId="{C26AB32E-331F-F143-BBAF-79C06C07D78C}">
      <dgm:prSet/>
      <dgm:spPr/>
      <dgm:t>
        <a:bodyPr/>
        <a:lstStyle/>
        <a:p>
          <a:endParaRPr lang="en-US"/>
        </a:p>
      </dgm:t>
    </dgm:pt>
    <dgm:pt modelId="{DC2AF6FC-F58F-1443-B850-658C439BDEF8}" type="sibTrans" cxnId="{C26AB32E-331F-F143-BBAF-79C06C07D78C}">
      <dgm:prSet/>
      <dgm:spPr>
        <a:solidFill>
          <a:srgbClr val="D0E1DC"/>
        </a:solidFill>
      </dgm:spPr>
      <dgm:t>
        <a:bodyPr/>
        <a:lstStyle/>
        <a:p>
          <a:endParaRPr lang="en-US"/>
        </a:p>
      </dgm:t>
    </dgm:pt>
    <dgm:pt modelId="{D6FA353A-3D42-FB4A-A893-27DDB16ED60E}">
      <dgm:prSet custT="1"/>
      <dgm:spPr>
        <a:solidFill>
          <a:srgbClr val="261E2E"/>
        </a:solidFill>
      </dgm:spPr>
      <dgm:t>
        <a:bodyPr/>
        <a:lstStyle/>
        <a:p>
          <a:pPr algn="ctr"/>
          <a:r>
            <a:rPr lang="en-US" sz="2000" dirty="0"/>
            <a:t>Encourage Short Breaks</a:t>
          </a:r>
        </a:p>
      </dgm:t>
    </dgm:pt>
    <dgm:pt modelId="{6EA74BA4-6391-D94B-9E2F-ACE9C7EE67D1}" type="parTrans" cxnId="{BB9166C2-BD50-A14C-9617-A99905617B99}">
      <dgm:prSet/>
      <dgm:spPr/>
      <dgm:t>
        <a:bodyPr/>
        <a:lstStyle/>
        <a:p>
          <a:endParaRPr lang="en-US"/>
        </a:p>
      </dgm:t>
    </dgm:pt>
    <dgm:pt modelId="{88B81DA3-1543-7A47-BFE2-841432375F6A}" type="sibTrans" cxnId="{BB9166C2-BD50-A14C-9617-A99905617B99}">
      <dgm:prSet/>
      <dgm:spPr>
        <a:solidFill>
          <a:srgbClr val="D0E1DC"/>
        </a:solidFill>
      </dgm:spPr>
      <dgm:t>
        <a:bodyPr/>
        <a:lstStyle/>
        <a:p>
          <a:endParaRPr lang="en-US"/>
        </a:p>
      </dgm:t>
    </dgm:pt>
    <dgm:pt modelId="{F6B2A949-E3E0-D44D-A9E7-28E32B14DE27}">
      <dgm:prSet custT="1"/>
      <dgm:spPr>
        <a:solidFill>
          <a:srgbClr val="261E2E"/>
        </a:solidFill>
      </dgm:spPr>
      <dgm:t>
        <a:bodyPr/>
        <a:lstStyle/>
        <a:p>
          <a:pPr algn="l"/>
          <a:r>
            <a:rPr lang="en-US" sz="1200" dirty="0"/>
            <a:t>Vs. Digital Detox</a:t>
          </a:r>
        </a:p>
      </dgm:t>
    </dgm:pt>
    <dgm:pt modelId="{497EEF12-726C-9640-949B-209C9668F0D3}" type="parTrans" cxnId="{33343967-598B-FB42-AF1C-BBF2194936E2}">
      <dgm:prSet/>
      <dgm:spPr/>
      <dgm:t>
        <a:bodyPr/>
        <a:lstStyle/>
        <a:p>
          <a:endParaRPr lang="en-US"/>
        </a:p>
      </dgm:t>
    </dgm:pt>
    <dgm:pt modelId="{3F7D90E2-8E9D-A049-98E0-900EA947DDF1}" type="sibTrans" cxnId="{33343967-598B-FB42-AF1C-BBF2194936E2}">
      <dgm:prSet/>
      <dgm:spPr/>
      <dgm:t>
        <a:bodyPr/>
        <a:lstStyle/>
        <a:p>
          <a:endParaRPr lang="en-US"/>
        </a:p>
      </dgm:t>
    </dgm:pt>
    <dgm:pt modelId="{19E39AE8-C5A9-9D41-85B2-8B09D5C0D811}">
      <dgm:prSet custT="1"/>
      <dgm:spPr>
        <a:solidFill>
          <a:srgbClr val="261E2E"/>
        </a:solidFill>
      </dgm:spPr>
      <dgm:t>
        <a:bodyPr/>
        <a:lstStyle/>
        <a:p>
          <a:pPr algn="ctr"/>
          <a:r>
            <a:rPr lang="en-US" sz="2000" dirty="0"/>
            <a:t>Model Healthy Tech Habits</a:t>
          </a:r>
        </a:p>
      </dgm:t>
    </dgm:pt>
    <dgm:pt modelId="{5358A840-4C6E-3C42-8CEF-823AF39C6D6A}" type="parTrans" cxnId="{3C170326-B3D0-A646-84C4-C46A6D3A0C7C}">
      <dgm:prSet/>
      <dgm:spPr/>
      <dgm:t>
        <a:bodyPr/>
        <a:lstStyle/>
        <a:p>
          <a:endParaRPr lang="en-US"/>
        </a:p>
      </dgm:t>
    </dgm:pt>
    <dgm:pt modelId="{C795C1AA-622A-AE4E-B988-3F2FA116D2E3}" type="sibTrans" cxnId="{3C170326-B3D0-A646-84C4-C46A6D3A0C7C}">
      <dgm:prSet/>
      <dgm:spPr/>
      <dgm:t>
        <a:bodyPr/>
        <a:lstStyle/>
        <a:p>
          <a:endParaRPr lang="en-US"/>
        </a:p>
      </dgm:t>
    </dgm:pt>
    <dgm:pt modelId="{80058787-62A6-FF4E-BE13-0DC19DE1FA6E}">
      <dgm:prSet custT="1"/>
      <dgm:spPr>
        <a:solidFill>
          <a:srgbClr val="261E2E"/>
        </a:solidFill>
      </dgm:spPr>
      <dgm:t>
        <a:bodyPr/>
        <a:lstStyle/>
        <a:p>
          <a:pPr algn="l"/>
          <a:r>
            <a:rPr lang="en-US" sz="1200" dirty="0"/>
            <a:t>Be a good digital role model</a:t>
          </a:r>
        </a:p>
      </dgm:t>
    </dgm:pt>
    <dgm:pt modelId="{A3DBFC7A-7160-1947-AE8C-CF462BC852C1}" type="parTrans" cxnId="{23389B7D-0EF0-344F-BE0B-2D4C689C6FD9}">
      <dgm:prSet/>
      <dgm:spPr/>
      <dgm:t>
        <a:bodyPr/>
        <a:lstStyle/>
        <a:p>
          <a:endParaRPr lang="en-US"/>
        </a:p>
      </dgm:t>
    </dgm:pt>
    <dgm:pt modelId="{EBD45A95-FF95-CB40-8BE7-9534A5ED408C}" type="sibTrans" cxnId="{23389B7D-0EF0-344F-BE0B-2D4C689C6FD9}">
      <dgm:prSet/>
      <dgm:spPr/>
      <dgm:t>
        <a:bodyPr/>
        <a:lstStyle/>
        <a:p>
          <a:endParaRPr lang="en-US"/>
        </a:p>
      </dgm:t>
    </dgm:pt>
    <dgm:pt modelId="{AAA5D103-E64F-754C-89EC-0E3C81285D45}">
      <dgm:prSet custT="1"/>
      <dgm:spPr>
        <a:solidFill>
          <a:srgbClr val="261E2E"/>
        </a:solidFill>
      </dgm:spPr>
      <dgm:t>
        <a:bodyPr/>
        <a:lstStyle/>
        <a:p>
          <a:pPr algn="l"/>
          <a:r>
            <a:rPr lang="en-US" sz="1200"/>
            <a:t>Digital and media literacy needed</a:t>
          </a:r>
          <a:endParaRPr lang="en-US" sz="1200" dirty="0"/>
        </a:p>
      </dgm:t>
    </dgm:pt>
    <dgm:pt modelId="{9748F43D-783C-784C-90BF-AB11953B6F62}" type="parTrans" cxnId="{E7DF710C-0230-4845-A711-5B2D7043C1EF}">
      <dgm:prSet/>
      <dgm:spPr/>
      <dgm:t>
        <a:bodyPr/>
        <a:lstStyle/>
        <a:p>
          <a:endParaRPr lang="en-US"/>
        </a:p>
      </dgm:t>
    </dgm:pt>
    <dgm:pt modelId="{AF00CFCA-6767-E84C-8B10-8B9C409DECEC}" type="sibTrans" cxnId="{E7DF710C-0230-4845-A711-5B2D7043C1EF}">
      <dgm:prSet/>
      <dgm:spPr/>
      <dgm:t>
        <a:bodyPr/>
        <a:lstStyle/>
        <a:p>
          <a:endParaRPr lang="en-US"/>
        </a:p>
      </dgm:t>
    </dgm:pt>
    <dgm:pt modelId="{6B98ED93-F99D-4647-933F-77DD1C8F16A4}">
      <dgm:prSet custT="1"/>
      <dgm:spPr>
        <a:solidFill>
          <a:srgbClr val="261E2E"/>
        </a:solidFill>
      </dgm:spPr>
      <dgm:t>
        <a:bodyPr/>
        <a:lstStyle/>
        <a:p>
          <a:pPr algn="l"/>
          <a:r>
            <a:rPr lang="en-US" sz="1200" dirty="0"/>
            <a:t>They want input in finding digital balance</a:t>
          </a:r>
        </a:p>
      </dgm:t>
    </dgm:pt>
    <dgm:pt modelId="{B48CEC88-C015-974B-8100-E9A7B78727DB}" type="parTrans" cxnId="{9A452C9F-D217-4146-8FA6-E1C6BBE875BD}">
      <dgm:prSet/>
      <dgm:spPr/>
      <dgm:t>
        <a:bodyPr/>
        <a:lstStyle/>
        <a:p>
          <a:endParaRPr lang="en-US"/>
        </a:p>
      </dgm:t>
    </dgm:pt>
    <dgm:pt modelId="{31D7F01F-DF23-D54A-B514-D3AA98E45231}" type="sibTrans" cxnId="{9A452C9F-D217-4146-8FA6-E1C6BBE875BD}">
      <dgm:prSet/>
      <dgm:spPr/>
      <dgm:t>
        <a:bodyPr/>
        <a:lstStyle/>
        <a:p>
          <a:endParaRPr lang="en-US"/>
        </a:p>
      </dgm:t>
    </dgm:pt>
    <dgm:pt modelId="{8180E7CF-3820-2041-9D6F-3F8EA1A7082F}" type="pres">
      <dgm:prSet presAssocID="{EE6512BD-197F-5B48-8869-0C942D095D7E}" presName="Name0" presStyleCnt="0">
        <dgm:presLayoutVars>
          <dgm:dir/>
          <dgm:resizeHandles/>
        </dgm:presLayoutVars>
      </dgm:prSet>
      <dgm:spPr/>
      <dgm:t>
        <a:bodyPr/>
        <a:lstStyle/>
        <a:p>
          <a:endParaRPr lang="en-US"/>
        </a:p>
      </dgm:t>
    </dgm:pt>
    <dgm:pt modelId="{228A3B71-A107-874F-AEB9-51D278DEDCEB}" type="pres">
      <dgm:prSet presAssocID="{C7D40369-8389-6044-A76E-FD650387B8EF}" presName="compNode" presStyleCnt="0"/>
      <dgm:spPr/>
    </dgm:pt>
    <dgm:pt modelId="{2039F96D-7E5F-C94F-88BA-8F474028AD85}" type="pres">
      <dgm:prSet presAssocID="{C7D40369-8389-6044-A76E-FD650387B8EF}" presName="dummyConnPt" presStyleCnt="0"/>
      <dgm:spPr/>
    </dgm:pt>
    <dgm:pt modelId="{35CBCE2A-1E30-B745-AAFE-55B0C434F511}" type="pres">
      <dgm:prSet presAssocID="{C7D40369-8389-6044-A76E-FD650387B8EF}" presName="node" presStyleLbl="node1" presStyleIdx="0" presStyleCnt="6" custScaleY="94962" custLinFactNeighborX="462" custLinFactNeighborY="-125">
        <dgm:presLayoutVars>
          <dgm:bulletEnabled val="1"/>
        </dgm:presLayoutVars>
      </dgm:prSet>
      <dgm:spPr/>
      <dgm:t>
        <a:bodyPr/>
        <a:lstStyle/>
        <a:p>
          <a:endParaRPr lang="en-US"/>
        </a:p>
      </dgm:t>
    </dgm:pt>
    <dgm:pt modelId="{64486E8F-42BB-B646-9A4B-708D699DCEBF}" type="pres">
      <dgm:prSet presAssocID="{FD17A8DC-B142-2649-BB75-E3A7A1449B3E}" presName="sibTrans" presStyleLbl="bgSibTrans2D1" presStyleIdx="0" presStyleCnt="5"/>
      <dgm:spPr/>
      <dgm:t>
        <a:bodyPr/>
        <a:lstStyle/>
        <a:p>
          <a:endParaRPr lang="en-US"/>
        </a:p>
      </dgm:t>
    </dgm:pt>
    <dgm:pt modelId="{AFE4F03F-ADA7-B34C-A955-427533514363}" type="pres">
      <dgm:prSet presAssocID="{D2100237-4BB8-434C-9BAE-B7A8F649F5AB}" presName="compNode" presStyleCnt="0"/>
      <dgm:spPr/>
    </dgm:pt>
    <dgm:pt modelId="{5978E2E3-AC23-9B49-8132-366587569048}" type="pres">
      <dgm:prSet presAssocID="{D2100237-4BB8-434C-9BAE-B7A8F649F5AB}" presName="dummyConnPt" presStyleCnt="0"/>
      <dgm:spPr/>
    </dgm:pt>
    <dgm:pt modelId="{D31ACE0F-AD2B-DF47-AEAD-1DE1D2C84DE0}" type="pres">
      <dgm:prSet presAssocID="{D2100237-4BB8-434C-9BAE-B7A8F649F5AB}" presName="node" presStyleLbl="node1" presStyleIdx="1" presStyleCnt="6" custScaleX="112521">
        <dgm:presLayoutVars>
          <dgm:bulletEnabled val="1"/>
        </dgm:presLayoutVars>
      </dgm:prSet>
      <dgm:spPr/>
      <dgm:t>
        <a:bodyPr/>
        <a:lstStyle/>
        <a:p>
          <a:endParaRPr lang="en-US"/>
        </a:p>
      </dgm:t>
    </dgm:pt>
    <dgm:pt modelId="{E2AC60F4-0B47-DF45-9B67-B6BB0B080515}" type="pres">
      <dgm:prSet presAssocID="{9D5D35E3-D6D1-B946-8C0E-91376F943C81}" presName="sibTrans" presStyleLbl="bgSibTrans2D1" presStyleIdx="1" presStyleCnt="5"/>
      <dgm:spPr/>
      <dgm:t>
        <a:bodyPr/>
        <a:lstStyle/>
        <a:p>
          <a:endParaRPr lang="en-US"/>
        </a:p>
      </dgm:t>
    </dgm:pt>
    <dgm:pt modelId="{1713E109-5212-4F46-B726-387483A9AE57}" type="pres">
      <dgm:prSet presAssocID="{3681A631-05FD-9746-B884-A9E7569190DB}" presName="compNode" presStyleCnt="0"/>
      <dgm:spPr/>
    </dgm:pt>
    <dgm:pt modelId="{141B2C07-527D-1C4D-9D7E-C9E081C3049B}" type="pres">
      <dgm:prSet presAssocID="{3681A631-05FD-9746-B884-A9E7569190DB}" presName="dummyConnPt" presStyleCnt="0"/>
      <dgm:spPr/>
    </dgm:pt>
    <dgm:pt modelId="{E3AC74CB-AA58-3A42-9F93-A1948AAA95CC}" type="pres">
      <dgm:prSet presAssocID="{3681A631-05FD-9746-B884-A9E7569190DB}" presName="node" presStyleLbl="node1" presStyleIdx="2" presStyleCnt="6">
        <dgm:presLayoutVars>
          <dgm:bulletEnabled val="1"/>
        </dgm:presLayoutVars>
      </dgm:prSet>
      <dgm:spPr/>
      <dgm:t>
        <a:bodyPr/>
        <a:lstStyle/>
        <a:p>
          <a:endParaRPr lang="en-US"/>
        </a:p>
      </dgm:t>
    </dgm:pt>
    <dgm:pt modelId="{5C3F4079-3396-714A-91AE-FFB1143F7598}" type="pres">
      <dgm:prSet presAssocID="{F63C77A1-E5D0-604F-A28B-DF815C345483}" presName="sibTrans" presStyleLbl="bgSibTrans2D1" presStyleIdx="2" presStyleCnt="5"/>
      <dgm:spPr/>
      <dgm:t>
        <a:bodyPr/>
        <a:lstStyle/>
        <a:p>
          <a:endParaRPr lang="en-US"/>
        </a:p>
      </dgm:t>
    </dgm:pt>
    <dgm:pt modelId="{5DE2C80D-9B5C-D24D-AE01-2007E98B47E0}" type="pres">
      <dgm:prSet presAssocID="{0B0A42C7-6312-B94B-8F99-8D5F7320761F}" presName="compNode" presStyleCnt="0"/>
      <dgm:spPr/>
    </dgm:pt>
    <dgm:pt modelId="{26AABF85-3FF2-3A4E-850B-804E3735F31A}" type="pres">
      <dgm:prSet presAssocID="{0B0A42C7-6312-B94B-8F99-8D5F7320761F}" presName="dummyConnPt" presStyleCnt="0"/>
      <dgm:spPr/>
    </dgm:pt>
    <dgm:pt modelId="{13CC6CA4-5EEE-C84E-B956-355DDE078DD0}" type="pres">
      <dgm:prSet presAssocID="{0B0A42C7-6312-B94B-8F99-8D5F7320761F}" presName="node" presStyleLbl="node1" presStyleIdx="3" presStyleCnt="6">
        <dgm:presLayoutVars>
          <dgm:bulletEnabled val="1"/>
        </dgm:presLayoutVars>
      </dgm:prSet>
      <dgm:spPr/>
      <dgm:t>
        <a:bodyPr/>
        <a:lstStyle/>
        <a:p>
          <a:endParaRPr lang="en-US"/>
        </a:p>
      </dgm:t>
    </dgm:pt>
    <dgm:pt modelId="{3CE7F5F0-E0F6-1640-BDBF-7BFC126EB4F5}" type="pres">
      <dgm:prSet presAssocID="{DC2AF6FC-F58F-1443-B850-658C439BDEF8}" presName="sibTrans" presStyleLbl="bgSibTrans2D1" presStyleIdx="3" presStyleCnt="5"/>
      <dgm:spPr/>
      <dgm:t>
        <a:bodyPr/>
        <a:lstStyle/>
        <a:p>
          <a:endParaRPr lang="en-US"/>
        </a:p>
      </dgm:t>
    </dgm:pt>
    <dgm:pt modelId="{1F420A4E-022E-6146-9262-52458C2F1735}" type="pres">
      <dgm:prSet presAssocID="{D6FA353A-3D42-FB4A-A893-27DDB16ED60E}" presName="compNode" presStyleCnt="0"/>
      <dgm:spPr/>
    </dgm:pt>
    <dgm:pt modelId="{FA2566AC-1286-864B-A648-05A2C79D8996}" type="pres">
      <dgm:prSet presAssocID="{D6FA353A-3D42-FB4A-A893-27DDB16ED60E}" presName="dummyConnPt" presStyleCnt="0"/>
      <dgm:spPr/>
    </dgm:pt>
    <dgm:pt modelId="{E2F44BBE-7B62-DC45-8CB4-29E0984B1EE1}" type="pres">
      <dgm:prSet presAssocID="{D6FA353A-3D42-FB4A-A893-27DDB16ED60E}" presName="node" presStyleLbl="node1" presStyleIdx="4" presStyleCnt="6" custLinFactNeighborX="1683">
        <dgm:presLayoutVars>
          <dgm:bulletEnabled val="1"/>
        </dgm:presLayoutVars>
      </dgm:prSet>
      <dgm:spPr/>
      <dgm:t>
        <a:bodyPr/>
        <a:lstStyle/>
        <a:p>
          <a:endParaRPr lang="en-US"/>
        </a:p>
      </dgm:t>
    </dgm:pt>
    <dgm:pt modelId="{218FD5CA-96AE-1B45-BF44-BE0C40F7B423}" type="pres">
      <dgm:prSet presAssocID="{88B81DA3-1543-7A47-BFE2-841432375F6A}" presName="sibTrans" presStyleLbl="bgSibTrans2D1" presStyleIdx="4" presStyleCnt="5"/>
      <dgm:spPr/>
      <dgm:t>
        <a:bodyPr/>
        <a:lstStyle/>
        <a:p>
          <a:endParaRPr lang="en-US"/>
        </a:p>
      </dgm:t>
    </dgm:pt>
    <dgm:pt modelId="{3C3C73CE-014E-1B4A-8971-7DFEC2DD7011}" type="pres">
      <dgm:prSet presAssocID="{19E39AE8-C5A9-9D41-85B2-8B09D5C0D811}" presName="compNode" presStyleCnt="0"/>
      <dgm:spPr/>
    </dgm:pt>
    <dgm:pt modelId="{7D7766D8-1F62-9D4F-9BBF-3AC8A73A01F6}" type="pres">
      <dgm:prSet presAssocID="{19E39AE8-C5A9-9D41-85B2-8B09D5C0D811}" presName="dummyConnPt" presStyleCnt="0"/>
      <dgm:spPr/>
    </dgm:pt>
    <dgm:pt modelId="{FE8F636C-1527-A441-BA7E-E0A417A0D82A}" type="pres">
      <dgm:prSet presAssocID="{19E39AE8-C5A9-9D41-85B2-8B09D5C0D811}" presName="node" presStyleLbl="node1" presStyleIdx="5" presStyleCnt="6">
        <dgm:presLayoutVars>
          <dgm:bulletEnabled val="1"/>
        </dgm:presLayoutVars>
      </dgm:prSet>
      <dgm:spPr/>
      <dgm:t>
        <a:bodyPr/>
        <a:lstStyle/>
        <a:p>
          <a:endParaRPr lang="en-US"/>
        </a:p>
      </dgm:t>
    </dgm:pt>
  </dgm:ptLst>
  <dgm:cxnLst>
    <dgm:cxn modelId="{794605E2-E512-C846-A6EA-DB79D7969A77}" type="presOf" srcId="{FD17A8DC-B142-2649-BB75-E3A7A1449B3E}" destId="{64486E8F-42BB-B646-9A4B-708D699DCEBF}" srcOrd="0" destOrd="0" presId="urn:microsoft.com/office/officeart/2005/8/layout/bProcess4"/>
    <dgm:cxn modelId="{C26AB32E-331F-F143-BBAF-79C06C07D78C}" srcId="{EE6512BD-197F-5B48-8869-0C942D095D7E}" destId="{0B0A42C7-6312-B94B-8F99-8D5F7320761F}" srcOrd="3" destOrd="0" parTransId="{5C632F4A-96CD-8D43-AA40-A85C4FB06B1C}" sibTransId="{DC2AF6FC-F58F-1443-B850-658C439BDEF8}"/>
    <dgm:cxn modelId="{2A571B32-CCA0-F249-BB4D-270224A6537A}" srcId="{EE6512BD-197F-5B48-8869-0C942D095D7E}" destId="{3681A631-05FD-9746-B884-A9E7569190DB}" srcOrd="2" destOrd="0" parTransId="{138E7EE2-5CB0-8E44-9086-258F69D79CD9}" sibTransId="{F63C77A1-E5D0-604F-A28B-DF815C345483}"/>
    <dgm:cxn modelId="{180BE6CB-CA78-314A-9D3C-F3B985207699}" type="presOf" srcId="{0B0A42C7-6312-B94B-8F99-8D5F7320761F}" destId="{13CC6CA4-5EEE-C84E-B956-355DDE078DD0}" srcOrd="0" destOrd="0" presId="urn:microsoft.com/office/officeart/2005/8/layout/bProcess4"/>
    <dgm:cxn modelId="{F59A209F-B644-1F40-B772-C07734125901}" srcId="{D2100237-4BB8-434C-9BAE-B7A8F649F5AB}" destId="{8CFE313B-ED2B-5E4D-B36D-70D907294BE9}" srcOrd="0" destOrd="0" parTransId="{2E7F51C1-709B-D64F-A8F0-C9307498449D}" sibTransId="{5D72442B-9345-0F49-9FBB-C287553A070F}"/>
    <dgm:cxn modelId="{E032F273-D5F6-9640-8A84-39712E4FAC44}" type="presOf" srcId="{3681A631-05FD-9746-B884-A9E7569190DB}" destId="{E3AC74CB-AA58-3A42-9F93-A1948AAA95CC}" srcOrd="0" destOrd="0" presId="urn:microsoft.com/office/officeart/2005/8/layout/bProcess4"/>
    <dgm:cxn modelId="{94D54954-9D61-5747-97BA-57DDE2DB66C5}" type="presOf" srcId="{0B0BA832-62F0-5647-A5FF-3F75E4A2F9B1}" destId="{35CBCE2A-1E30-B745-AAFE-55B0C434F511}" srcOrd="0" destOrd="1" presId="urn:microsoft.com/office/officeart/2005/8/layout/bProcess4"/>
    <dgm:cxn modelId="{3C170326-B3D0-A646-84C4-C46A6D3A0C7C}" srcId="{EE6512BD-197F-5B48-8869-0C942D095D7E}" destId="{19E39AE8-C5A9-9D41-85B2-8B09D5C0D811}" srcOrd="5" destOrd="0" parTransId="{5358A840-4C6E-3C42-8CEF-823AF39C6D6A}" sibTransId="{C795C1AA-622A-AE4E-B988-3F2FA116D2E3}"/>
    <dgm:cxn modelId="{209D8549-657D-2F41-8E36-3829DD61CB39}" type="presOf" srcId="{19E39AE8-C5A9-9D41-85B2-8B09D5C0D811}" destId="{FE8F636C-1527-A441-BA7E-E0A417A0D82A}" srcOrd="0" destOrd="0" presId="urn:microsoft.com/office/officeart/2005/8/layout/bProcess4"/>
    <dgm:cxn modelId="{D612893B-A26B-1247-B3FE-5DF3BECDAE31}" type="presOf" srcId="{88B81DA3-1543-7A47-BFE2-841432375F6A}" destId="{218FD5CA-96AE-1B45-BF44-BE0C40F7B423}" srcOrd="0" destOrd="0" presId="urn:microsoft.com/office/officeart/2005/8/layout/bProcess4"/>
    <dgm:cxn modelId="{BB9166C2-BD50-A14C-9617-A99905617B99}" srcId="{EE6512BD-197F-5B48-8869-0C942D095D7E}" destId="{D6FA353A-3D42-FB4A-A893-27DDB16ED60E}" srcOrd="4" destOrd="0" parTransId="{6EA74BA4-6391-D94B-9E2F-ACE9C7EE67D1}" sibTransId="{88B81DA3-1543-7A47-BFE2-841432375F6A}"/>
    <dgm:cxn modelId="{7B38E4F7-1119-C64A-91FF-0FAD45084242}" type="presOf" srcId="{C7D40369-8389-6044-A76E-FD650387B8EF}" destId="{35CBCE2A-1E30-B745-AAFE-55B0C434F511}" srcOrd="0" destOrd="0" presId="urn:microsoft.com/office/officeart/2005/8/layout/bProcess4"/>
    <dgm:cxn modelId="{15B0A96A-605D-FF4C-89C3-AC1200FC17BC}" srcId="{EE6512BD-197F-5B48-8869-0C942D095D7E}" destId="{D2100237-4BB8-434C-9BAE-B7A8F649F5AB}" srcOrd="1" destOrd="0" parTransId="{53330E79-7F08-E34E-B332-1D1454E42C54}" sibTransId="{9D5D35E3-D6D1-B946-8C0E-91376F943C81}"/>
    <dgm:cxn modelId="{4EF18B1B-409C-2C44-A495-BE12E323CC0F}" type="presOf" srcId="{AAA5D103-E64F-754C-89EC-0E3C81285D45}" destId="{E3AC74CB-AA58-3A42-9F93-A1948AAA95CC}" srcOrd="0" destOrd="1" presId="urn:microsoft.com/office/officeart/2005/8/layout/bProcess4"/>
    <dgm:cxn modelId="{0EB3A90B-33BF-C640-ACF3-F3948550AF64}" type="presOf" srcId="{D2100237-4BB8-434C-9BAE-B7A8F649F5AB}" destId="{D31ACE0F-AD2B-DF47-AEAD-1DE1D2C84DE0}" srcOrd="0" destOrd="0" presId="urn:microsoft.com/office/officeart/2005/8/layout/bProcess4"/>
    <dgm:cxn modelId="{3665C773-D459-364C-A91E-74BD2571F532}" type="presOf" srcId="{DC2AF6FC-F58F-1443-B850-658C439BDEF8}" destId="{3CE7F5F0-E0F6-1640-BDBF-7BFC126EB4F5}" srcOrd="0" destOrd="0" presId="urn:microsoft.com/office/officeart/2005/8/layout/bProcess4"/>
    <dgm:cxn modelId="{60E9B3CB-6D03-3044-935D-8735E231A42E}" type="presOf" srcId="{80058787-62A6-FF4E-BE13-0DC19DE1FA6E}" destId="{FE8F636C-1527-A441-BA7E-E0A417A0D82A}" srcOrd="0" destOrd="1" presId="urn:microsoft.com/office/officeart/2005/8/layout/bProcess4"/>
    <dgm:cxn modelId="{23389B7D-0EF0-344F-BE0B-2D4C689C6FD9}" srcId="{19E39AE8-C5A9-9D41-85B2-8B09D5C0D811}" destId="{80058787-62A6-FF4E-BE13-0DC19DE1FA6E}" srcOrd="0" destOrd="0" parTransId="{A3DBFC7A-7160-1947-AE8C-CF462BC852C1}" sibTransId="{EBD45A95-FF95-CB40-8BE7-9534A5ED408C}"/>
    <dgm:cxn modelId="{9A452C9F-D217-4146-8FA6-E1C6BBE875BD}" srcId="{0B0A42C7-6312-B94B-8F99-8D5F7320761F}" destId="{6B98ED93-F99D-4647-933F-77DD1C8F16A4}" srcOrd="0" destOrd="0" parTransId="{B48CEC88-C015-974B-8100-E9A7B78727DB}" sibTransId="{31D7F01F-DF23-D54A-B514-D3AA98E45231}"/>
    <dgm:cxn modelId="{8F2EDD4B-0B00-394D-AB3F-CA213074ED73}" type="presOf" srcId="{EE6512BD-197F-5B48-8869-0C942D095D7E}" destId="{8180E7CF-3820-2041-9D6F-3F8EA1A7082F}" srcOrd="0" destOrd="0" presId="urn:microsoft.com/office/officeart/2005/8/layout/bProcess4"/>
    <dgm:cxn modelId="{E7DF710C-0230-4845-A711-5B2D7043C1EF}" srcId="{3681A631-05FD-9746-B884-A9E7569190DB}" destId="{AAA5D103-E64F-754C-89EC-0E3C81285D45}" srcOrd="0" destOrd="0" parTransId="{9748F43D-783C-784C-90BF-AB11953B6F62}" sibTransId="{AF00CFCA-6767-E84C-8B10-8B9C409DECEC}"/>
    <dgm:cxn modelId="{D2E209E2-38FA-AD47-BBC3-2A0D337A94E9}" type="presOf" srcId="{8CFE313B-ED2B-5E4D-B36D-70D907294BE9}" destId="{D31ACE0F-AD2B-DF47-AEAD-1DE1D2C84DE0}" srcOrd="0" destOrd="1" presId="urn:microsoft.com/office/officeart/2005/8/layout/bProcess4"/>
    <dgm:cxn modelId="{24F725B5-A3E0-9249-9AF7-ED93E6E19F4A}" srcId="{EE6512BD-197F-5B48-8869-0C942D095D7E}" destId="{C7D40369-8389-6044-A76E-FD650387B8EF}" srcOrd="0" destOrd="0" parTransId="{C3C53704-E1AC-F749-BB46-9FE208B9050A}" sibTransId="{FD17A8DC-B142-2649-BB75-E3A7A1449B3E}"/>
    <dgm:cxn modelId="{648A08F5-C93D-7B41-AF0C-2FB018EF78A4}" type="presOf" srcId="{9D5D35E3-D6D1-B946-8C0E-91376F943C81}" destId="{E2AC60F4-0B47-DF45-9B67-B6BB0B080515}" srcOrd="0" destOrd="0" presId="urn:microsoft.com/office/officeart/2005/8/layout/bProcess4"/>
    <dgm:cxn modelId="{33343967-598B-FB42-AF1C-BBF2194936E2}" srcId="{D6FA353A-3D42-FB4A-A893-27DDB16ED60E}" destId="{F6B2A949-E3E0-D44D-A9E7-28E32B14DE27}" srcOrd="0" destOrd="0" parTransId="{497EEF12-726C-9640-949B-209C9668F0D3}" sibTransId="{3F7D90E2-8E9D-A049-98E0-900EA947DDF1}"/>
    <dgm:cxn modelId="{C9E88AA0-4006-BD41-8AAC-2B554EE56646}" srcId="{C7D40369-8389-6044-A76E-FD650387B8EF}" destId="{0B0BA832-62F0-5647-A5FF-3F75E4A2F9B1}" srcOrd="0" destOrd="0" parTransId="{32A2935A-72BC-9443-A06F-01FB69E3D20D}" sibTransId="{BC828D30-AC0E-514A-90C1-3F95DD359BEC}"/>
    <dgm:cxn modelId="{CB70D93F-C54E-3F4B-8B76-2D836223F40A}" type="presOf" srcId="{D6FA353A-3D42-FB4A-A893-27DDB16ED60E}" destId="{E2F44BBE-7B62-DC45-8CB4-29E0984B1EE1}" srcOrd="0" destOrd="0" presId="urn:microsoft.com/office/officeart/2005/8/layout/bProcess4"/>
    <dgm:cxn modelId="{E50302B1-02B0-6646-9B8E-32E73E774D2C}" type="presOf" srcId="{6B98ED93-F99D-4647-933F-77DD1C8F16A4}" destId="{13CC6CA4-5EEE-C84E-B956-355DDE078DD0}" srcOrd="0" destOrd="1" presId="urn:microsoft.com/office/officeart/2005/8/layout/bProcess4"/>
    <dgm:cxn modelId="{71A6DE0C-7FE3-7B44-9D93-F11CD084CDDF}" type="presOf" srcId="{F6B2A949-E3E0-D44D-A9E7-28E32B14DE27}" destId="{E2F44BBE-7B62-DC45-8CB4-29E0984B1EE1}" srcOrd="0" destOrd="1" presId="urn:microsoft.com/office/officeart/2005/8/layout/bProcess4"/>
    <dgm:cxn modelId="{722F9104-C4B3-9449-BC25-E99264314772}" type="presOf" srcId="{F63C77A1-E5D0-604F-A28B-DF815C345483}" destId="{5C3F4079-3396-714A-91AE-FFB1143F7598}" srcOrd="0" destOrd="0" presId="urn:microsoft.com/office/officeart/2005/8/layout/bProcess4"/>
    <dgm:cxn modelId="{459AF9E3-66F9-D74E-B8A0-0EA5473F57A3}" type="presParOf" srcId="{8180E7CF-3820-2041-9D6F-3F8EA1A7082F}" destId="{228A3B71-A107-874F-AEB9-51D278DEDCEB}" srcOrd="0" destOrd="0" presId="urn:microsoft.com/office/officeart/2005/8/layout/bProcess4"/>
    <dgm:cxn modelId="{2F00E5E3-398B-CB47-AD36-58216683B84E}" type="presParOf" srcId="{228A3B71-A107-874F-AEB9-51D278DEDCEB}" destId="{2039F96D-7E5F-C94F-88BA-8F474028AD85}" srcOrd="0" destOrd="0" presId="urn:microsoft.com/office/officeart/2005/8/layout/bProcess4"/>
    <dgm:cxn modelId="{682170AE-0EFE-4145-8D82-53931DB24A6F}" type="presParOf" srcId="{228A3B71-A107-874F-AEB9-51D278DEDCEB}" destId="{35CBCE2A-1E30-B745-AAFE-55B0C434F511}" srcOrd="1" destOrd="0" presId="urn:microsoft.com/office/officeart/2005/8/layout/bProcess4"/>
    <dgm:cxn modelId="{2DA118EE-F944-CB42-BE80-1128F6130E07}" type="presParOf" srcId="{8180E7CF-3820-2041-9D6F-3F8EA1A7082F}" destId="{64486E8F-42BB-B646-9A4B-708D699DCEBF}" srcOrd="1" destOrd="0" presId="urn:microsoft.com/office/officeart/2005/8/layout/bProcess4"/>
    <dgm:cxn modelId="{B745F131-B514-334D-AA67-A10EEA68F849}" type="presParOf" srcId="{8180E7CF-3820-2041-9D6F-3F8EA1A7082F}" destId="{AFE4F03F-ADA7-B34C-A955-427533514363}" srcOrd="2" destOrd="0" presId="urn:microsoft.com/office/officeart/2005/8/layout/bProcess4"/>
    <dgm:cxn modelId="{A0B45063-2A79-0648-BC7B-05826F4E0872}" type="presParOf" srcId="{AFE4F03F-ADA7-B34C-A955-427533514363}" destId="{5978E2E3-AC23-9B49-8132-366587569048}" srcOrd="0" destOrd="0" presId="urn:microsoft.com/office/officeart/2005/8/layout/bProcess4"/>
    <dgm:cxn modelId="{B4341B87-D097-0B4C-B77F-837DB924DA56}" type="presParOf" srcId="{AFE4F03F-ADA7-B34C-A955-427533514363}" destId="{D31ACE0F-AD2B-DF47-AEAD-1DE1D2C84DE0}" srcOrd="1" destOrd="0" presId="urn:microsoft.com/office/officeart/2005/8/layout/bProcess4"/>
    <dgm:cxn modelId="{DA7D0782-E633-7340-A11B-11955DC348C8}" type="presParOf" srcId="{8180E7CF-3820-2041-9D6F-3F8EA1A7082F}" destId="{E2AC60F4-0B47-DF45-9B67-B6BB0B080515}" srcOrd="3" destOrd="0" presId="urn:microsoft.com/office/officeart/2005/8/layout/bProcess4"/>
    <dgm:cxn modelId="{DA720F9F-0F41-B848-9EB9-51723591F81B}" type="presParOf" srcId="{8180E7CF-3820-2041-9D6F-3F8EA1A7082F}" destId="{1713E109-5212-4F46-B726-387483A9AE57}" srcOrd="4" destOrd="0" presId="urn:microsoft.com/office/officeart/2005/8/layout/bProcess4"/>
    <dgm:cxn modelId="{545F174E-A25E-7C4D-ADDB-CFBF1480AEFD}" type="presParOf" srcId="{1713E109-5212-4F46-B726-387483A9AE57}" destId="{141B2C07-527D-1C4D-9D7E-C9E081C3049B}" srcOrd="0" destOrd="0" presId="urn:microsoft.com/office/officeart/2005/8/layout/bProcess4"/>
    <dgm:cxn modelId="{36DA75F7-BB00-1B4F-BCF1-17F745BF07F1}" type="presParOf" srcId="{1713E109-5212-4F46-B726-387483A9AE57}" destId="{E3AC74CB-AA58-3A42-9F93-A1948AAA95CC}" srcOrd="1" destOrd="0" presId="urn:microsoft.com/office/officeart/2005/8/layout/bProcess4"/>
    <dgm:cxn modelId="{1FD81AAE-7AE3-EC4B-9FDB-5F75899DBC46}" type="presParOf" srcId="{8180E7CF-3820-2041-9D6F-3F8EA1A7082F}" destId="{5C3F4079-3396-714A-91AE-FFB1143F7598}" srcOrd="5" destOrd="0" presId="urn:microsoft.com/office/officeart/2005/8/layout/bProcess4"/>
    <dgm:cxn modelId="{1BD1876B-1361-184C-9839-B3511C2941B2}" type="presParOf" srcId="{8180E7CF-3820-2041-9D6F-3F8EA1A7082F}" destId="{5DE2C80D-9B5C-D24D-AE01-2007E98B47E0}" srcOrd="6" destOrd="0" presId="urn:microsoft.com/office/officeart/2005/8/layout/bProcess4"/>
    <dgm:cxn modelId="{E4F60B4D-3328-3641-BE75-1483C8BF3948}" type="presParOf" srcId="{5DE2C80D-9B5C-D24D-AE01-2007E98B47E0}" destId="{26AABF85-3FF2-3A4E-850B-804E3735F31A}" srcOrd="0" destOrd="0" presId="urn:microsoft.com/office/officeart/2005/8/layout/bProcess4"/>
    <dgm:cxn modelId="{4BDB490F-F96E-FB42-91C9-DC1244F1A270}" type="presParOf" srcId="{5DE2C80D-9B5C-D24D-AE01-2007E98B47E0}" destId="{13CC6CA4-5EEE-C84E-B956-355DDE078DD0}" srcOrd="1" destOrd="0" presId="urn:microsoft.com/office/officeart/2005/8/layout/bProcess4"/>
    <dgm:cxn modelId="{24FF20B6-E4E5-9540-9725-ADCC25E4EDDA}" type="presParOf" srcId="{8180E7CF-3820-2041-9D6F-3F8EA1A7082F}" destId="{3CE7F5F0-E0F6-1640-BDBF-7BFC126EB4F5}" srcOrd="7" destOrd="0" presId="urn:microsoft.com/office/officeart/2005/8/layout/bProcess4"/>
    <dgm:cxn modelId="{32236421-09E3-844F-9746-ABB21F99371D}" type="presParOf" srcId="{8180E7CF-3820-2041-9D6F-3F8EA1A7082F}" destId="{1F420A4E-022E-6146-9262-52458C2F1735}" srcOrd="8" destOrd="0" presId="urn:microsoft.com/office/officeart/2005/8/layout/bProcess4"/>
    <dgm:cxn modelId="{C8BC1811-89BC-2148-8DD2-AF0115817BF8}" type="presParOf" srcId="{1F420A4E-022E-6146-9262-52458C2F1735}" destId="{FA2566AC-1286-864B-A648-05A2C79D8996}" srcOrd="0" destOrd="0" presId="urn:microsoft.com/office/officeart/2005/8/layout/bProcess4"/>
    <dgm:cxn modelId="{6B711F71-9E48-4B4C-B53C-C61A296B9137}" type="presParOf" srcId="{1F420A4E-022E-6146-9262-52458C2F1735}" destId="{E2F44BBE-7B62-DC45-8CB4-29E0984B1EE1}" srcOrd="1" destOrd="0" presId="urn:microsoft.com/office/officeart/2005/8/layout/bProcess4"/>
    <dgm:cxn modelId="{5A806CF6-53A8-1642-98A7-D1C66E82922E}" type="presParOf" srcId="{8180E7CF-3820-2041-9D6F-3F8EA1A7082F}" destId="{218FD5CA-96AE-1B45-BF44-BE0C40F7B423}" srcOrd="9" destOrd="0" presId="urn:microsoft.com/office/officeart/2005/8/layout/bProcess4"/>
    <dgm:cxn modelId="{6C9D891D-E6C3-8643-9670-2F9969A640FA}" type="presParOf" srcId="{8180E7CF-3820-2041-9D6F-3F8EA1A7082F}" destId="{3C3C73CE-014E-1B4A-8971-7DFEC2DD7011}" srcOrd="10" destOrd="0" presId="urn:microsoft.com/office/officeart/2005/8/layout/bProcess4"/>
    <dgm:cxn modelId="{AA3FDAA2-BBA8-F948-9D3A-47AFFD9E9C20}" type="presParOf" srcId="{3C3C73CE-014E-1B4A-8971-7DFEC2DD7011}" destId="{7D7766D8-1F62-9D4F-9BBF-3AC8A73A01F6}" srcOrd="0" destOrd="0" presId="urn:microsoft.com/office/officeart/2005/8/layout/bProcess4"/>
    <dgm:cxn modelId="{FC898E6A-73FB-A147-BE8B-EB63F28FA06A}" type="presParOf" srcId="{3C3C73CE-014E-1B4A-8971-7DFEC2DD7011}" destId="{FE8F636C-1527-A441-BA7E-E0A417A0D82A}"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E2AA7A-AAD3-1E46-972F-BFD37D2AB0CC}"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E0121837-607D-9242-98B2-FDA1B0683AE2}">
      <dgm:prSet custT="1"/>
      <dgm:spPr>
        <a:solidFill>
          <a:srgbClr val="33496D"/>
        </a:solidFill>
      </dgm:spPr>
      <dgm:t>
        <a:bodyPr/>
        <a:lstStyle/>
        <a:p>
          <a:r>
            <a:rPr lang="en-US" sz="1600" dirty="0"/>
            <a:t>Interruption Up to 23 min to return</a:t>
          </a:r>
        </a:p>
      </dgm:t>
    </dgm:pt>
    <dgm:pt modelId="{BDF780C3-24C9-8F40-A03C-E524E83D2CDA}" type="parTrans" cxnId="{D48D15C9-5B9C-D747-900E-7C6A72C23A59}">
      <dgm:prSet/>
      <dgm:spPr/>
      <dgm:t>
        <a:bodyPr/>
        <a:lstStyle/>
        <a:p>
          <a:endParaRPr lang="en-US"/>
        </a:p>
      </dgm:t>
    </dgm:pt>
    <dgm:pt modelId="{9D007E31-2277-FB43-A636-5B7F693CFE68}" type="sibTrans" cxnId="{D48D15C9-5B9C-D747-900E-7C6A72C23A59}">
      <dgm:prSet/>
      <dgm:spPr>
        <a:solidFill>
          <a:srgbClr val="D0E1DC"/>
        </a:solidFill>
      </dgm:spPr>
      <dgm:t>
        <a:bodyPr/>
        <a:lstStyle/>
        <a:p>
          <a:pPr rtl="0"/>
          <a:endParaRPr lang="en-US" dirty="0"/>
        </a:p>
      </dgm:t>
    </dgm:pt>
    <dgm:pt modelId="{A581CAEA-D931-2B4A-BF88-52C336646BFF}">
      <dgm:prSet custT="1"/>
      <dgm:spPr>
        <a:solidFill>
          <a:srgbClr val="33496D"/>
        </a:solidFill>
      </dgm:spPr>
      <dgm:t>
        <a:bodyPr/>
        <a:lstStyle/>
        <a:p>
          <a:r>
            <a:rPr lang="en-US" sz="1800" dirty="0"/>
            <a:t>Attention Residue</a:t>
          </a:r>
        </a:p>
      </dgm:t>
    </dgm:pt>
    <dgm:pt modelId="{AEACE3F1-F407-1B4F-8052-F0709F7E74A6}" type="parTrans" cxnId="{9BBE4210-FE50-0440-962A-59D72D1CC8D1}">
      <dgm:prSet/>
      <dgm:spPr/>
      <dgm:t>
        <a:bodyPr/>
        <a:lstStyle/>
        <a:p>
          <a:endParaRPr lang="en-US"/>
        </a:p>
      </dgm:t>
    </dgm:pt>
    <dgm:pt modelId="{1164912F-C4E5-1446-B334-F0F309BB3766}" type="sibTrans" cxnId="{9BBE4210-FE50-0440-962A-59D72D1CC8D1}">
      <dgm:prSet/>
      <dgm:spPr>
        <a:solidFill>
          <a:srgbClr val="D0E1DC"/>
        </a:solidFill>
      </dgm:spPr>
      <dgm:t>
        <a:bodyPr/>
        <a:lstStyle/>
        <a:p>
          <a:pPr rtl="0"/>
          <a:endParaRPr lang="en-US" dirty="0"/>
        </a:p>
      </dgm:t>
    </dgm:pt>
    <dgm:pt modelId="{E8324234-FE10-AE4B-A4A4-6E1C5D3BB143}">
      <dgm:prSet custT="1"/>
      <dgm:spPr>
        <a:solidFill>
          <a:srgbClr val="33496D"/>
        </a:solidFill>
      </dgm:spPr>
      <dgm:t>
        <a:bodyPr/>
        <a:lstStyle/>
        <a:p>
          <a:r>
            <a:rPr lang="en-US" sz="1600" dirty="0"/>
            <a:t>Behavior: Self-Interruption</a:t>
          </a:r>
        </a:p>
      </dgm:t>
    </dgm:pt>
    <dgm:pt modelId="{659F9326-E489-4C48-8BDA-950BA41AFBEC}" type="parTrans" cxnId="{C2C194B6-3A7F-D840-99F6-EC4F4E714FA2}">
      <dgm:prSet/>
      <dgm:spPr/>
      <dgm:t>
        <a:bodyPr/>
        <a:lstStyle/>
        <a:p>
          <a:endParaRPr lang="en-US"/>
        </a:p>
      </dgm:t>
    </dgm:pt>
    <dgm:pt modelId="{C0B12AFC-E234-F94E-9407-5B37196ACBA4}" type="sibTrans" cxnId="{C2C194B6-3A7F-D840-99F6-EC4F4E714FA2}">
      <dgm:prSet/>
      <dgm:spPr>
        <a:solidFill>
          <a:srgbClr val="D0E1DC"/>
        </a:solidFill>
      </dgm:spPr>
      <dgm:t>
        <a:bodyPr/>
        <a:lstStyle/>
        <a:p>
          <a:pPr rtl="0"/>
          <a:endParaRPr lang="en-US" dirty="0"/>
        </a:p>
      </dgm:t>
    </dgm:pt>
    <dgm:pt modelId="{120E533C-864A-1941-A016-7E2CFDACAB53}">
      <dgm:prSet custT="1"/>
      <dgm:spPr>
        <a:solidFill>
          <a:srgbClr val="33496D"/>
        </a:solidFill>
      </dgm:spPr>
      <dgm:t>
        <a:bodyPr/>
        <a:lstStyle/>
        <a:p>
          <a:r>
            <a:rPr lang="en-US" sz="1600" dirty="0"/>
            <a:t>Always-On Culture</a:t>
          </a:r>
        </a:p>
      </dgm:t>
    </dgm:pt>
    <dgm:pt modelId="{057D5826-FE73-5946-B5EB-A04CF2963263}" type="parTrans" cxnId="{760841BC-BB4E-2843-9B35-15499CBF4822}">
      <dgm:prSet/>
      <dgm:spPr/>
      <dgm:t>
        <a:bodyPr/>
        <a:lstStyle/>
        <a:p>
          <a:endParaRPr lang="en-US"/>
        </a:p>
      </dgm:t>
    </dgm:pt>
    <dgm:pt modelId="{A9B30A06-EE7B-FF47-B13F-E81CBEF92337}" type="sibTrans" cxnId="{760841BC-BB4E-2843-9B35-15499CBF4822}">
      <dgm:prSet/>
      <dgm:spPr>
        <a:solidFill>
          <a:srgbClr val="D0E1DC"/>
        </a:solidFill>
      </dgm:spPr>
      <dgm:t>
        <a:bodyPr/>
        <a:lstStyle/>
        <a:p>
          <a:pPr rtl="0"/>
          <a:endParaRPr lang="en-US" dirty="0"/>
        </a:p>
      </dgm:t>
    </dgm:pt>
    <dgm:pt modelId="{3B0DDF55-6853-4747-B53A-67CDFC85D39A}">
      <dgm:prSet custT="1"/>
      <dgm:spPr>
        <a:solidFill>
          <a:srgbClr val="33496D"/>
        </a:solidFill>
      </dgm:spPr>
      <dgm:t>
        <a:bodyPr/>
        <a:lstStyle/>
        <a:p>
          <a:r>
            <a:rPr lang="en-US" sz="1600" dirty="0"/>
            <a:t>Digital Distractions:</a:t>
          </a:r>
        </a:p>
        <a:p>
          <a:r>
            <a:rPr lang="en-US" sz="1600" dirty="0"/>
            <a:t>Why we're exhausted</a:t>
          </a:r>
        </a:p>
      </dgm:t>
    </dgm:pt>
    <dgm:pt modelId="{351F29D9-9431-BA48-87F2-53DD945BF06A}" type="parTrans" cxnId="{85A02F03-735A-2C4D-B087-CD778DBEAA11}">
      <dgm:prSet/>
      <dgm:spPr/>
      <dgm:t>
        <a:bodyPr/>
        <a:lstStyle/>
        <a:p>
          <a:endParaRPr lang="en-US"/>
        </a:p>
      </dgm:t>
    </dgm:pt>
    <dgm:pt modelId="{309C0955-B4C7-204A-9515-9BA7CDB9E10A}" type="sibTrans" cxnId="{85A02F03-735A-2C4D-B087-CD778DBEAA11}">
      <dgm:prSet/>
      <dgm:spPr>
        <a:solidFill>
          <a:srgbClr val="D0E1DC"/>
        </a:solidFill>
      </dgm:spPr>
      <dgm:t>
        <a:bodyPr/>
        <a:lstStyle/>
        <a:p>
          <a:pPr rtl="0"/>
          <a:endParaRPr lang="en-US" dirty="0"/>
        </a:p>
      </dgm:t>
    </dgm:pt>
    <dgm:pt modelId="{2EED6D42-63E9-D74E-B0CC-3B6380610A1B}">
      <dgm:prSet custT="1"/>
      <dgm:spPr>
        <a:solidFill>
          <a:srgbClr val="33496D"/>
        </a:solidFill>
      </dgm:spPr>
      <dgm:t>
        <a:bodyPr/>
        <a:lstStyle/>
        <a:p>
          <a:r>
            <a:rPr lang="en-US" sz="1800" dirty="0"/>
            <a:t>Mere Presence</a:t>
          </a:r>
        </a:p>
        <a:p>
          <a:r>
            <a:rPr lang="en-US" sz="1800" dirty="0"/>
            <a:t>Study</a:t>
          </a:r>
        </a:p>
      </dgm:t>
    </dgm:pt>
    <dgm:pt modelId="{B50916AC-4C5A-EE40-830C-2DA10F7FBB15}" type="parTrans" cxnId="{F7207048-D7C8-0146-A836-39D4064BBB5A}">
      <dgm:prSet/>
      <dgm:spPr/>
      <dgm:t>
        <a:bodyPr/>
        <a:lstStyle/>
        <a:p>
          <a:endParaRPr lang="en-US"/>
        </a:p>
      </dgm:t>
    </dgm:pt>
    <dgm:pt modelId="{CC487F1D-CF74-AB4D-8AC5-08F80A42A575}" type="sibTrans" cxnId="{F7207048-D7C8-0146-A836-39D4064BBB5A}">
      <dgm:prSet/>
      <dgm:spPr>
        <a:solidFill>
          <a:srgbClr val="D0E1DC"/>
        </a:solidFill>
      </dgm:spPr>
      <dgm:t>
        <a:bodyPr/>
        <a:lstStyle/>
        <a:p>
          <a:pPr rtl="0"/>
          <a:endParaRPr lang="en-US" dirty="0"/>
        </a:p>
      </dgm:t>
    </dgm:pt>
    <dgm:pt modelId="{A8208C41-AD62-D148-9ED5-71CDEE138884}" type="pres">
      <dgm:prSet presAssocID="{99E2AA7A-AAD3-1E46-972F-BFD37D2AB0CC}" presName="cycle" presStyleCnt="0">
        <dgm:presLayoutVars>
          <dgm:dir/>
          <dgm:resizeHandles val="exact"/>
        </dgm:presLayoutVars>
      </dgm:prSet>
      <dgm:spPr/>
      <dgm:t>
        <a:bodyPr/>
        <a:lstStyle/>
        <a:p>
          <a:endParaRPr lang="en-US"/>
        </a:p>
      </dgm:t>
    </dgm:pt>
    <dgm:pt modelId="{96AB5CE0-A13D-7647-97D7-32B514C2752C}" type="pres">
      <dgm:prSet presAssocID="{E0121837-607D-9242-98B2-FDA1B0683AE2}" presName="node" presStyleLbl="node1" presStyleIdx="0" presStyleCnt="6" custScaleX="99213" custScaleY="103252" custRadScaleRad="84369" custRadScaleInc="1244">
        <dgm:presLayoutVars>
          <dgm:bulletEnabled val="1"/>
        </dgm:presLayoutVars>
      </dgm:prSet>
      <dgm:spPr/>
      <dgm:t>
        <a:bodyPr/>
        <a:lstStyle/>
        <a:p>
          <a:endParaRPr lang="en-US"/>
        </a:p>
      </dgm:t>
    </dgm:pt>
    <dgm:pt modelId="{D49A11C8-ECDD-6348-892B-ACF37976A6A3}" type="pres">
      <dgm:prSet presAssocID="{9D007E31-2277-FB43-A636-5B7F693CFE68}" presName="sibTrans" presStyleLbl="sibTrans2D1" presStyleIdx="0" presStyleCnt="6"/>
      <dgm:spPr/>
      <dgm:t>
        <a:bodyPr/>
        <a:lstStyle/>
        <a:p>
          <a:endParaRPr lang="en-US"/>
        </a:p>
      </dgm:t>
    </dgm:pt>
    <dgm:pt modelId="{439E4A8F-654C-9441-8BBB-FE346AC70755}" type="pres">
      <dgm:prSet presAssocID="{9D007E31-2277-FB43-A636-5B7F693CFE68}" presName="connectorText" presStyleLbl="sibTrans2D1" presStyleIdx="0" presStyleCnt="6"/>
      <dgm:spPr/>
      <dgm:t>
        <a:bodyPr/>
        <a:lstStyle/>
        <a:p>
          <a:endParaRPr lang="en-US"/>
        </a:p>
      </dgm:t>
    </dgm:pt>
    <dgm:pt modelId="{F59F5BB3-40AE-DE4B-AC2D-B9656F1E0AAC}" type="pres">
      <dgm:prSet presAssocID="{A581CAEA-D931-2B4A-BF88-52C336646BFF}" presName="node" presStyleLbl="node1" presStyleIdx="1" presStyleCnt="6" custScaleX="97896" custScaleY="97981" custRadScaleRad="102383" custRadScaleInc="1472">
        <dgm:presLayoutVars>
          <dgm:bulletEnabled val="1"/>
        </dgm:presLayoutVars>
      </dgm:prSet>
      <dgm:spPr/>
      <dgm:t>
        <a:bodyPr/>
        <a:lstStyle/>
        <a:p>
          <a:endParaRPr lang="en-US"/>
        </a:p>
      </dgm:t>
    </dgm:pt>
    <dgm:pt modelId="{8B963B95-0670-934E-A95A-0F2FDB1A0447}" type="pres">
      <dgm:prSet presAssocID="{1164912F-C4E5-1446-B334-F0F309BB3766}" presName="sibTrans" presStyleLbl="sibTrans2D1" presStyleIdx="1" presStyleCnt="6"/>
      <dgm:spPr/>
      <dgm:t>
        <a:bodyPr/>
        <a:lstStyle/>
        <a:p>
          <a:endParaRPr lang="en-US"/>
        </a:p>
      </dgm:t>
    </dgm:pt>
    <dgm:pt modelId="{C65F2814-F707-5F43-822A-5A64D934A822}" type="pres">
      <dgm:prSet presAssocID="{1164912F-C4E5-1446-B334-F0F309BB3766}" presName="connectorText" presStyleLbl="sibTrans2D1" presStyleIdx="1" presStyleCnt="6"/>
      <dgm:spPr/>
      <dgm:t>
        <a:bodyPr/>
        <a:lstStyle/>
        <a:p>
          <a:endParaRPr lang="en-US"/>
        </a:p>
      </dgm:t>
    </dgm:pt>
    <dgm:pt modelId="{A9F9B2CE-0C9B-494E-8F12-6FDF8EBBA2DF}" type="pres">
      <dgm:prSet presAssocID="{E8324234-FE10-AE4B-A4A4-6E1C5D3BB143}" presName="node" presStyleLbl="node1" presStyleIdx="2" presStyleCnt="6" custScaleX="109062" custScaleY="110238">
        <dgm:presLayoutVars>
          <dgm:bulletEnabled val="1"/>
        </dgm:presLayoutVars>
      </dgm:prSet>
      <dgm:spPr/>
      <dgm:t>
        <a:bodyPr/>
        <a:lstStyle/>
        <a:p>
          <a:endParaRPr lang="en-US"/>
        </a:p>
      </dgm:t>
    </dgm:pt>
    <dgm:pt modelId="{2C51109C-3110-E949-BE5E-787A699E326A}" type="pres">
      <dgm:prSet presAssocID="{C0B12AFC-E234-F94E-9407-5B37196ACBA4}" presName="sibTrans" presStyleLbl="sibTrans2D1" presStyleIdx="2" presStyleCnt="6"/>
      <dgm:spPr/>
      <dgm:t>
        <a:bodyPr/>
        <a:lstStyle/>
        <a:p>
          <a:endParaRPr lang="en-US"/>
        </a:p>
      </dgm:t>
    </dgm:pt>
    <dgm:pt modelId="{2524952D-B410-FD41-B664-0300A94B6AA9}" type="pres">
      <dgm:prSet presAssocID="{C0B12AFC-E234-F94E-9407-5B37196ACBA4}" presName="connectorText" presStyleLbl="sibTrans2D1" presStyleIdx="2" presStyleCnt="6"/>
      <dgm:spPr/>
      <dgm:t>
        <a:bodyPr/>
        <a:lstStyle/>
        <a:p>
          <a:endParaRPr lang="en-US"/>
        </a:p>
      </dgm:t>
    </dgm:pt>
    <dgm:pt modelId="{10393795-33E9-4248-9A4F-CA3AAFFDA0FC}" type="pres">
      <dgm:prSet presAssocID="{120E533C-864A-1941-A016-7E2CFDACAB53}" presName="node" presStyleLbl="node1" presStyleIdx="3" presStyleCnt="6" custRadScaleRad="87790" custRadScaleInc="-4161">
        <dgm:presLayoutVars>
          <dgm:bulletEnabled val="1"/>
        </dgm:presLayoutVars>
      </dgm:prSet>
      <dgm:spPr/>
      <dgm:t>
        <a:bodyPr/>
        <a:lstStyle/>
        <a:p>
          <a:endParaRPr lang="en-US"/>
        </a:p>
      </dgm:t>
    </dgm:pt>
    <dgm:pt modelId="{9CDC31CE-3A1D-1041-A6C0-FA1FA7C6918C}" type="pres">
      <dgm:prSet presAssocID="{A9B30A06-EE7B-FF47-B13F-E81CBEF92337}" presName="sibTrans" presStyleLbl="sibTrans2D1" presStyleIdx="3" presStyleCnt="6"/>
      <dgm:spPr/>
      <dgm:t>
        <a:bodyPr/>
        <a:lstStyle/>
        <a:p>
          <a:endParaRPr lang="en-US"/>
        </a:p>
      </dgm:t>
    </dgm:pt>
    <dgm:pt modelId="{D0241A79-2B04-2B41-9BC9-E7E5A365D78A}" type="pres">
      <dgm:prSet presAssocID="{A9B30A06-EE7B-FF47-B13F-E81CBEF92337}" presName="connectorText" presStyleLbl="sibTrans2D1" presStyleIdx="3" presStyleCnt="6"/>
      <dgm:spPr/>
      <dgm:t>
        <a:bodyPr/>
        <a:lstStyle/>
        <a:p>
          <a:endParaRPr lang="en-US"/>
        </a:p>
      </dgm:t>
    </dgm:pt>
    <dgm:pt modelId="{E484ACCD-8696-894C-B176-EC680E68AFCE}" type="pres">
      <dgm:prSet presAssocID="{3B0DDF55-6853-4747-B53A-67CDFC85D39A}" presName="node" presStyleLbl="node1" presStyleIdx="4" presStyleCnt="6" custScaleX="109084" custScaleY="98646">
        <dgm:presLayoutVars>
          <dgm:bulletEnabled val="1"/>
        </dgm:presLayoutVars>
      </dgm:prSet>
      <dgm:spPr/>
      <dgm:t>
        <a:bodyPr/>
        <a:lstStyle/>
        <a:p>
          <a:endParaRPr lang="en-US"/>
        </a:p>
      </dgm:t>
    </dgm:pt>
    <dgm:pt modelId="{512BB04B-A031-3F40-AA9A-08E29DFAFF59}" type="pres">
      <dgm:prSet presAssocID="{309C0955-B4C7-204A-9515-9BA7CDB9E10A}" presName="sibTrans" presStyleLbl="sibTrans2D1" presStyleIdx="4" presStyleCnt="6"/>
      <dgm:spPr/>
      <dgm:t>
        <a:bodyPr/>
        <a:lstStyle/>
        <a:p>
          <a:endParaRPr lang="en-US"/>
        </a:p>
      </dgm:t>
    </dgm:pt>
    <dgm:pt modelId="{4EBEB30E-D6D2-E242-B47E-623D82D39B76}" type="pres">
      <dgm:prSet presAssocID="{309C0955-B4C7-204A-9515-9BA7CDB9E10A}" presName="connectorText" presStyleLbl="sibTrans2D1" presStyleIdx="4" presStyleCnt="6"/>
      <dgm:spPr/>
      <dgm:t>
        <a:bodyPr/>
        <a:lstStyle/>
        <a:p>
          <a:endParaRPr lang="en-US"/>
        </a:p>
      </dgm:t>
    </dgm:pt>
    <dgm:pt modelId="{070EE4CE-FE54-4D4D-B010-E6F5706EB6A6}" type="pres">
      <dgm:prSet presAssocID="{2EED6D42-63E9-D74E-B0CC-3B6380610A1B}" presName="node" presStyleLbl="node1" presStyleIdx="5" presStyleCnt="6">
        <dgm:presLayoutVars>
          <dgm:bulletEnabled val="1"/>
        </dgm:presLayoutVars>
      </dgm:prSet>
      <dgm:spPr/>
      <dgm:t>
        <a:bodyPr/>
        <a:lstStyle/>
        <a:p>
          <a:endParaRPr lang="en-US"/>
        </a:p>
      </dgm:t>
    </dgm:pt>
    <dgm:pt modelId="{DCAE6432-BA5C-574A-9713-8674115C70BF}" type="pres">
      <dgm:prSet presAssocID="{CC487F1D-CF74-AB4D-8AC5-08F80A42A575}" presName="sibTrans" presStyleLbl="sibTrans2D1" presStyleIdx="5" presStyleCnt="6"/>
      <dgm:spPr/>
      <dgm:t>
        <a:bodyPr/>
        <a:lstStyle/>
        <a:p>
          <a:endParaRPr lang="en-US"/>
        </a:p>
      </dgm:t>
    </dgm:pt>
    <dgm:pt modelId="{A2665EBB-64DD-5E4B-B550-153E0113E8CC}" type="pres">
      <dgm:prSet presAssocID="{CC487F1D-CF74-AB4D-8AC5-08F80A42A575}" presName="connectorText" presStyleLbl="sibTrans2D1" presStyleIdx="5" presStyleCnt="6"/>
      <dgm:spPr/>
      <dgm:t>
        <a:bodyPr/>
        <a:lstStyle/>
        <a:p>
          <a:endParaRPr lang="en-US"/>
        </a:p>
      </dgm:t>
    </dgm:pt>
  </dgm:ptLst>
  <dgm:cxnLst>
    <dgm:cxn modelId="{85A02F03-735A-2C4D-B087-CD778DBEAA11}" srcId="{99E2AA7A-AAD3-1E46-972F-BFD37D2AB0CC}" destId="{3B0DDF55-6853-4747-B53A-67CDFC85D39A}" srcOrd="4" destOrd="0" parTransId="{351F29D9-9431-BA48-87F2-53DD945BF06A}" sibTransId="{309C0955-B4C7-204A-9515-9BA7CDB9E10A}"/>
    <dgm:cxn modelId="{A750541A-B134-6547-AB9B-980A5EEF4371}" type="presOf" srcId="{9D007E31-2277-FB43-A636-5B7F693CFE68}" destId="{D49A11C8-ECDD-6348-892B-ACF37976A6A3}" srcOrd="0" destOrd="0" presId="urn:microsoft.com/office/officeart/2005/8/layout/cycle2"/>
    <dgm:cxn modelId="{0CF45AF9-2527-3B45-8347-F38335AD5B4D}" type="presOf" srcId="{120E533C-864A-1941-A016-7E2CFDACAB53}" destId="{10393795-33E9-4248-9A4F-CA3AAFFDA0FC}" srcOrd="0" destOrd="0" presId="urn:microsoft.com/office/officeart/2005/8/layout/cycle2"/>
    <dgm:cxn modelId="{501795A1-8C14-3C49-946E-0727FCC53DA8}" type="presOf" srcId="{A9B30A06-EE7B-FF47-B13F-E81CBEF92337}" destId="{9CDC31CE-3A1D-1041-A6C0-FA1FA7C6918C}" srcOrd="0" destOrd="0" presId="urn:microsoft.com/office/officeart/2005/8/layout/cycle2"/>
    <dgm:cxn modelId="{F1298F78-2FE4-FE43-A431-271F0A9B5562}" type="presOf" srcId="{E8324234-FE10-AE4B-A4A4-6E1C5D3BB143}" destId="{A9F9B2CE-0C9B-494E-8F12-6FDF8EBBA2DF}" srcOrd="0" destOrd="0" presId="urn:microsoft.com/office/officeart/2005/8/layout/cycle2"/>
    <dgm:cxn modelId="{9BBE4210-FE50-0440-962A-59D72D1CC8D1}" srcId="{99E2AA7A-AAD3-1E46-972F-BFD37D2AB0CC}" destId="{A581CAEA-D931-2B4A-BF88-52C336646BFF}" srcOrd="1" destOrd="0" parTransId="{AEACE3F1-F407-1B4F-8052-F0709F7E74A6}" sibTransId="{1164912F-C4E5-1446-B334-F0F309BB3766}"/>
    <dgm:cxn modelId="{760841BC-BB4E-2843-9B35-15499CBF4822}" srcId="{99E2AA7A-AAD3-1E46-972F-BFD37D2AB0CC}" destId="{120E533C-864A-1941-A016-7E2CFDACAB53}" srcOrd="3" destOrd="0" parTransId="{057D5826-FE73-5946-B5EB-A04CF2963263}" sibTransId="{A9B30A06-EE7B-FF47-B13F-E81CBEF92337}"/>
    <dgm:cxn modelId="{FAC3E4B2-60D2-CF46-A7BA-BD8EA4E2BAF3}" type="presOf" srcId="{CC487F1D-CF74-AB4D-8AC5-08F80A42A575}" destId="{A2665EBB-64DD-5E4B-B550-153E0113E8CC}" srcOrd="1" destOrd="0" presId="urn:microsoft.com/office/officeart/2005/8/layout/cycle2"/>
    <dgm:cxn modelId="{02F0614C-9EB6-044A-8069-D404D3CB3A6E}" type="presOf" srcId="{C0B12AFC-E234-F94E-9407-5B37196ACBA4}" destId="{2C51109C-3110-E949-BE5E-787A699E326A}" srcOrd="0" destOrd="0" presId="urn:microsoft.com/office/officeart/2005/8/layout/cycle2"/>
    <dgm:cxn modelId="{D75C41F4-C49F-1C4F-94E2-038276FE9F2D}" type="presOf" srcId="{C0B12AFC-E234-F94E-9407-5B37196ACBA4}" destId="{2524952D-B410-FD41-B664-0300A94B6AA9}" srcOrd="1" destOrd="0" presId="urn:microsoft.com/office/officeart/2005/8/layout/cycle2"/>
    <dgm:cxn modelId="{C2C194B6-3A7F-D840-99F6-EC4F4E714FA2}" srcId="{99E2AA7A-AAD3-1E46-972F-BFD37D2AB0CC}" destId="{E8324234-FE10-AE4B-A4A4-6E1C5D3BB143}" srcOrd="2" destOrd="0" parTransId="{659F9326-E489-4C48-8BDA-950BA41AFBEC}" sibTransId="{C0B12AFC-E234-F94E-9407-5B37196ACBA4}"/>
    <dgm:cxn modelId="{B1B61D9E-F228-2C4B-8045-E1D8EDFBF82D}" type="presOf" srcId="{2EED6D42-63E9-D74E-B0CC-3B6380610A1B}" destId="{070EE4CE-FE54-4D4D-B010-E6F5706EB6A6}" srcOrd="0" destOrd="0" presId="urn:microsoft.com/office/officeart/2005/8/layout/cycle2"/>
    <dgm:cxn modelId="{56B18B91-7061-FC46-A328-0AB1BA1566FA}" type="presOf" srcId="{1164912F-C4E5-1446-B334-F0F309BB3766}" destId="{8B963B95-0670-934E-A95A-0F2FDB1A0447}" srcOrd="0" destOrd="0" presId="urn:microsoft.com/office/officeart/2005/8/layout/cycle2"/>
    <dgm:cxn modelId="{D48D15C9-5B9C-D747-900E-7C6A72C23A59}" srcId="{99E2AA7A-AAD3-1E46-972F-BFD37D2AB0CC}" destId="{E0121837-607D-9242-98B2-FDA1B0683AE2}" srcOrd="0" destOrd="0" parTransId="{BDF780C3-24C9-8F40-A03C-E524E83D2CDA}" sibTransId="{9D007E31-2277-FB43-A636-5B7F693CFE68}"/>
    <dgm:cxn modelId="{9DC5FA53-0FF2-AB45-8EF2-20D0E4AEE06B}" type="presOf" srcId="{9D007E31-2277-FB43-A636-5B7F693CFE68}" destId="{439E4A8F-654C-9441-8BBB-FE346AC70755}" srcOrd="1" destOrd="0" presId="urn:microsoft.com/office/officeart/2005/8/layout/cycle2"/>
    <dgm:cxn modelId="{F7207048-D7C8-0146-A836-39D4064BBB5A}" srcId="{99E2AA7A-AAD3-1E46-972F-BFD37D2AB0CC}" destId="{2EED6D42-63E9-D74E-B0CC-3B6380610A1B}" srcOrd="5" destOrd="0" parTransId="{B50916AC-4C5A-EE40-830C-2DA10F7FBB15}" sibTransId="{CC487F1D-CF74-AB4D-8AC5-08F80A42A575}"/>
    <dgm:cxn modelId="{5DF0E5B7-EAD7-7B4C-857B-92E85DFB066A}" type="presOf" srcId="{A9B30A06-EE7B-FF47-B13F-E81CBEF92337}" destId="{D0241A79-2B04-2B41-9BC9-E7E5A365D78A}" srcOrd="1" destOrd="0" presId="urn:microsoft.com/office/officeart/2005/8/layout/cycle2"/>
    <dgm:cxn modelId="{CBD98A49-F619-F141-80A2-5755C12B3A2D}" type="presOf" srcId="{3B0DDF55-6853-4747-B53A-67CDFC85D39A}" destId="{E484ACCD-8696-894C-B176-EC680E68AFCE}" srcOrd="0" destOrd="0" presId="urn:microsoft.com/office/officeart/2005/8/layout/cycle2"/>
    <dgm:cxn modelId="{8D50B2F9-D29F-894F-9DBF-AFDDF1A71B10}" type="presOf" srcId="{99E2AA7A-AAD3-1E46-972F-BFD37D2AB0CC}" destId="{A8208C41-AD62-D148-9ED5-71CDEE138884}" srcOrd="0" destOrd="0" presId="urn:microsoft.com/office/officeart/2005/8/layout/cycle2"/>
    <dgm:cxn modelId="{BAC2583C-76BA-8242-BC20-27D9138E790B}" type="presOf" srcId="{A581CAEA-D931-2B4A-BF88-52C336646BFF}" destId="{F59F5BB3-40AE-DE4B-AC2D-B9656F1E0AAC}" srcOrd="0" destOrd="0" presId="urn:microsoft.com/office/officeart/2005/8/layout/cycle2"/>
    <dgm:cxn modelId="{50A52C3A-27E4-BC4B-BB4E-78D942AC2452}" type="presOf" srcId="{CC487F1D-CF74-AB4D-8AC5-08F80A42A575}" destId="{DCAE6432-BA5C-574A-9713-8674115C70BF}" srcOrd="0" destOrd="0" presId="urn:microsoft.com/office/officeart/2005/8/layout/cycle2"/>
    <dgm:cxn modelId="{DF561BC6-A47C-5046-B259-76C26FCF9760}" type="presOf" srcId="{E0121837-607D-9242-98B2-FDA1B0683AE2}" destId="{96AB5CE0-A13D-7647-97D7-32B514C2752C}" srcOrd="0" destOrd="0" presId="urn:microsoft.com/office/officeart/2005/8/layout/cycle2"/>
    <dgm:cxn modelId="{C4DAB618-5846-3B46-AE5D-B24EF5D2B934}" type="presOf" srcId="{1164912F-C4E5-1446-B334-F0F309BB3766}" destId="{C65F2814-F707-5F43-822A-5A64D934A822}" srcOrd="1" destOrd="0" presId="urn:microsoft.com/office/officeart/2005/8/layout/cycle2"/>
    <dgm:cxn modelId="{1F36A38B-2511-8D40-BA01-862F16949EB9}" type="presOf" srcId="{309C0955-B4C7-204A-9515-9BA7CDB9E10A}" destId="{4EBEB30E-D6D2-E242-B47E-623D82D39B76}" srcOrd="1" destOrd="0" presId="urn:microsoft.com/office/officeart/2005/8/layout/cycle2"/>
    <dgm:cxn modelId="{8ECC5AC5-F038-3240-9361-E97864817EB6}" type="presOf" srcId="{309C0955-B4C7-204A-9515-9BA7CDB9E10A}" destId="{512BB04B-A031-3F40-AA9A-08E29DFAFF59}" srcOrd="0" destOrd="0" presId="urn:microsoft.com/office/officeart/2005/8/layout/cycle2"/>
    <dgm:cxn modelId="{2B231A1C-3453-DE4C-82A4-D50753807026}" type="presParOf" srcId="{A8208C41-AD62-D148-9ED5-71CDEE138884}" destId="{96AB5CE0-A13D-7647-97D7-32B514C2752C}" srcOrd="0" destOrd="0" presId="urn:microsoft.com/office/officeart/2005/8/layout/cycle2"/>
    <dgm:cxn modelId="{A1E03730-C3B1-6242-90AD-3E93BFBF7FAE}" type="presParOf" srcId="{A8208C41-AD62-D148-9ED5-71CDEE138884}" destId="{D49A11C8-ECDD-6348-892B-ACF37976A6A3}" srcOrd="1" destOrd="0" presId="urn:microsoft.com/office/officeart/2005/8/layout/cycle2"/>
    <dgm:cxn modelId="{BF1FCF33-BEDA-CE45-BE00-08912671A9C6}" type="presParOf" srcId="{D49A11C8-ECDD-6348-892B-ACF37976A6A3}" destId="{439E4A8F-654C-9441-8BBB-FE346AC70755}" srcOrd="0" destOrd="0" presId="urn:microsoft.com/office/officeart/2005/8/layout/cycle2"/>
    <dgm:cxn modelId="{C29B4320-1E92-C94A-AE63-A8C92447B0C9}" type="presParOf" srcId="{A8208C41-AD62-D148-9ED5-71CDEE138884}" destId="{F59F5BB3-40AE-DE4B-AC2D-B9656F1E0AAC}" srcOrd="2" destOrd="0" presId="urn:microsoft.com/office/officeart/2005/8/layout/cycle2"/>
    <dgm:cxn modelId="{818614A4-A6CE-BA4F-871B-FEE4C56FCB68}" type="presParOf" srcId="{A8208C41-AD62-D148-9ED5-71CDEE138884}" destId="{8B963B95-0670-934E-A95A-0F2FDB1A0447}" srcOrd="3" destOrd="0" presId="urn:microsoft.com/office/officeart/2005/8/layout/cycle2"/>
    <dgm:cxn modelId="{655FD50E-9E7F-AE46-8C1C-9520976F296C}" type="presParOf" srcId="{8B963B95-0670-934E-A95A-0F2FDB1A0447}" destId="{C65F2814-F707-5F43-822A-5A64D934A822}" srcOrd="0" destOrd="0" presId="urn:microsoft.com/office/officeart/2005/8/layout/cycle2"/>
    <dgm:cxn modelId="{CEE5C242-5959-CF41-86FE-713291AEF7F4}" type="presParOf" srcId="{A8208C41-AD62-D148-9ED5-71CDEE138884}" destId="{A9F9B2CE-0C9B-494E-8F12-6FDF8EBBA2DF}" srcOrd="4" destOrd="0" presId="urn:microsoft.com/office/officeart/2005/8/layout/cycle2"/>
    <dgm:cxn modelId="{F6FF09D3-579A-8442-8B74-CDFEF2EC7143}" type="presParOf" srcId="{A8208C41-AD62-D148-9ED5-71CDEE138884}" destId="{2C51109C-3110-E949-BE5E-787A699E326A}" srcOrd="5" destOrd="0" presId="urn:microsoft.com/office/officeart/2005/8/layout/cycle2"/>
    <dgm:cxn modelId="{BE6B9CD9-3263-1440-97D7-3C1250AACDDE}" type="presParOf" srcId="{2C51109C-3110-E949-BE5E-787A699E326A}" destId="{2524952D-B410-FD41-B664-0300A94B6AA9}" srcOrd="0" destOrd="0" presId="urn:microsoft.com/office/officeart/2005/8/layout/cycle2"/>
    <dgm:cxn modelId="{A5791CCB-A425-CB48-87CB-E0A8FC9E1544}" type="presParOf" srcId="{A8208C41-AD62-D148-9ED5-71CDEE138884}" destId="{10393795-33E9-4248-9A4F-CA3AAFFDA0FC}" srcOrd="6" destOrd="0" presId="urn:microsoft.com/office/officeart/2005/8/layout/cycle2"/>
    <dgm:cxn modelId="{74581688-783B-144D-AE80-4A2623DB037D}" type="presParOf" srcId="{A8208C41-AD62-D148-9ED5-71CDEE138884}" destId="{9CDC31CE-3A1D-1041-A6C0-FA1FA7C6918C}" srcOrd="7" destOrd="0" presId="urn:microsoft.com/office/officeart/2005/8/layout/cycle2"/>
    <dgm:cxn modelId="{DB39B60C-0449-5842-B027-0F11C4D059A4}" type="presParOf" srcId="{9CDC31CE-3A1D-1041-A6C0-FA1FA7C6918C}" destId="{D0241A79-2B04-2B41-9BC9-E7E5A365D78A}" srcOrd="0" destOrd="0" presId="urn:microsoft.com/office/officeart/2005/8/layout/cycle2"/>
    <dgm:cxn modelId="{9322FB7B-9C6E-3B43-ADD3-8FCB27F31386}" type="presParOf" srcId="{A8208C41-AD62-D148-9ED5-71CDEE138884}" destId="{E484ACCD-8696-894C-B176-EC680E68AFCE}" srcOrd="8" destOrd="0" presId="urn:microsoft.com/office/officeart/2005/8/layout/cycle2"/>
    <dgm:cxn modelId="{ACD85E98-C1B9-5644-9182-F59348B29076}" type="presParOf" srcId="{A8208C41-AD62-D148-9ED5-71CDEE138884}" destId="{512BB04B-A031-3F40-AA9A-08E29DFAFF59}" srcOrd="9" destOrd="0" presId="urn:microsoft.com/office/officeart/2005/8/layout/cycle2"/>
    <dgm:cxn modelId="{55B98192-0CBC-F544-ADA5-A0B3608A7430}" type="presParOf" srcId="{512BB04B-A031-3F40-AA9A-08E29DFAFF59}" destId="{4EBEB30E-D6D2-E242-B47E-623D82D39B76}" srcOrd="0" destOrd="0" presId="urn:microsoft.com/office/officeart/2005/8/layout/cycle2"/>
    <dgm:cxn modelId="{9D67D51C-20AA-E644-B48D-99EB0C638070}" type="presParOf" srcId="{A8208C41-AD62-D148-9ED5-71CDEE138884}" destId="{070EE4CE-FE54-4D4D-B010-E6F5706EB6A6}" srcOrd="10" destOrd="0" presId="urn:microsoft.com/office/officeart/2005/8/layout/cycle2"/>
    <dgm:cxn modelId="{B6878834-D777-D645-9A19-DED76E914C82}" type="presParOf" srcId="{A8208C41-AD62-D148-9ED5-71CDEE138884}" destId="{DCAE6432-BA5C-574A-9713-8674115C70BF}" srcOrd="11" destOrd="0" presId="urn:microsoft.com/office/officeart/2005/8/layout/cycle2"/>
    <dgm:cxn modelId="{97A0656C-B899-7C4D-AC19-C2BAC4969F33}" type="presParOf" srcId="{DCAE6432-BA5C-574A-9713-8674115C70BF}" destId="{A2665EBB-64DD-5E4B-B550-153E0113E8CC}" srcOrd="0" destOrd="0" presId="urn:microsoft.com/office/officeart/2005/8/layout/cycle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51AAEE-79A0-6E4C-8DD3-463F05945CE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029084BB-BFA6-8A40-B49B-D58D06F23991}">
      <dgm:prSet/>
      <dgm:spPr>
        <a:solidFill>
          <a:srgbClr val="4E665F"/>
        </a:solidFill>
      </dgm:spPr>
      <dgm:t>
        <a:bodyPr/>
        <a:lstStyle/>
        <a:p>
          <a:r>
            <a:rPr lang="en-US" dirty="0"/>
            <a:t>Data Driven Economy</a:t>
          </a:r>
        </a:p>
      </dgm:t>
    </dgm:pt>
    <dgm:pt modelId="{E98EA3E6-86AC-5048-AE36-8A908578FB94}" type="parTrans" cxnId="{36ABE2F4-A249-D243-9DF9-021046AD9095}">
      <dgm:prSet/>
      <dgm:spPr/>
      <dgm:t>
        <a:bodyPr/>
        <a:lstStyle/>
        <a:p>
          <a:endParaRPr lang="en-US"/>
        </a:p>
      </dgm:t>
    </dgm:pt>
    <dgm:pt modelId="{C869E692-14A0-F249-A45A-3EC01A68835B}" type="sibTrans" cxnId="{36ABE2F4-A249-D243-9DF9-021046AD9095}">
      <dgm:prSet/>
      <dgm:spPr/>
      <dgm:t>
        <a:bodyPr/>
        <a:lstStyle/>
        <a:p>
          <a:endParaRPr lang="en-US"/>
        </a:p>
      </dgm:t>
    </dgm:pt>
    <dgm:pt modelId="{7F6DE3F5-8E7C-BC49-AE91-47ECF9F0C7A6}">
      <dgm:prSet/>
      <dgm:spPr>
        <a:solidFill>
          <a:srgbClr val="D0E1DC">
            <a:alpha val="89804"/>
          </a:srgbClr>
        </a:solidFill>
      </dgm:spPr>
      <dgm:t>
        <a:bodyPr/>
        <a:lstStyle/>
        <a:p>
          <a:r>
            <a:rPr lang="en-US" dirty="0"/>
            <a:t>Attention is the currency</a:t>
          </a:r>
        </a:p>
      </dgm:t>
    </dgm:pt>
    <dgm:pt modelId="{DC90B781-DE5B-834D-96A4-20D5B0482293}" type="parTrans" cxnId="{6E09C29D-6AC9-B84C-B1FA-E34D9AE6C9CB}">
      <dgm:prSet/>
      <dgm:spPr/>
      <dgm:t>
        <a:bodyPr/>
        <a:lstStyle/>
        <a:p>
          <a:endParaRPr lang="en-US"/>
        </a:p>
      </dgm:t>
    </dgm:pt>
    <dgm:pt modelId="{E5BFD419-C136-BA45-89D4-A029BBE5737F}" type="sibTrans" cxnId="{6E09C29D-6AC9-B84C-B1FA-E34D9AE6C9CB}">
      <dgm:prSet/>
      <dgm:spPr/>
      <dgm:t>
        <a:bodyPr/>
        <a:lstStyle/>
        <a:p>
          <a:endParaRPr lang="en-US"/>
        </a:p>
      </dgm:t>
    </dgm:pt>
    <dgm:pt modelId="{AE109591-DB33-2D4C-92A0-1D45CC602EE3}">
      <dgm:prSet/>
      <dgm:spPr>
        <a:solidFill>
          <a:srgbClr val="4E665F"/>
        </a:solidFill>
      </dgm:spPr>
      <dgm:t>
        <a:bodyPr/>
        <a:lstStyle/>
        <a:p>
          <a:r>
            <a:rPr lang="en-US" dirty="0"/>
            <a:t>Tech Brain Power</a:t>
          </a:r>
        </a:p>
      </dgm:t>
    </dgm:pt>
    <dgm:pt modelId="{D9CD0709-8BE1-894C-AF62-685CB7F21368}" type="parTrans" cxnId="{A4D85328-66EF-5D44-A0F2-13E9F81EE81D}">
      <dgm:prSet/>
      <dgm:spPr/>
      <dgm:t>
        <a:bodyPr/>
        <a:lstStyle/>
        <a:p>
          <a:endParaRPr lang="en-US"/>
        </a:p>
      </dgm:t>
    </dgm:pt>
    <dgm:pt modelId="{B93A9D0F-04AA-F745-B604-AEEA99EED9DA}" type="sibTrans" cxnId="{A4D85328-66EF-5D44-A0F2-13E9F81EE81D}">
      <dgm:prSet/>
      <dgm:spPr/>
      <dgm:t>
        <a:bodyPr/>
        <a:lstStyle/>
        <a:p>
          <a:endParaRPr lang="en-US"/>
        </a:p>
      </dgm:t>
    </dgm:pt>
    <dgm:pt modelId="{8CBC3F43-C677-0149-9ABA-66CADD0B2F21}">
      <dgm:prSet/>
      <dgm:spPr>
        <a:solidFill>
          <a:srgbClr val="D0E1DC">
            <a:alpha val="90000"/>
          </a:srgbClr>
        </a:solidFill>
      </dgm:spPr>
      <dgm:t>
        <a:bodyPr/>
        <a:lstStyle/>
        <a:p>
          <a:r>
            <a:rPr lang="en-US" dirty="0"/>
            <a:t>Persuasive Design / Hidden Manipulation Techniques</a:t>
          </a:r>
        </a:p>
      </dgm:t>
    </dgm:pt>
    <dgm:pt modelId="{C6A96702-B616-0948-B409-3401B934017F}" type="parTrans" cxnId="{97A75818-D3CB-8147-8F92-F3B843309C0E}">
      <dgm:prSet/>
      <dgm:spPr/>
      <dgm:t>
        <a:bodyPr/>
        <a:lstStyle/>
        <a:p>
          <a:endParaRPr lang="en-US"/>
        </a:p>
      </dgm:t>
    </dgm:pt>
    <dgm:pt modelId="{6686BCEB-167C-D24E-9647-1700C8AA4F7A}" type="sibTrans" cxnId="{97A75818-D3CB-8147-8F92-F3B843309C0E}">
      <dgm:prSet/>
      <dgm:spPr/>
      <dgm:t>
        <a:bodyPr/>
        <a:lstStyle/>
        <a:p>
          <a:endParaRPr lang="en-US"/>
        </a:p>
      </dgm:t>
    </dgm:pt>
    <dgm:pt modelId="{ED637F0B-C02B-3846-AAF9-AD1199D67F03}">
      <dgm:prSet/>
      <dgm:spPr>
        <a:solidFill>
          <a:srgbClr val="D0E1DC">
            <a:alpha val="90000"/>
          </a:srgbClr>
        </a:solidFill>
      </dgm:spPr>
      <dgm:t>
        <a:bodyPr/>
        <a:lstStyle/>
        <a:p>
          <a:r>
            <a:rPr lang="en-US" dirty="0"/>
            <a:t>Variable Rewards</a:t>
          </a:r>
        </a:p>
      </dgm:t>
    </dgm:pt>
    <dgm:pt modelId="{DABB31CE-65D9-B048-90E1-6D3D6BF1AE55}" type="parTrans" cxnId="{6AD29F04-3625-DE48-8A3C-4D0740E68D40}">
      <dgm:prSet/>
      <dgm:spPr/>
      <dgm:t>
        <a:bodyPr/>
        <a:lstStyle/>
        <a:p>
          <a:endParaRPr lang="en-US"/>
        </a:p>
      </dgm:t>
    </dgm:pt>
    <dgm:pt modelId="{D0286FFF-47FB-FD49-803A-5956FCA9E52B}" type="sibTrans" cxnId="{6AD29F04-3625-DE48-8A3C-4D0740E68D40}">
      <dgm:prSet/>
      <dgm:spPr/>
      <dgm:t>
        <a:bodyPr/>
        <a:lstStyle/>
        <a:p>
          <a:endParaRPr lang="en-US"/>
        </a:p>
      </dgm:t>
    </dgm:pt>
    <dgm:pt modelId="{B221863C-4B65-174E-B80E-21A682822B00}">
      <dgm:prSet/>
      <dgm:spPr>
        <a:solidFill>
          <a:srgbClr val="4E665F"/>
        </a:solidFill>
      </dgm:spPr>
      <dgm:t>
        <a:bodyPr/>
        <a:lstStyle/>
        <a:p>
          <a:r>
            <a:rPr lang="en-US" dirty="0"/>
            <a:t>The Internet Never Ends</a:t>
          </a:r>
        </a:p>
      </dgm:t>
    </dgm:pt>
    <dgm:pt modelId="{A068D76F-F6DA-9047-A97F-46422DAFDB86}" type="parTrans" cxnId="{503A01E9-0844-9F48-A0B4-F1E31F64C0AA}">
      <dgm:prSet/>
      <dgm:spPr/>
      <dgm:t>
        <a:bodyPr/>
        <a:lstStyle/>
        <a:p>
          <a:endParaRPr lang="en-US"/>
        </a:p>
      </dgm:t>
    </dgm:pt>
    <dgm:pt modelId="{159CF1B6-E0ED-5E4D-ABEA-0EE4EDD0CD40}" type="sibTrans" cxnId="{503A01E9-0844-9F48-A0B4-F1E31F64C0AA}">
      <dgm:prSet/>
      <dgm:spPr/>
      <dgm:t>
        <a:bodyPr/>
        <a:lstStyle/>
        <a:p>
          <a:endParaRPr lang="en-US"/>
        </a:p>
      </dgm:t>
    </dgm:pt>
    <dgm:pt modelId="{3CBADC28-0873-FF4A-B245-1F97BCE28BF1}">
      <dgm:prSet/>
      <dgm:spPr>
        <a:solidFill>
          <a:srgbClr val="D0E1DC">
            <a:alpha val="90000"/>
          </a:srgbClr>
        </a:solidFill>
      </dgm:spPr>
      <dgm:t>
        <a:bodyPr/>
        <a:lstStyle/>
        <a:p>
          <a:r>
            <a:rPr lang="en-US" dirty="0"/>
            <a:t>Content Continually Updated &amp; Delivered</a:t>
          </a:r>
        </a:p>
      </dgm:t>
    </dgm:pt>
    <dgm:pt modelId="{A2BDAB6E-C4BA-C240-BE18-C6DF94980C16}" type="parTrans" cxnId="{60FF4550-4F95-4C4F-A0C9-37416D9A91A9}">
      <dgm:prSet/>
      <dgm:spPr/>
      <dgm:t>
        <a:bodyPr/>
        <a:lstStyle/>
        <a:p>
          <a:endParaRPr lang="en-US"/>
        </a:p>
      </dgm:t>
    </dgm:pt>
    <dgm:pt modelId="{EB22C0C1-4693-174B-AEBF-30DFC8FBBA37}" type="sibTrans" cxnId="{60FF4550-4F95-4C4F-A0C9-37416D9A91A9}">
      <dgm:prSet/>
      <dgm:spPr/>
      <dgm:t>
        <a:bodyPr/>
        <a:lstStyle/>
        <a:p>
          <a:endParaRPr lang="en-US"/>
        </a:p>
      </dgm:t>
    </dgm:pt>
    <dgm:pt modelId="{1C241E1A-05A4-DC4A-9739-5FDC3D5EE90D}">
      <dgm:prSet/>
      <dgm:spPr>
        <a:solidFill>
          <a:srgbClr val="D0E1DC">
            <a:alpha val="90000"/>
          </a:srgbClr>
        </a:solidFill>
      </dgm:spPr>
      <dgm:t>
        <a:bodyPr/>
        <a:lstStyle/>
        <a:p>
          <a:r>
            <a:rPr lang="en-US" dirty="0"/>
            <a:t>Non-stop Notifications</a:t>
          </a:r>
        </a:p>
      </dgm:t>
    </dgm:pt>
    <dgm:pt modelId="{F04F53E5-5C7A-7C42-AAEE-CD58F5507900}" type="parTrans" cxnId="{648452B6-D6BF-B34F-91E4-6D0C163B1559}">
      <dgm:prSet/>
      <dgm:spPr/>
      <dgm:t>
        <a:bodyPr/>
        <a:lstStyle/>
        <a:p>
          <a:endParaRPr lang="en-US"/>
        </a:p>
      </dgm:t>
    </dgm:pt>
    <dgm:pt modelId="{98461D43-322A-4D41-BF28-C1BC2D8D6E79}" type="sibTrans" cxnId="{648452B6-D6BF-B34F-91E4-6D0C163B1559}">
      <dgm:prSet/>
      <dgm:spPr/>
      <dgm:t>
        <a:bodyPr/>
        <a:lstStyle/>
        <a:p>
          <a:endParaRPr lang="en-US"/>
        </a:p>
      </dgm:t>
    </dgm:pt>
    <dgm:pt modelId="{4FDE96F3-DA85-564D-82C5-67603524760D}">
      <dgm:prSet/>
      <dgm:spPr>
        <a:solidFill>
          <a:srgbClr val="D0E1DC">
            <a:alpha val="90000"/>
          </a:srgbClr>
        </a:solidFill>
      </dgm:spPr>
      <dgm:t>
        <a:bodyPr/>
        <a:lstStyle/>
        <a:p>
          <a:r>
            <a:rPr lang="en-US" dirty="0"/>
            <a:t>Remind Yourself to Stop</a:t>
          </a:r>
        </a:p>
      </dgm:t>
    </dgm:pt>
    <dgm:pt modelId="{AF73BFC8-70F2-7447-8AE4-5AFE1E04D192}" type="parTrans" cxnId="{CB92D6C2-3894-A342-9F4F-43A84675FFC7}">
      <dgm:prSet/>
      <dgm:spPr/>
      <dgm:t>
        <a:bodyPr/>
        <a:lstStyle/>
        <a:p>
          <a:endParaRPr lang="en-US"/>
        </a:p>
      </dgm:t>
    </dgm:pt>
    <dgm:pt modelId="{F665B2A1-90AA-024A-9118-8E37DD1919BA}" type="sibTrans" cxnId="{CB92D6C2-3894-A342-9F4F-43A84675FFC7}">
      <dgm:prSet/>
      <dgm:spPr/>
      <dgm:t>
        <a:bodyPr/>
        <a:lstStyle/>
        <a:p>
          <a:endParaRPr lang="en-US"/>
        </a:p>
      </dgm:t>
    </dgm:pt>
    <dgm:pt modelId="{44990B06-F5E4-E84B-B8D8-380C8A0550F2}">
      <dgm:prSet/>
      <dgm:spPr>
        <a:solidFill>
          <a:srgbClr val="4E665F"/>
        </a:solidFill>
      </dgm:spPr>
      <dgm:t>
        <a:bodyPr/>
        <a:lstStyle/>
        <a:p>
          <a:r>
            <a:rPr lang="en-US" dirty="0"/>
            <a:t>Gamifying Goals</a:t>
          </a:r>
        </a:p>
      </dgm:t>
    </dgm:pt>
    <dgm:pt modelId="{F83A856F-F15D-6E4B-A730-685D96081940}" type="parTrans" cxnId="{3122B0B7-284F-8743-A984-D134F3E5BC92}">
      <dgm:prSet/>
      <dgm:spPr/>
      <dgm:t>
        <a:bodyPr/>
        <a:lstStyle/>
        <a:p>
          <a:endParaRPr lang="en-US"/>
        </a:p>
      </dgm:t>
    </dgm:pt>
    <dgm:pt modelId="{D79215F7-AF08-E14C-A6C5-96AF646E767C}" type="sibTrans" cxnId="{3122B0B7-284F-8743-A984-D134F3E5BC92}">
      <dgm:prSet/>
      <dgm:spPr/>
      <dgm:t>
        <a:bodyPr/>
        <a:lstStyle/>
        <a:p>
          <a:endParaRPr lang="en-US"/>
        </a:p>
      </dgm:t>
    </dgm:pt>
    <dgm:pt modelId="{352CD7CD-12D5-7F4A-A180-9D34E442CC20}">
      <dgm:prSet/>
      <dgm:spPr>
        <a:solidFill>
          <a:srgbClr val="D0E1DC">
            <a:alpha val="90000"/>
          </a:srgbClr>
        </a:solidFill>
      </dgm:spPr>
      <dgm:t>
        <a:bodyPr/>
        <a:lstStyle/>
        <a:p>
          <a:r>
            <a:rPr lang="en-US" dirty="0"/>
            <a:t>Most friends, likes, followers, and </a:t>
          </a:r>
          <a:r>
            <a:rPr lang="en-US" b="1" i="1" dirty="0"/>
            <a:t>Attention</a:t>
          </a:r>
          <a:endParaRPr lang="en-US" dirty="0"/>
        </a:p>
      </dgm:t>
    </dgm:pt>
    <dgm:pt modelId="{FBAB4606-B9D5-074D-A970-809C7C114FCC}" type="parTrans" cxnId="{F0B6618A-F66B-024B-B09E-240130BFA184}">
      <dgm:prSet/>
      <dgm:spPr/>
      <dgm:t>
        <a:bodyPr/>
        <a:lstStyle/>
        <a:p>
          <a:endParaRPr lang="en-US"/>
        </a:p>
      </dgm:t>
    </dgm:pt>
    <dgm:pt modelId="{EA849621-B5F8-724E-879B-3D55A7B997DC}" type="sibTrans" cxnId="{F0B6618A-F66B-024B-B09E-240130BFA184}">
      <dgm:prSet/>
      <dgm:spPr/>
      <dgm:t>
        <a:bodyPr/>
        <a:lstStyle/>
        <a:p>
          <a:endParaRPr lang="en-US"/>
        </a:p>
      </dgm:t>
    </dgm:pt>
    <dgm:pt modelId="{D95FE4E4-07EE-724E-84FD-15431D085FC3}">
      <dgm:prSet/>
      <dgm:spPr>
        <a:solidFill>
          <a:srgbClr val="D0E1DC">
            <a:alpha val="89804"/>
          </a:srgbClr>
        </a:solidFill>
      </dgm:spPr>
      <dgm:t>
        <a:bodyPr/>
        <a:lstStyle/>
        <a:p>
          <a:pPr rtl="0"/>
          <a:r>
            <a:rPr lang="en-US" dirty="0"/>
            <a:t>Valuable and scarce commodity </a:t>
          </a:r>
        </a:p>
      </dgm:t>
    </dgm:pt>
    <dgm:pt modelId="{1169F918-586F-BA47-BEC4-95B5939537BC}" type="parTrans" cxnId="{AD34C8D4-8661-104F-9575-CAD371FC7A98}">
      <dgm:prSet/>
      <dgm:spPr/>
      <dgm:t>
        <a:bodyPr/>
        <a:lstStyle/>
        <a:p>
          <a:endParaRPr lang="en-US"/>
        </a:p>
      </dgm:t>
    </dgm:pt>
    <dgm:pt modelId="{92A89E0A-6C9E-CD4F-8AF4-D7CFE5DB2C47}" type="sibTrans" cxnId="{AD34C8D4-8661-104F-9575-CAD371FC7A98}">
      <dgm:prSet/>
      <dgm:spPr/>
      <dgm:t>
        <a:bodyPr/>
        <a:lstStyle/>
        <a:p>
          <a:endParaRPr lang="en-US"/>
        </a:p>
      </dgm:t>
    </dgm:pt>
    <dgm:pt modelId="{6D112A90-92AF-D54B-97E9-1C1D88DB1930}">
      <dgm:prSet/>
      <dgm:spPr>
        <a:solidFill>
          <a:srgbClr val="D0E1DC">
            <a:alpha val="90000"/>
          </a:srgbClr>
        </a:solidFill>
      </dgm:spPr>
      <dgm:t>
        <a:bodyPr/>
        <a:lstStyle/>
        <a:p>
          <a:pPr rtl="0"/>
          <a:r>
            <a:rPr lang="en-US" dirty="0"/>
            <a:t>Behavioral Changes</a:t>
          </a:r>
        </a:p>
      </dgm:t>
    </dgm:pt>
    <dgm:pt modelId="{9ECF4C1E-17B5-0143-BEA8-AE1F63475719}" type="parTrans" cxnId="{95ECA1D4-AB94-D84A-BF6A-51C65B080CB4}">
      <dgm:prSet/>
      <dgm:spPr/>
      <dgm:t>
        <a:bodyPr/>
        <a:lstStyle/>
        <a:p>
          <a:endParaRPr lang="en-US"/>
        </a:p>
      </dgm:t>
    </dgm:pt>
    <dgm:pt modelId="{FCB0E460-00EF-F54D-A80A-776C195F8993}" type="sibTrans" cxnId="{95ECA1D4-AB94-D84A-BF6A-51C65B080CB4}">
      <dgm:prSet/>
      <dgm:spPr/>
      <dgm:t>
        <a:bodyPr/>
        <a:lstStyle/>
        <a:p>
          <a:endParaRPr lang="en-US"/>
        </a:p>
      </dgm:t>
    </dgm:pt>
    <dgm:pt modelId="{6A472345-6C89-D049-86EB-7E5E0937B8DB}">
      <dgm:prSet/>
      <dgm:spPr>
        <a:solidFill>
          <a:srgbClr val="D0E1DC">
            <a:alpha val="90000"/>
          </a:srgbClr>
        </a:solidFill>
      </dgm:spPr>
      <dgm:t>
        <a:bodyPr/>
        <a:lstStyle/>
        <a:p>
          <a:pPr rtl="0"/>
          <a:r>
            <a:rPr lang="en-US" dirty="0"/>
            <a:t>Fitness trackers</a:t>
          </a:r>
        </a:p>
      </dgm:t>
    </dgm:pt>
    <dgm:pt modelId="{88B31DFC-F6E4-594F-8BBD-FEE1C8E89FB6}" type="parTrans" cxnId="{474AE520-D3C5-5443-A34C-2FE23C668CB6}">
      <dgm:prSet/>
      <dgm:spPr/>
    </dgm:pt>
    <dgm:pt modelId="{C3D83F26-F014-C043-9BEE-E2C4A40E5AA8}" type="sibTrans" cxnId="{474AE520-D3C5-5443-A34C-2FE23C668CB6}">
      <dgm:prSet/>
      <dgm:spPr/>
    </dgm:pt>
    <dgm:pt modelId="{671DCF5F-313E-FB4F-8204-7D3DEA64F2B7}" type="pres">
      <dgm:prSet presAssocID="{F351AAEE-79A0-6E4C-8DD3-463F05945CE1}" presName="Name0" presStyleCnt="0">
        <dgm:presLayoutVars>
          <dgm:dir/>
          <dgm:animLvl val="lvl"/>
          <dgm:resizeHandles val="exact"/>
        </dgm:presLayoutVars>
      </dgm:prSet>
      <dgm:spPr/>
      <dgm:t>
        <a:bodyPr/>
        <a:lstStyle/>
        <a:p>
          <a:endParaRPr lang="en-US"/>
        </a:p>
      </dgm:t>
    </dgm:pt>
    <dgm:pt modelId="{0AD9A0FD-752F-CF42-9315-46C329E2BB9F}" type="pres">
      <dgm:prSet presAssocID="{029084BB-BFA6-8A40-B49B-D58D06F23991}" presName="linNode" presStyleCnt="0"/>
      <dgm:spPr/>
    </dgm:pt>
    <dgm:pt modelId="{3D0E6669-AD0A-0448-9522-1506AA5836AE}" type="pres">
      <dgm:prSet presAssocID="{029084BB-BFA6-8A40-B49B-D58D06F23991}" presName="parentText" presStyleLbl="node1" presStyleIdx="0" presStyleCnt="4">
        <dgm:presLayoutVars>
          <dgm:chMax val="1"/>
          <dgm:bulletEnabled val="1"/>
        </dgm:presLayoutVars>
      </dgm:prSet>
      <dgm:spPr/>
      <dgm:t>
        <a:bodyPr/>
        <a:lstStyle/>
        <a:p>
          <a:endParaRPr lang="en-US"/>
        </a:p>
      </dgm:t>
    </dgm:pt>
    <dgm:pt modelId="{0BC17F57-A184-0E44-A545-4BD6AC1A8B74}" type="pres">
      <dgm:prSet presAssocID="{029084BB-BFA6-8A40-B49B-D58D06F23991}" presName="descendantText" presStyleLbl="alignAccFollowNode1" presStyleIdx="0" presStyleCnt="4">
        <dgm:presLayoutVars>
          <dgm:bulletEnabled val="1"/>
        </dgm:presLayoutVars>
      </dgm:prSet>
      <dgm:spPr/>
      <dgm:t>
        <a:bodyPr/>
        <a:lstStyle/>
        <a:p>
          <a:endParaRPr lang="en-US"/>
        </a:p>
      </dgm:t>
    </dgm:pt>
    <dgm:pt modelId="{3755EE8F-2473-B240-BF14-8AF9D265ACFE}" type="pres">
      <dgm:prSet presAssocID="{C869E692-14A0-F249-A45A-3EC01A68835B}" presName="sp" presStyleCnt="0"/>
      <dgm:spPr/>
    </dgm:pt>
    <dgm:pt modelId="{ACCDACE2-09A6-8D40-A8B8-3A37829957DA}" type="pres">
      <dgm:prSet presAssocID="{AE109591-DB33-2D4C-92A0-1D45CC602EE3}" presName="linNode" presStyleCnt="0"/>
      <dgm:spPr/>
    </dgm:pt>
    <dgm:pt modelId="{C51DC3B7-1897-0C44-A5B0-F8B405687E44}" type="pres">
      <dgm:prSet presAssocID="{AE109591-DB33-2D4C-92A0-1D45CC602EE3}" presName="parentText" presStyleLbl="node1" presStyleIdx="1" presStyleCnt="4">
        <dgm:presLayoutVars>
          <dgm:chMax val="1"/>
          <dgm:bulletEnabled val="1"/>
        </dgm:presLayoutVars>
      </dgm:prSet>
      <dgm:spPr/>
      <dgm:t>
        <a:bodyPr/>
        <a:lstStyle/>
        <a:p>
          <a:endParaRPr lang="en-US"/>
        </a:p>
      </dgm:t>
    </dgm:pt>
    <dgm:pt modelId="{100C02C2-98EC-A747-A068-301B5B2DCD54}" type="pres">
      <dgm:prSet presAssocID="{AE109591-DB33-2D4C-92A0-1D45CC602EE3}" presName="descendantText" presStyleLbl="alignAccFollowNode1" presStyleIdx="1" presStyleCnt="4">
        <dgm:presLayoutVars>
          <dgm:bulletEnabled val="1"/>
        </dgm:presLayoutVars>
      </dgm:prSet>
      <dgm:spPr/>
      <dgm:t>
        <a:bodyPr/>
        <a:lstStyle/>
        <a:p>
          <a:endParaRPr lang="en-US"/>
        </a:p>
      </dgm:t>
    </dgm:pt>
    <dgm:pt modelId="{DFB6044E-3F20-344A-8986-E5F007488761}" type="pres">
      <dgm:prSet presAssocID="{B93A9D0F-04AA-F745-B604-AEEA99EED9DA}" presName="sp" presStyleCnt="0"/>
      <dgm:spPr/>
    </dgm:pt>
    <dgm:pt modelId="{FE5C7DCC-125B-184E-A8AB-0F2CACA9FBDD}" type="pres">
      <dgm:prSet presAssocID="{B221863C-4B65-174E-B80E-21A682822B00}" presName="linNode" presStyleCnt="0"/>
      <dgm:spPr/>
    </dgm:pt>
    <dgm:pt modelId="{C8418501-2FBA-E049-9581-088AEBD087CF}" type="pres">
      <dgm:prSet presAssocID="{B221863C-4B65-174E-B80E-21A682822B00}" presName="parentText" presStyleLbl="node1" presStyleIdx="2" presStyleCnt="4">
        <dgm:presLayoutVars>
          <dgm:chMax val="1"/>
          <dgm:bulletEnabled val="1"/>
        </dgm:presLayoutVars>
      </dgm:prSet>
      <dgm:spPr/>
      <dgm:t>
        <a:bodyPr/>
        <a:lstStyle/>
        <a:p>
          <a:endParaRPr lang="en-US"/>
        </a:p>
      </dgm:t>
    </dgm:pt>
    <dgm:pt modelId="{0E5BEBF9-3EAE-2B4F-BA37-E636DD58B2F8}" type="pres">
      <dgm:prSet presAssocID="{B221863C-4B65-174E-B80E-21A682822B00}" presName="descendantText" presStyleLbl="alignAccFollowNode1" presStyleIdx="2" presStyleCnt="4">
        <dgm:presLayoutVars>
          <dgm:bulletEnabled val="1"/>
        </dgm:presLayoutVars>
      </dgm:prSet>
      <dgm:spPr/>
      <dgm:t>
        <a:bodyPr/>
        <a:lstStyle/>
        <a:p>
          <a:endParaRPr lang="en-US"/>
        </a:p>
      </dgm:t>
    </dgm:pt>
    <dgm:pt modelId="{7FA12C16-5716-FE45-8BCE-D94C1E214FC5}" type="pres">
      <dgm:prSet presAssocID="{159CF1B6-E0ED-5E4D-ABEA-0EE4EDD0CD40}" presName="sp" presStyleCnt="0"/>
      <dgm:spPr/>
    </dgm:pt>
    <dgm:pt modelId="{A3BB6694-407A-1C46-8DD3-EE0995C92DBD}" type="pres">
      <dgm:prSet presAssocID="{44990B06-F5E4-E84B-B8D8-380C8A0550F2}" presName="linNode" presStyleCnt="0"/>
      <dgm:spPr/>
    </dgm:pt>
    <dgm:pt modelId="{E12B65F4-35DA-9E46-AFE8-2CA27BBD8B70}" type="pres">
      <dgm:prSet presAssocID="{44990B06-F5E4-E84B-B8D8-380C8A0550F2}" presName="parentText" presStyleLbl="node1" presStyleIdx="3" presStyleCnt="4">
        <dgm:presLayoutVars>
          <dgm:chMax val="1"/>
          <dgm:bulletEnabled val="1"/>
        </dgm:presLayoutVars>
      </dgm:prSet>
      <dgm:spPr/>
      <dgm:t>
        <a:bodyPr/>
        <a:lstStyle/>
        <a:p>
          <a:endParaRPr lang="en-US"/>
        </a:p>
      </dgm:t>
    </dgm:pt>
    <dgm:pt modelId="{0F403063-8FD9-D24A-B349-3190FA577926}" type="pres">
      <dgm:prSet presAssocID="{44990B06-F5E4-E84B-B8D8-380C8A0550F2}" presName="descendantText" presStyleLbl="alignAccFollowNode1" presStyleIdx="3" presStyleCnt="4">
        <dgm:presLayoutVars>
          <dgm:bulletEnabled val="1"/>
        </dgm:presLayoutVars>
      </dgm:prSet>
      <dgm:spPr/>
      <dgm:t>
        <a:bodyPr/>
        <a:lstStyle/>
        <a:p>
          <a:endParaRPr lang="en-US"/>
        </a:p>
      </dgm:t>
    </dgm:pt>
  </dgm:ptLst>
  <dgm:cxnLst>
    <dgm:cxn modelId="{0CC499D6-0565-6D48-BDBE-42DE058A2D48}" type="presOf" srcId="{4FDE96F3-DA85-564D-82C5-67603524760D}" destId="{0E5BEBF9-3EAE-2B4F-BA37-E636DD58B2F8}" srcOrd="0" destOrd="2" presId="urn:microsoft.com/office/officeart/2005/8/layout/vList5"/>
    <dgm:cxn modelId="{474AE520-D3C5-5443-A34C-2FE23C668CB6}" srcId="{44990B06-F5E4-E84B-B8D8-380C8A0550F2}" destId="{6A472345-6C89-D049-86EB-7E5E0937B8DB}" srcOrd="1" destOrd="0" parTransId="{88B31DFC-F6E4-594F-8BBD-FEE1C8E89FB6}" sibTransId="{C3D83F26-F014-C043-9BEE-E2C4A40E5AA8}"/>
    <dgm:cxn modelId="{503A01E9-0844-9F48-A0B4-F1E31F64C0AA}" srcId="{F351AAEE-79A0-6E4C-8DD3-463F05945CE1}" destId="{B221863C-4B65-174E-B80E-21A682822B00}" srcOrd="2" destOrd="0" parTransId="{A068D76F-F6DA-9047-A97F-46422DAFDB86}" sibTransId="{159CF1B6-E0ED-5E4D-ABEA-0EE4EDD0CD40}"/>
    <dgm:cxn modelId="{CB92D6C2-3894-A342-9F4F-43A84675FFC7}" srcId="{B221863C-4B65-174E-B80E-21A682822B00}" destId="{4FDE96F3-DA85-564D-82C5-67603524760D}" srcOrd="2" destOrd="0" parTransId="{AF73BFC8-70F2-7447-8AE4-5AFE1E04D192}" sibTransId="{F665B2A1-90AA-024A-9118-8E37DD1919BA}"/>
    <dgm:cxn modelId="{6AD29F04-3625-DE48-8A3C-4D0740E68D40}" srcId="{AE109591-DB33-2D4C-92A0-1D45CC602EE3}" destId="{ED637F0B-C02B-3846-AAF9-AD1199D67F03}" srcOrd="2" destOrd="0" parTransId="{DABB31CE-65D9-B048-90E1-6D3D6BF1AE55}" sibTransId="{D0286FFF-47FB-FD49-803A-5956FCA9E52B}"/>
    <dgm:cxn modelId="{F0B6618A-F66B-024B-B09E-240130BFA184}" srcId="{44990B06-F5E4-E84B-B8D8-380C8A0550F2}" destId="{352CD7CD-12D5-7F4A-A180-9D34E442CC20}" srcOrd="0" destOrd="0" parTransId="{FBAB4606-B9D5-074D-A970-809C7C114FCC}" sibTransId="{EA849621-B5F8-724E-879B-3D55A7B997DC}"/>
    <dgm:cxn modelId="{C55BBD42-8112-9F44-8F67-B2F3F95262B3}" type="presOf" srcId="{3CBADC28-0873-FF4A-B245-1F97BCE28BF1}" destId="{0E5BEBF9-3EAE-2B4F-BA37-E636DD58B2F8}" srcOrd="0" destOrd="0" presId="urn:microsoft.com/office/officeart/2005/8/layout/vList5"/>
    <dgm:cxn modelId="{4BCD8187-D4E6-D34B-8A51-666EF2F3CA12}" type="presOf" srcId="{7F6DE3F5-8E7C-BC49-AE91-47ECF9F0C7A6}" destId="{0BC17F57-A184-0E44-A545-4BD6AC1A8B74}" srcOrd="0" destOrd="0" presId="urn:microsoft.com/office/officeart/2005/8/layout/vList5"/>
    <dgm:cxn modelId="{6E09C29D-6AC9-B84C-B1FA-E34D9AE6C9CB}" srcId="{029084BB-BFA6-8A40-B49B-D58D06F23991}" destId="{7F6DE3F5-8E7C-BC49-AE91-47ECF9F0C7A6}" srcOrd="0" destOrd="0" parTransId="{DC90B781-DE5B-834D-96A4-20D5B0482293}" sibTransId="{E5BFD419-C136-BA45-89D4-A029BBE5737F}"/>
    <dgm:cxn modelId="{36ABE2F4-A249-D243-9DF9-021046AD9095}" srcId="{F351AAEE-79A0-6E4C-8DD3-463F05945CE1}" destId="{029084BB-BFA6-8A40-B49B-D58D06F23991}" srcOrd="0" destOrd="0" parTransId="{E98EA3E6-86AC-5048-AE36-8A908578FB94}" sibTransId="{C869E692-14A0-F249-A45A-3EC01A68835B}"/>
    <dgm:cxn modelId="{EEC25D81-0612-904C-807D-9861AB80CAAA}" type="presOf" srcId="{ED637F0B-C02B-3846-AAF9-AD1199D67F03}" destId="{100C02C2-98EC-A747-A068-301B5B2DCD54}" srcOrd="0" destOrd="2" presId="urn:microsoft.com/office/officeart/2005/8/layout/vList5"/>
    <dgm:cxn modelId="{3122B0B7-284F-8743-A984-D134F3E5BC92}" srcId="{F351AAEE-79A0-6E4C-8DD3-463F05945CE1}" destId="{44990B06-F5E4-E84B-B8D8-380C8A0550F2}" srcOrd="3" destOrd="0" parTransId="{F83A856F-F15D-6E4B-A730-685D96081940}" sibTransId="{D79215F7-AF08-E14C-A6C5-96AF646E767C}"/>
    <dgm:cxn modelId="{8BEA37C3-5049-614C-88A5-7CBA1A4788A1}" type="presOf" srcId="{1C241E1A-05A4-DC4A-9739-5FDC3D5EE90D}" destId="{0E5BEBF9-3EAE-2B4F-BA37-E636DD58B2F8}" srcOrd="0" destOrd="1" presId="urn:microsoft.com/office/officeart/2005/8/layout/vList5"/>
    <dgm:cxn modelId="{5627384A-E0CE-814C-9E4D-C41BAA4F8738}" type="presOf" srcId="{44990B06-F5E4-E84B-B8D8-380C8A0550F2}" destId="{E12B65F4-35DA-9E46-AFE8-2CA27BBD8B70}" srcOrd="0" destOrd="0" presId="urn:microsoft.com/office/officeart/2005/8/layout/vList5"/>
    <dgm:cxn modelId="{EFDE1339-A7E4-D341-80A7-E7704A4DD3F9}" type="presOf" srcId="{D95FE4E4-07EE-724E-84FD-15431D085FC3}" destId="{0BC17F57-A184-0E44-A545-4BD6AC1A8B74}" srcOrd="0" destOrd="1" presId="urn:microsoft.com/office/officeart/2005/8/layout/vList5"/>
    <dgm:cxn modelId="{95ECA1D4-AB94-D84A-BF6A-51C65B080CB4}" srcId="{AE109591-DB33-2D4C-92A0-1D45CC602EE3}" destId="{6D112A90-92AF-D54B-97E9-1C1D88DB1930}" srcOrd="1" destOrd="0" parTransId="{9ECF4C1E-17B5-0143-BEA8-AE1F63475719}" sibTransId="{FCB0E460-00EF-F54D-A80A-776C195F8993}"/>
    <dgm:cxn modelId="{A4D85328-66EF-5D44-A0F2-13E9F81EE81D}" srcId="{F351AAEE-79A0-6E4C-8DD3-463F05945CE1}" destId="{AE109591-DB33-2D4C-92A0-1D45CC602EE3}" srcOrd="1" destOrd="0" parTransId="{D9CD0709-8BE1-894C-AF62-685CB7F21368}" sibTransId="{B93A9D0F-04AA-F745-B604-AEEA99EED9DA}"/>
    <dgm:cxn modelId="{1F57AB66-9B92-E749-BD89-F91E105EE246}" type="presOf" srcId="{F351AAEE-79A0-6E4C-8DD3-463F05945CE1}" destId="{671DCF5F-313E-FB4F-8204-7D3DEA64F2B7}" srcOrd="0" destOrd="0" presId="urn:microsoft.com/office/officeart/2005/8/layout/vList5"/>
    <dgm:cxn modelId="{4669D053-201A-6A46-8FBD-0B12F0DFD467}" type="presOf" srcId="{8CBC3F43-C677-0149-9ABA-66CADD0B2F21}" destId="{100C02C2-98EC-A747-A068-301B5B2DCD54}" srcOrd="0" destOrd="0" presId="urn:microsoft.com/office/officeart/2005/8/layout/vList5"/>
    <dgm:cxn modelId="{648452B6-D6BF-B34F-91E4-6D0C163B1559}" srcId="{B221863C-4B65-174E-B80E-21A682822B00}" destId="{1C241E1A-05A4-DC4A-9739-5FDC3D5EE90D}" srcOrd="1" destOrd="0" parTransId="{F04F53E5-5C7A-7C42-AAEE-CD58F5507900}" sibTransId="{98461D43-322A-4D41-BF28-C1BC2D8D6E79}"/>
    <dgm:cxn modelId="{6A2E9567-AC33-4B49-8304-C3FC8ACF904B}" type="presOf" srcId="{6A472345-6C89-D049-86EB-7E5E0937B8DB}" destId="{0F403063-8FD9-D24A-B349-3190FA577926}" srcOrd="0" destOrd="1" presId="urn:microsoft.com/office/officeart/2005/8/layout/vList5"/>
    <dgm:cxn modelId="{7A33106A-7C97-AA40-AEFF-E1F452CE5C42}" type="presOf" srcId="{029084BB-BFA6-8A40-B49B-D58D06F23991}" destId="{3D0E6669-AD0A-0448-9522-1506AA5836AE}" srcOrd="0" destOrd="0" presId="urn:microsoft.com/office/officeart/2005/8/layout/vList5"/>
    <dgm:cxn modelId="{AD87A224-AC87-154F-AB60-7E8CF8E697DB}" type="presOf" srcId="{B221863C-4B65-174E-B80E-21A682822B00}" destId="{C8418501-2FBA-E049-9581-088AEBD087CF}" srcOrd="0" destOrd="0" presId="urn:microsoft.com/office/officeart/2005/8/layout/vList5"/>
    <dgm:cxn modelId="{AD34C8D4-8661-104F-9575-CAD371FC7A98}" srcId="{029084BB-BFA6-8A40-B49B-D58D06F23991}" destId="{D95FE4E4-07EE-724E-84FD-15431D085FC3}" srcOrd="1" destOrd="0" parTransId="{1169F918-586F-BA47-BEC4-95B5939537BC}" sibTransId="{92A89E0A-6C9E-CD4F-8AF4-D7CFE5DB2C47}"/>
    <dgm:cxn modelId="{C66D32D8-3748-CE4A-9A40-418F83640E88}" type="presOf" srcId="{AE109591-DB33-2D4C-92A0-1D45CC602EE3}" destId="{C51DC3B7-1897-0C44-A5B0-F8B405687E44}" srcOrd="0" destOrd="0" presId="urn:microsoft.com/office/officeart/2005/8/layout/vList5"/>
    <dgm:cxn modelId="{32EB5119-83AE-5C46-AA9F-4979D847A623}" type="presOf" srcId="{6D112A90-92AF-D54B-97E9-1C1D88DB1930}" destId="{100C02C2-98EC-A747-A068-301B5B2DCD54}" srcOrd="0" destOrd="1" presId="urn:microsoft.com/office/officeart/2005/8/layout/vList5"/>
    <dgm:cxn modelId="{5445E87F-567E-F442-BC54-6731B5F56A45}" type="presOf" srcId="{352CD7CD-12D5-7F4A-A180-9D34E442CC20}" destId="{0F403063-8FD9-D24A-B349-3190FA577926}" srcOrd="0" destOrd="0" presId="urn:microsoft.com/office/officeart/2005/8/layout/vList5"/>
    <dgm:cxn modelId="{97A75818-D3CB-8147-8F92-F3B843309C0E}" srcId="{AE109591-DB33-2D4C-92A0-1D45CC602EE3}" destId="{8CBC3F43-C677-0149-9ABA-66CADD0B2F21}" srcOrd="0" destOrd="0" parTransId="{C6A96702-B616-0948-B409-3401B934017F}" sibTransId="{6686BCEB-167C-D24E-9647-1700C8AA4F7A}"/>
    <dgm:cxn modelId="{60FF4550-4F95-4C4F-A0C9-37416D9A91A9}" srcId="{B221863C-4B65-174E-B80E-21A682822B00}" destId="{3CBADC28-0873-FF4A-B245-1F97BCE28BF1}" srcOrd="0" destOrd="0" parTransId="{A2BDAB6E-C4BA-C240-BE18-C6DF94980C16}" sibTransId="{EB22C0C1-4693-174B-AEBF-30DFC8FBBA37}"/>
    <dgm:cxn modelId="{61DC5387-1ED2-2D44-9358-4803D3A07F89}" type="presParOf" srcId="{671DCF5F-313E-FB4F-8204-7D3DEA64F2B7}" destId="{0AD9A0FD-752F-CF42-9315-46C329E2BB9F}" srcOrd="0" destOrd="0" presId="urn:microsoft.com/office/officeart/2005/8/layout/vList5"/>
    <dgm:cxn modelId="{5965E79F-FDEA-2149-BD6E-A3FF737E00A6}" type="presParOf" srcId="{0AD9A0FD-752F-CF42-9315-46C329E2BB9F}" destId="{3D0E6669-AD0A-0448-9522-1506AA5836AE}" srcOrd="0" destOrd="0" presId="urn:microsoft.com/office/officeart/2005/8/layout/vList5"/>
    <dgm:cxn modelId="{FCEF1AF8-F9DB-C046-AC60-55A115BAFA1C}" type="presParOf" srcId="{0AD9A0FD-752F-CF42-9315-46C329E2BB9F}" destId="{0BC17F57-A184-0E44-A545-4BD6AC1A8B74}" srcOrd="1" destOrd="0" presId="urn:microsoft.com/office/officeart/2005/8/layout/vList5"/>
    <dgm:cxn modelId="{A69DB96E-1DE4-364B-866E-1B2C5EB16D8A}" type="presParOf" srcId="{671DCF5F-313E-FB4F-8204-7D3DEA64F2B7}" destId="{3755EE8F-2473-B240-BF14-8AF9D265ACFE}" srcOrd="1" destOrd="0" presId="urn:microsoft.com/office/officeart/2005/8/layout/vList5"/>
    <dgm:cxn modelId="{0B71A4CE-D78F-1F4C-80F2-A46C8D0BC644}" type="presParOf" srcId="{671DCF5F-313E-FB4F-8204-7D3DEA64F2B7}" destId="{ACCDACE2-09A6-8D40-A8B8-3A37829957DA}" srcOrd="2" destOrd="0" presId="urn:microsoft.com/office/officeart/2005/8/layout/vList5"/>
    <dgm:cxn modelId="{074D7622-08A0-9341-85D7-56D70D309CF4}" type="presParOf" srcId="{ACCDACE2-09A6-8D40-A8B8-3A37829957DA}" destId="{C51DC3B7-1897-0C44-A5B0-F8B405687E44}" srcOrd="0" destOrd="0" presId="urn:microsoft.com/office/officeart/2005/8/layout/vList5"/>
    <dgm:cxn modelId="{CBF7F9B4-101D-334F-8823-CA6D75ED4991}" type="presParOf" srcId="{ACCDACE2-09A6-8D40-A8B8-3A37829957DA}" destId="{100C02C2-98EC-A747-A068-301B5B2DCD54}" srcOrd="1" destOrd="0" presId="urn:microsoft.com/office/officeart/2005/8/layout/vList5"/>
    <dgm:cxn modelId="{B6D4E97A-6A1A-4F4A-B180-D7A542BE1579}" type="presParOf" srcId="{671DCF5F-313E-FB4F-8204-7D3DEA64F2B7}" destId="{DFB6044E-3F20-344A-8986-E5F007488761}" srcOrd="3" destOrd="0" presId="urn:microsoft.com/office/officeart/2005/8/layout/vList5"/>
    <dgm:cxn modelId="{B3404CA9-E8BC-C04C-89B6-9A60B90DB545}" type="presParOf" srcId="{671DCF5F-313E-FB4F-8204-7D3DEA64F2B7}" destId="{FE5C7DCC-125B-184E-A8AB-0F2CACA9FBDD}" srcOrd="4" destOrd="0" presId="urn:microsoft.com/office/officeart/2005/8/layout/vList5"/>
    <dgm:cxn modelId="{0CB7E4A0-11E5-CB44-AEF8-8923E435E327}" type="presParOf" srcId="{FE5C7DCC-125B-184E-A8AB-0F2CACA9FBDD}" destId="{C8418501-2FBA-E049-9581-088AEBD087CF}" srcOrd="0" destOrd="0" presId="urn:microsoft.com/office/officeart/2005/8/layout/vList5"/>
    <dgm:cxn modelId="{8FBC5103-677E-1042-9AF1-E1FAC54FC0C1}" type="presParOf" srcId="{FE5C7DCC-125B-184E-A8AB-0F2CACA9FBDD}" destId="{0E5BEBF9-3EAE-2B4F-BA37-E636DD58B2F8}" srcOrd="1" destOrd="0" presId="urn:microsoft.com/office/officeart/2005/8/layout/vList5"/>
    <dgm:cxn modelId="{C0F3C84C-CDED-0D4B-AE2C-98E43788472D}" type="presParOf" srcId="{671DCF5F-313E-FB4F-8204-7D3DEA64F2B7}" destId="{7FA12C16-5716-FE45-8BCE-D94C1E214FC5}" srcOrd="5" destOrd="0" presId="urn:microsoft.com/office/officeart/2005/8/layout/vList5"/>
    <dgm:cxn modelId="{B2169EDE-FC82-194D-AE72-39C147E1C9F2}" type="presParOf" srcId="{671DCF5F-313E-FB4F-8204-7D3DEA64F2B7}" destId="{A3BB6694-407A-1C46-8DD3-EE0995C92DBD}" srcOrd="6" destOrd="0" presId="urn:microsoft.com/office/officeart/2005/8/layout/vList5"/>
    <dgm:cxn modelId="{11F920E1-2E33-4B46-8524-B1C8DC557AA1}" type="presParOf" srcId="{A3BB6694-407A-1C46-8DD3-EE0995C92DBD}" destId="{E12B65F4-35DA-9E46-AFE8-2CA27BBD8B70}" srcOrd="0" destOrd="0" presId="urn:microsoft.com/office/officeart/2005/8/layout/vList5"/>
    <dgm:cxn modelId="{9F9D1A17-81AC-4F44-BBED-46A7A010764F}" type="presParOf" srcId="{A3BB6694-407A-1C46-8DD3-EE0995C92DBD}" destId="{0F403063-8FD9-D24A-B349-3190FA57792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D6C824-0BF1-664E-9AF8-B67BB9FD4A7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F16FFE5-5737-6245-A531-81D305D5294D}">
      <dgm:prSet/>
      <dgm:spPr>
        <a:solidFill>
          <a:srgbClr val="33496D"/>
        </a:solidFill>
      </dgm:spPr>
      <dgm:t>
        <a:bodyPr/>
        <a:lstStyle/>
        <a:p>
          <a:r>
            <a:rPr lang="en-US" dirty="0"/>
            <a:t>Modern (Digital) Manners</a:t>
          </a:r>
        </a:p>
      </dgm:t>
    </dgm:pt>
    <dgm:pt modelId="{E398A693-1018-F34A-8EC7-5FB507D17DDD}" type="parTrans" cxnId="{B793F18A-C7FC-2344-A41E-A91C334D63F6}">
      <dgm:prSet/>
      <dgm:spPr/>
      <dgm:t>
        <a:bodyPr/>
        <a:lstStyle/>
        <a:p>
          <a:endParaRPr lang="en-US"/>
        </a:p>
      </dgm:t>
    </dgm:pt>
    <dgm:pt modelId="{A6F5A77A-2343-7946-B9AF-628F09C53D19}" type="sibTrans" cxnId="{B793F18A-C7FC-2344-A41E-A91C334D63F6}">
      <dgm:prSet/>
      <dgm:spPr/>
      <dgm:t>
        <a:bodyPr/>
        <a:lstStyle/>
        <a:p>
          <a:endParaRPr lang="en-US"/>
        </a:p>
      </dgm:t>
    </dgm:pt>
    <dgm:pt modelId="{996F83A2-4B1E-0B4A-BDFC-E9859E7B996C}">
      <dgm:prSet/>
      <dgm:spPr>
        <a:solidFill>
          <a:srgbClr val="33496D"/>
        </a:solidFill>
      </dgm:spPr>
      <dgm:t>
        <a:bodyPr/>
        <a:lstStyle/>
        <a:p>
          <a:r>
            <a:rPr lang="en-US" dirty="0"/>
            <a:t>Limit Tech Distractions</a:t>
          </a:r>
        </a:p>
      </dgm:t>
    </dgm:pt>
    <dgm:pt modelId="{29B0B3BD-94C1-8746-ADDA-07855FA5A03D}" type="parTrans" cxnId="{167E69E1-7667-3047-8FB6-56C2FBB0CA20}">
      <dgm:prSet/>
      <dgm:spPr/>
      <dgm:t>
        <a:bodyPr/>
        <a:lstStyle/>
        <a:p>
          <a:endParaRPr lang="en-US"/>
        </a:p>
      </dgm:t>
    </dgm:pt>
    <dgm:pt modelId="{8C4A15FE-E728-EF42-89CB-056606DABD5F}" type="sibTrans" cxnId="{167E69E1-7667-3047-8FB6-56C2FBB0CA20}">
      <dgm:prSet/>
      <dgm:spPr/>
      <dgm:t>
        <a:bodyPr/>
        <a:lstStyle/>
        <a:p>
          <a:endParaRPr lang="en-US"/>
        </a:p>
      </dgm:t>
    </dgm:pt>
    <dgm:pt modelId="{F1F1B1D6-2440-F341-AC7F-8EB72BE445CC}">
      <dgm:prSet/>
      <dgm:spPr>
        <a:solidFill>
          <a:srgbClr val="33496D"/>
        </a:solidFill>
      </dgm:spPr>
      <dgm:t>
        <a:bodyPr/>
        <a:lstStyle/>
        <a:p>
          <a:r>
            <a:rPr lang="en-US" dirty="0"/>
            <a:t>Ask Before You Share News / Photos of Others</a:t>
          </a:r>
        </a:p>
      </dgm:t>
    </dgm:pt>
    <dgm:pt modelId="{2A41DAD3-4E33-544F-8A3C-47CBA8D58253}" type="parTrans" cxnId="{CECF0F3C-6B31-C647-88E9-618FF12C89F5}">
      <dgm:prSet/>
      <dgm:spPr/>
      <dgm:t>
        <a:bodyPr/>
        <a:lstStyle/>
        <a:p>
          <a:endParaRPr lang="en-US"/>
        </a:p>
      </dgm:t>
    </dgm:pt>
    <dgm:pt modelId="{77F2E3ED-2D47-824E-9A97-658D4138E16B}" type="sibTrans" cxnId="{CECF0F3C-6B31-C647-88E9-618FF12C89F5}">
      <dgm:prSet/>
      <dgm:spPr/>
      <dgm:t>
        <a:bodyPr/>
        <a:lstStyle/>
        <a:p>
          <a:endParaRPr lang="en-US"/>
        </a:p>
      </dgm:t>
    </dgm:pt>
    <dgm:pt modelId="{E2717EBD-F858-CC4D-B5DF-B05F9D305BBE}">
      <dgm:prSet/>
      <dgm:spPr>
        <a:solidFill>
          <a:srgbClr val="33496D"/>
        </a:solidFill>
      </dgm:spPr>
      <dgm:t>
        <a:bodyPr/>
        <a:lstStyle/>
        <a:p>
          <a:r>
            <a:rPr lang="en-US" dirty="0"/>
            <a:t>Don’t Say Anything Online You Wouldn’t in Person</a:t>
          </a:r>
        </a:p>
      </dgm:t>
    </dgm:pt>
    <dgm:pt modelId="{1392F67F-B552-684B-A379-48BD2D9C5C87}" type="parTrans" cxnId="{93EF3302-47AB-DB49-BAC5-CB29B7AF773E}">
      <dgm:prSet/>
      <dgm:spPr/>
      <dgm:t>
        <a:bodyPr/>
        <a:lstStyle/>
        <a:p>
          <a:endParaRPr lang="en-US"/>
        </a:p>
      </dgm:t>
    </dgm:pt>
    <dgm:pt modelId="{08DC560F-D5C0-8446-BB83-86E826060131}" type="sibTrans" cxnId="{93EF3302-47AB-DB49-BAC5-CB29B7AF773E}">
      <dgm:prSet/>
      <dgm:spPr/>
      <dgm:t>
        <a:bodyPr/>
        <a:lstStyle/>
        <a:p>
          <a:endParaRPr lang="en-US"/>
        </a:p>
      </dgm:t>
    </dgm:pt>
    <dgm:pt modelId="{B2ED8747-0FF7-4043-9E98-227B8D392AD6}">
      <dgm:prSet/>
      <dgm:spPr/>
      <dgm:t>
        <a:bodyPr/>
        <a:lstStyle/>
        <a:p>
          <a:r>
            <a:rPr lang="en-US" dirty="0"/>
            <a:t>Keyboard Courage</a:t>
          </a:r>
        </a:p>
      </dgm:t>
    </dgm:pt>
    <dgm:pt modelId="{0EBBCD07-1C1D-9846-8F27-F64BE9FEF05B}" type="parTrans" cxnId="{228DF94C-21E9-A74D-B629-342958AD8388}">
      <dgm:prSet/>
      <dgm:spPr/>
      <dgm:t>
        <a:bodyPr/>
        <a:lstStyle/>
        <a:p>
          <a:endParaRPr lang="en-US"/>
        </a:p>
      </dgm:t>
    </dgm:pt>
    <dgm:pt modelId="{4A6E7E70-4668-E840-84DA-629C94630F15}" type="sibTrans" cxnId="{228DF94C-21E9-A74D-B629-342958AD8388}">
      <dgm:prSet/>
      <dgm:spPr/>
      <dgm:t>
        <a:bodyPr/>
        <a:lstStyle/>
        <a:p>
          <a:endParaRPr lang="en-US"/>
        </a:p>
      </dgm:t>
    </dgm:pt>
    <dgm:pt modelId="{1B844458-FC56-4C4E-B6C8-9C6550CC4952}">
      <dgm:prSet/>
      <dgm:spPr>
        <a:solidFill>
          <a:srgbClr val="33496D"/>
        </a:solidFill>
      </dgm:spPr>
      <dgm:t>
        <a:bodyPr/>
        <a:lstStyle/>
        <a:p>
          <a:r>
            <a:rPr lang="en-US" dirty="0"/>
            <a:t>Use Best Medium for a Message</a:t>
          </a:r>
        </a:p>
      </dgm:t>
    </dgm:pt>
    <dgm:pt modelId="{36BF011D-82DF-424B-9FF5-00EB2F081DE4}" type="parTrans" cxnId="{6BA9A387-739A-344D-A786-5848B8940BCF}">
      <dgm:prSet/>
      <dgm:spPr/>
      <dgm:t>
        <a:bodyPr/>
        <a:lstStyle/>
        <a:p>
          <a:endParaRPr lang="en-US"/>
        </a:p>
      </dgm:t>
    </dgm:pt>
    <dgm:pt modelId="{9429EF6C-FE29-E543-AE33-2A3E9FDA071D}" type="sibTrans" cxnId="{6BA9A387-739A-344D-A786-5848B8940BCF}">
      <dgm:prSet/>
      <dgm:spPr/>
      <dgm:t>
        <a:bodyPr/>
        <a:lstStyle/>
        <a:p>
          <a:endParaRPr lang="en-US"/>
        </a:p>
      </dgm:t>
    </dgm:pt>
    <dgm:pt modelId="{CA1288F0-55C5-E841-AE68-DE9100AAB7A9}" type="pres">
      <dgm:prSet presAssocID="{0AD6C824-0BF1-664E-9AF8-B67BB9FD4A7A}" presName="linear" presStyleCnt="0">
        <dgm:presLayoutVars>
          <dgm:animLvl val="lvl"/>
          <dgm:resizeHandles val="exact"/>
        </dgm:presLayoutVars>
      </dgm:prSet>
      <dgm:spPr/>
      <dgm:t>
        <a:bodyPr/>
        <a:lstStyle/>
        <a:p>
          <a:endParaRPr lang="en-US"/>
        </a:p>
      </dgm:t>
    </dgm:pt>
    <dgm:pt modelId="{F8BAFDB8-E7B0-F64D-B69D-F5EC25CE2D36}" type="pres">
      <dgm:prSet presAssocID="{AF16FFE5-5737-6245-A531-81D305D5294D}" presName="parentText" presStyleLbl="node1" presStyleIdx="0" presStyleCnt="5">
        <dgm:presLayoutVars>
          <dgm:chMax val="0"/>
          <dgm:bulletEnabled val="1"/>
        </dgm:presLayoutVars>
      </dgm:prSet>
      <dgm:spPr/>
      <dgm:t>
        <a:bodyPr/>
        <a:lstStyle/>
        <a:p>
          <a:endParaRPr lang="en-US"/>
        </a:p>
      </dgm:t>
    </dgm:pt>
    <dgm:pt modelId="{386E69C5-DACD-B24C-B7F9-F27A31235288}" type="pres">
      <dgm:prSet presAssocID="{A6F5A77A-2343-7946-B9AF-628F09C53D19}" presName="spacer" presStyleCnt="0"/>
      <dgm:spPr/>
    </dgm:pt>
    <dgm:pt modelId="{E9A6F535-6D7D-7745-87F8-3447CA8F495F}" type="pres">
      <dgm:prSet presAssocID="{996F83A2-4B1E-0B4A-BDFC-E9859E7B996C}" presName="parentText" presStyleLbl="node1" presStyleIdx="1" presStyleCnt="5">
        <dgm:presLayoutVars>
          <dgm:chMax val="0"/>
          <dgm:bulletEnabled val="1"/>
        </dgm:presLayoutVars>
      </dgm:prSet>
      <dgm:spPr/>
      <dgm:t>
        <a:bodyPr/>
        <a:lstStyle/>
        <a:p>
          <a:endParaRPr lang="en-US"/>
        </a:p>
      </dgm:t>
    </dgm:pt>
    <dgm:pt modelId="{FADB0CA3-7B81-3C47-8C42-2520A99F59B1}" type="pres">
      <dgm:prSet presAssocID="{8C4A15FE-E728-EF42-89CB-056606DABD5F}" presName="spacer" presStyleCnt="0"/>
      <dgm:spPr/>
    </dgm:pt>
    <dgm:pt modelId="{15A49DBD-7C13-314A-8023-69B51D43F21A}" type="pres">
      <dgm:prSet presAssocID="{F1F1B1D6-2440-F341-AC7F-8EB72BE445CC}" presName="parentText" presStyleLbl="node1" presStyleIdx="2" presStyleCnt="5">
        <dgm:presLayoutVars>
          <dgm:chMax val="0"/>
          <dgm:bulletEnabled val="1"/>
        </dgm:presLayoutVars>
      </dgm:prSet>
      <dgm:spPr/>
      <dgm:t>
        <a:bodyPr/>
        <a:lstStyle/>
        <a:p>
          <a:endParaRPr lang="en-US"/>
        </a:p>
      </dgm:t>
    </dgm:pt>
    <dgm:pt modelId="{1D896342-176F-3243-8A39-21736CD4B2BF}" type="pres">
      <dgm:prSet presAssocID="{77F2E3ED-2D47-824E-9A97-658D4138E16B}" presName="spacer" presStyleCnt="0"/>
      <dgm:spPr/>
    </dgm:pt>
    <dgm:pt modelId="{D9ADCFBF-22FB-7546-979E-4ED5DF3B26C6}" type="pres">
      <dgm:prSet presAssocID="{E2717EBD-F858-CC4D-B5DF-B05F9D305BBE}" presName="parentText" presStyleLbl="node1" presStyleIdx="3" presStyleCnt="5">
        <dgm:presLayoutVars>
          <dgm:chMax val="0"/>
          <dgm:bulletEnabled val="1"/>
        </dgm:presLayoutVars>
      </dgm:prSet>
      <dgm:spPr/>
      <dgm:t>
        <a:bodyPr/>
        <a:lstStyle/>
        <a:p>
          <a:endParaRPr lang="en-US"/>
        </a:p>
      </dgm:t>
    </dgm:pt>
    <dgm:pt modelId="{B0FA30E2-5615-764E-83F8-F1A457395504}" type="pres">
      <dgm:prSet presAssocID="{E2717EBD-F858-CC4D-B5DF-B05F9D305BBE}" presName="childText" presStyleLbl="revTx" presStyleIdx="0" presStyleCnt="1">
        <dgm:presLayoutVars>
          <dgm:bulletEnabled val="1"/>
        </dgm:presLayoutVars>
      </dgm:prSet>
      <dgm:spPr/>
      <dgm:t>
        <a:bodyPr/>
        <a:lstStyle/>
        <a:p>
          <a:endParaRPr lang="en-US"/>
        </a:p>
      </dgm:t>
    </dgm:pt>
    <dgm:pt modelId="{8473CCE6-FA68-4E4D-A2DF-57FFE4095820}" type="pres">
      <dgm:prSet presAssocID="{1B844458-FC56-4C4E-B6C8-9C6550CC4952}" presName="parentText" presStyleLbl="node1" presStyleIdx="4" presStyleCnt="5">
        <dgm:presLayoutVars>
          <dgm:chMax val="0"/>
          <dgm:bulletEnabled val="1"/>
        </dgm:presLayoutVars>
      </dgm:prSet>
      <dgm:spPr/>
      <dgm:t>
        <a:bodyPr/>
        <a:lstStyle/>
        <a:p>
          <a:endParaRPr lang="en-US"/>
        </a:p>
      </dgm:t>
    </dgm:pt>
  </dgm:ptLst>
  <dgm:cxnLst>
    <dgm:cxn modelId="{B976C7F6-E085-7A4F-A72A-8155E7C3B3FF}" type="presOf" srcId="{0AD6C824-0BF1-664E-9AF8-B67BB9FD4A7A}" destId="{CA1288F0-55C5-E841-AE68-DE9100AAB7A9}" srcOrd="0" destOrd="0" presId="urn:microsoft.com/office/officeart/2005/8/layout/vList2"/>
    <dgm:cxn modelId="{F8AC950D-212C-BD49-ABAD-13C7EAB137CE}" type="presOf" srcId="{F1F1B1D6-2440-F341-AC7F-8EB72BE445CC}" destId="{15A49DBD-7C13-314A-8023-69B51D43F21A}" srcOrd="0" destOrd="0" presId="urn:microsoft.com/office/officeart/2005/8/layout/vList2"/>
    <dgm:cxn modelId="{6BA9A387-739A-344D-A786-5848B8940BCF}" srcId="{0AD6C824-0BF1-664E-9AF8-B67BB9FD4A7A}" destId="{1B844458-FC56-4C4E-B6C8-9C6550CC4952}" srcOrd="4" destOrd="0" parTransId="{36BF011D-82DF-424B-9FF5-00EB2F081DE4}" sibTransId="{9429EF6C-FE29-E543-AE33-2A3E9FDA071D}"/>
    <dgm:cxn modelId="{A9080005-B3A0-734B-B9BA-F70AD74D810D}" type="presOf" srcId="{E2717EBD-F858-CC4D-B5DF-B05F9D305BBE}" destId="{D9ADCFBF-22FB-7546-979E-4ED5DF3B26C6}" srcOrd="0" destOrd="0" presId="urn:microsoft.com/office/officeart/2005/8/layout/vList2"/>
    <dgm:cxn modelId="{93EF3302-47AB-DB49-BAC5-CB29B7AF773E}" srcId="{0AD6C824-0BF1-664E-9AF8-B67BB9FD4A7A}" destId="{E2717EBD-F858-CC4D-B5DF-B05F9D305BBE}" srcOrd="3" destOrd="0" parTransId="{1392F67F-B552-684B-A379-48BD2D9C5C87}" sibTransId="{08DC560F-D5C0-8446-BB83-86E826060131}"/>
    <dgm:cxn modelId="{CECF0F3C-6B31-C647-88E9-618FF12C89F5}" srcId="{0AD6C824-0BF1-664E-9AF8-B67BB9FD4A7A}" destId="{F1F1B1D6-2440-F341-AC7F-8EB72BE445CC}" srcOrd="2" destOrd="0" parTransId="{2A41DAD3-4E33-544F-8A3C-47CBA8D58253}" sibTransId="{77F2E3ED-2D47-824E-9A97-658D4138E16B}"/>
    <dgm:cxn modelId="{B793F18A-C7FC-2344-A41E-A91C334D63F6}" srcId="{0AD6C824-0BF1-664E-9AF8-B67BB9FD4A7A}" destId="{AF16FFE5-5737-6245-A531-81D305D5294D}" srcOrd="0" destOrd="0" parTransId="{E398A693-1018-F34A-8EC7-5FB507D17DDD}" sibTransId="{A6F5A77A-2343-7946-B9AF-628F09C53D19}"/>
    <dgm:cxn modelId="{E6033FB1-3DE0-3D4A-9D37-821A473503E0}" type="presOf" srcId="{996F83A2-4B1E-0B4A-BDFC-E9859E7B996C}" destId="{E9A6F535-6D7D-7745-87F8-3447CA8F495F}" srcOrd="0" destOrd="0" presId="urn:microsoft.com/office/officeart/2005/8/layout/vList2"/>
    <dgm:cxn modelId="{E621D4B8-2500-4441-9F0D-145925666720}" type="presOf" srcId="{AF16FFE5-5737-6245-A531-81D305D5294D}" destId="{F8BAFDB8-E7B0-F64D-B69D-F5EC25CE2D36}" srcOrd="0" destOrd="0" presId="urn:microsoft.com/office/officeart/2005/8/layout/vList2"/>
    <dgm:cxn modelId="{A500AAEA-DBAF-3E43-9EF4-B78AA796F66C}" type="presOf" srcId="{B2ED8747-0FF7-4043-9E98-227B8D392AD6}" destId="{B0FA30E2-5615-764E-83F8-F1A457395504}" srcOrd="0" destOrd="0" presId="urn:microsoft.com/office/officeart/2005/8/layout/vList2"/>
    <dgm:cxn modelId="{755B83E4-3C50-044A-94C9-47D321CF23D7}" type="presOf" srcId="{1B844458-FC56-4C4E-B6C8-9C6550CC4952}" destId="{8473CCE6-FA68-4E4D-A2DF-57FFE4095820}" srcOrd="0" destOrd="0" presId="urn:microsoft.com/office/officeart/2005/8/layout/vList2"/>
    <dgm:cxn modelId="{167E69E1-7667-3047-8FB6-56C2FBB0CA20}" srcId="{0AD6C824-0BF1-664E-9AF8-B67BB9FD4A7A}" destId="{996F83A2-4B1E-0B4A-BDFC-E9859E7B996C}" srcOrd="1" destOrd="0" parTransId="{29B0B3BD-94C1-8746-ADDA-07855FA5A03D}" sibTransId="{8C4A15FE-E728-EF42-89CB-056606DABD5F}"/>
    <dgm:cxn modelId="{228DF94C-21E9-A74D-B629-342958AD8388}" srcId="{E2717EBD-F858-CC4D-B5DF-B05F9D305BBE}" destId="{B2ED8747-0FF7-4043-9E98-227B8D392AD6}" srcOrd="0" destOrd="0" parTransId="{0EBBCD07-1C1D-9846-8F27-F64BE9FEF05B}" sibTransId="{4A6E7E70-4668-E840-84DA-629C94630F15}"/>
    <dgm:cxn modelId="{C121404C-7941-AF48-BC92-8FD6537368D6}" type="presParOf" srcId="{CA1288F0-55C5-E841-AE68-DE9100AAB7A9}" destId="{F8BAFDB8-E7B0-F64D-B69D-F5EC25CE2D36}" srcOrd="0" destOrd="0" presId="urn:microsoft.com/office/officeart/2005/8/layout/vList2"/>
    <dgm:cxn modelId="{FA9943E1-7726-EE4C-99FD-3A99F5DE7136}" type="presParOf" srcId="{CA1288F0-55C5-E841-AE68-DE9100AAB7A9}" destId="{386E69C5-DACD-B24C-B7F9-F27A31235288}" srcOrd="1" destOrd="0" presId="urn:microsoft.com/office/officeart/2005/8/layout/vList2"/>
    <dgm:cxn modelId="{619F11EC-B4F7-F44E-BE4A-0E1048E595C8}" type="presParOf" srcId="{CA1288F0-55C5-E841-AE68-DE9100AAB7A9}" destId="{E9A6F535-6D7D-7745-87F8-3447CA8F495F}" srcOrd="2" destOrd="0" presId="urn:microsoft.com/office/officeart/2005/8/layout/vList2"/>
    <dgm:cxn modelId="{8290ACEF-F314-BB41-B836-7B6258D62B0B}" type="presParOf" srcId="{CA1288F0-55C5-E841-AE68-DE9100AAB7A9}" destId="{FADB0CA3-7B81-3C47-8C42-2520A99F59B1}" srcOrd="3" destOrd="0" presId="urn:microsoft.com/office/officeart/2005/8/layout/vList2"/>
    <dgm:cxn modelId="{0F2D4511-6FE0-0446-A858-810FDA7837A8}" type="presParOf" srcId="{CA1288F0-55C5-E841-AE68-DE9100AAB7A9}" destId="{15A49DBD-7C13-314A-8023-69B51D43F21A}" srcOrd="4" destOrd="0" presId="urn:microsoft.com/office/officeart/2005/8/layout/vList2"/>
    <dgm:cxn modelId="{FD0B48CE-5B16-7148-BCCE-05B1EEA28523}" type="presParOf" srcId="{CA1288F0-55C5-E841-AE68-DE9100AAB7A9}" destId="{1D896342-176F-3243-8A39-21736CD4B2BF}" srcOrd="5" destOrd="0" presId="urn:microsoft.com/office/officeart/2005/8/layout/vList2"/>
    <dgm:cxn modelId="{DE4F6CAA-2010-4C40-9338-FCD9128EE51E}" type="presParOf" srcId="{CA1288F0-55C5-E841-AE68-DE9100AAB7A9}" destId="{D9ADCFBF-22FB-7546-979E-4ED5DF3B26C6}" srcOrd="6" destOrd="0" presId="urn:microsoft.com/office/officeart/2005/8/layout/vList2"/>
    <dgm:cxn modelId="{8C575A6E-DEEE-C942-9DA1-F9C79BD866D5}" type="presParOf" srcId="{CA1288F0-55C5-E841-AE68-DE9100AAB7A9}" destId="{B0FA30E2-5615-764E-83F8-F1A457395504}" srcOrd="7" destOrd="0" presId="urn:microsoft.com/office/officeart/2005/8/layout/vList2"/>
    <dgm:cxn modelId="{9FCE51B9-B094-144F-8588-1900493B5642}" type="presParOf" srcId="{CA1288F0-55C5-E841-AE68-DE9100AAB7A9}" destId="{8473CCE6-FA68-4E4D-A2DF-57FFE4095820}"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B8F91E5-882F-9A49-956B-B6B189C5E3A4}"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916412B6-267B-EB4C-B06E-85CA32F256CC}">
      <dgm:prSet/>
      <dgm:spPr>
        <a:solidFill>
          <a:srgbClr val="7EA395"/>
        </a:solidFill>
      </dgm:spPr>
      <dgm:t>
        <a:bodyPr/>
        <a:lstStyle/>
        <a:p>
          <a:r>
            <a:rPr lang="en-US" dirty="0"/>
            <a:t>Screen Time with Purpose</a:t>
          </a:r>
        </a:p>
      </dgm:t>
    </dgm:pt>
    <dgm:pt modelId="{C5EFEDC7-13D0-D44E-A002-861BE4126ED4}" type="parTrans" cxnId="{D156EBC8-E836-B24B-979D-C38AE35895A9}">
      <dgm:prSet/>
      <dgm:spPr/>
      <dgm:t>
        <a:bodyPr/>
        <a:lstStyle/>
        <a:p>
          <a:endParaRPr lang="en-US"/>
        </a:p>
      </dgm:t>
    </dgm:pt>
    <dgm:pt modelId="{C5233A5B-3EB9-914C-A355-2A2B9F8E33F8}" type="sibTrans" cxnId="{D156EBC8-E836-B24B-979D-C38AE35895A9}">
      <dgm:prSet/>
      <dgm:spPr/>
      <dgm:t>
        <a:bodyPr/>
        <a:lstStyle/>
        <a:p>
          <a:endParaRPr lang="en-US"/>
        </a:p>
      </dgm:t>
    </dgm:pt>
    <dgm:pt modelId="{1FA41B8E-E961-8E43-AA70-01A13297F859}">
      <dgm:prSet/>
      <dgm:spPr>
        <a:solidFill>
          <a:srgbClr val="9494B6"/>
        </a:solidFill>
      </dgm:spPr>
      <dgm:t>
        <a:bodyPr/>
        <a:lstStyle/>
        <a:p>
          <a:r>
            <a:rPr lang="en-US" dirty="0"/>
            <a:t>Mindless or Mindful</a:t>
          </a:r>
        </a:p>
      </dgm:t>
    </dgm:pt>
    <dgm:pt modelId="{F42BECAE-7E83-6942-B6D6-C38B3839D69D}" type="parTrans" cxnId="{B5D7F931-729C-4A40-905F-8163198B885D}">
      <dgm:prSet/>
      <dgm:spPr/>
      <dgm:t>
        <a:bodyPr/>
        <a:lstStyle/>
        <a:p>
          <a:endParaRPr lang="en-US"/>
        </a:p>
      </dgm:t>
    </dgm:pt>
    <dgm:pt modelId="{5AC6B9FA-8F45-B040-A568-31724D556B0A}" type="sibTrans" cxnId="{B5D7F931-729C-4A40-905F-8163198B885D}">
      <dgm:prSet/>
      <dgm:spPr/>
      <dgm:t>
        <a:bodyPr/>
        <a:lstStyle/>
        <a:p>
          <a:endParaRPr lang="en-US"/>
        </a:p>
      </dgm:t>
    </dgm:pt>
    <dgm:pt modelId="{CD44C3BE-6875-9F4E-A469-0825C80FC5EC}">
      <dgm:prSet/>
      <dgm:spPr>
        <a:solidFill>
          <a:srgbClr val="D8D1E1"/>
        </a:solidFill>
      </dgm:spPr>
      <dgm:t>
        <a:bodyPr/>
        <a:lstStyle/>
        <a:p>
          <a:r>
            <a:rPr lang="en-US" dirty="0"/>
            <a:t>Connecting or Scrolling?</a:t>
          </a:r>
        </a:p>
      </dgm:t>
    </dgm:pt>
    <dgm:pt modelId="{959832B1-3774-0F45-993D-B1325D1AE5C2}" type="parTrans" cxnId="{6519E98B-E61E-AC49-8F0E-0A26C4926EDD}">
      <dgm:prSet/>
      <dgm:spPr/>
      <dgm:t>
        <a:bodyPr/>
        <a:lstStyle/>
        <a:p>
          <a:endParaRPr lang="en-US"/>
        </a:p>
      </dgm:t>
    </dgm:pt>
    <dgm:pt modelId="{79DFC08A-867B-094F-8137-07A00F3900B1}" type="sibTrans" cxnId="{6519E98B-E61E-AC49-8F0E-0A26C4926EDD}">
      <dgm:prSet/>
      <dgm:spPr/>
      <dgm:t>
        <a:bodyPr/>
        <a:lstStyle/>
        <a:p>
          <a:endParaRPr lang="en-US"/>
        </a:p>
      </dgm:t>
    </dgm:pt>
    <dgm:pt modelId="{DCE9BEA0-681C-FC43-A130-5BC200F753C4}" type="pres">
      <dgm:prSet presAssocID="{FB8F91E5-882F-9A49-956B-B6B189C5E3A4}" presName="compositeShape" presStyleCnt="0">
        <dgm:presLayoutVars>
          <dgm:chMax val="7"/>
          <dgm:dir/>
          <dgm:resizeHandles val="exact"/>
        </dgm:presLayoutVars>
      </dgm:prSet>
      <dgm:spPr/>
      <dgm:t>
        <a:bodyPr/>
        <a:lstStyle/>
        <a:p>
          <a:endParaRPr lang="en-US"/>
        </a:p>
      </dgm:t>
    </dgm:pt>
    <dgm:pt modelId="{25968DC1-07A0-3D49-902F-4A0D56D67319}" type="pres">
      <dgm:prSet presAssocID="{916412B6-267B-EB4C-B06E-85CA32F256CC}" presName="circ1" presStyleLbl="vennNode1" presStyleIdx="0" presStyleCnt="3" custLinFactNeighborX="0" custLinFactNeighborY="-6531"/>
      <dgm:spPr/>
      <dgm:t>
        <a:bodyPr/>
        <a:lstStyle/>
        <a:p>
          <a:endParaRPr lang="en-US"/>
        </a:p>
      </dgm:t>
    </dgm:pt>
    <dgm:pt modelId="{FB981B2F-5EAA-FE4F-9593-8EF9CB806960}" type="pres">
      <dgm:prSet presAssocID="{916412B6-267B-EB4C-B06E-85CA32F256CC}" presName="circ1Tx" presStyleLbl="revTx" presStyleIdx="0" presStyleCnt="0">
        <dgm:presLayoutVars>
          <dgm:chMax val="0"/>
          <dgm:chPref val="0"/>
          <dgm:bulletEnabled val="1"/>
        </dgm:presLayoutVars>
      </dgm:prSet>
      <dgm:spPr/>
      <dgm:t>
        <a:bodyPr/>
        <a:lstStyle/>
        <a:p>
          <a:endParaRPr lang="en-US"/>
        </a:p>
      </dgm:t>
    </dgm:pt>
    <dgm:pt modelId="{446E1A91-0C31-BE45-922D-D83D013F1233}" type="pres">
      <dgm:prSet presAssocID="{1FA41B8E-E961-8E43-AA70-01A13297F859}" presName="circ2" presStyleLbl="vennNode1" presStyleIdx="1" presStyleCnt="3"/>
      <dgm:spPr/>
      <dgm:t>
        <a:bodyPr/>
        <a:lstStyle/>
        <a:p>
          <a:endParaRPr lang="en-US"/>
        </a:p>
      </dgm:t>
    </dgm:pt>
    <dgm:pt modelId="{0919366F-EF51-F244-9F32-76DA68EC6ABF}" type="pres">
      <dgm:prSet presAssocID="{1FA41B8E-E961-8E43-AA70-01A13297F859}" presName="circ2Tx" presStyleLbl="revTx" presStyleIdx="0" presStyleCnt="0">
        <dgm:presLayoutVars>
          <dgm:chMax val="0"/>
          <dgm:chPref val="0"/>
          <dgm:bulletEnabled val="1"/>
        </dgm:presLayoutVars>
      </dgm:prSet>
      <dgm:spPr/>
      <dgm:t>
        <a:bodyPr/>
        <a:lstStyle/>
        <a:p>
          <a:endParaRPr lang="en-US"/>
        </a:p>
      </dgm:t>
    </dgm:pt>
    <dgm:pt modelId="{79063FC2-1580-DE48-8700-1A34AEC59C87}" type="pres">
      <dgm:prSet presAssocID="{CD44C3BE-6875-9F4E-A469-0825C80FC5EC}" presName="circ3" presStyleLbl="vennNode1" presStyleIdx="2" presStyleCnt="3"/>
      <dgm:spPr/>
      <dgm:t>
        <a:bodyPr/>
        <a:lstStyle/>
        <a:p>
          <a:endParaRPr lang="en-US"/>
        </a:p>
      </dgm:t>
    </dgm:pt>
    <dgm:pt modelId="{391CD26A-A7A0-A547-8496-03D51F036562}" type="pres">
      <dgm:prSet presAssocID="{CD44C3BE-6875-9F4E-A469-0825C80FC5EC}" presName="circ3Tx" presStyleLbl="revTx" presStyleIdx="0" presStyleCnt="0">
        <dgm:presLayoutVars>
          <dgm:chMax val="0"/>
          <dgm:chPref val="0"/>
          <dgm:bulletEnabled val="1"/>
        </dgm:presLayoutVars>
      </dgm:prSet>
      <dgm:spPr/>
      <dgm:t>
        <a:bodyPr/>
        <a:lstStyle/>
        <a:p>
          <a:endParaRPr lang="en-US"/>
        </a:p>
      </dgm:t>
    </dgm:pt>
  </dgm:ptLst>
  <dgm:cxnLst>
    <dgm:cxn modelId="{E675C6FC-66AA-C24F-AB6F-C3947EF7DDB1}" type="presOf" srcId="{CD44C3BE-6875-9F4E-A469-0825C80FC5EC}" destId="{79063FC2-1580-DE48-8700-1A34AEC59C87}" srcOrd="0" destOrd="0" presId="urn:microsoft.com/office/officeart/2005/8/layout/venn1"/>
    <dgm:cxn modelId="{51E1053D-C9B3-2D4F-9C9D-7E224E072E8F}" type="presOf" srcId="{1FA41B8E-E961-8E43-AA70-01A13297F859}" destId="{0919366F-EF51-F244-9F32-76DA68EC6ABF}" srcOrd="1" destOrd="0" presId="urn:microsoft.com/office/officeart/2005/8/layout/venn1"/>
    <dgm:cxn modelId="{F5F9A6CE-A8EF-8245-A1DF-4734B2B2D01B}" type="presOf" srcId="{FB8F91E5-882F-9A49-956B-B6B189C5E3A4}" destId="{DCE9BEA0-681C-FC43-A130-5BC200F753C4}" srcOrd="0" destOrd="0" presId="urn:microsoft.com/office/officeart/2005/8/layout/venn1"/>
    <dgm:cxn modelId="{1A8E0E0D-9081-D540-9176-4421B09E968D}" type="presOf" srcId="{CD44C3BE-6875-9F4E-A469-0825C80FC5EC}" destId="{391CD26A-A7A0-A547-8496-03D51F036562}" srcOrd="1" destOrd="0" presId="urn:microsoft.com/office/officeart/2005/8/layout/venn1"/>
    <dgm:cxn modelId="{B8365926-2240-1840-9FFC-4DE913FB37ED}" type="presOf" srcId="{916412B6-267B-EB4C-B06E-85CA32F256CC}" destId="{25968DC1-07A0-3D49-902F-4A0D56D67319}" srcOrd="0" destOrd="0" presId="urn:microsoft.com/office/officeart/2005/8/layout/venn1"/>
    <dgm:cxn modelId="{D156EBC8-E836-B24B-979D-C38AE35895A9}" srcId="{FB8F91E5-882F-9A49-956B-B6B189C5E3A4}" destId="{916412B6-267B-EB4C-B06E-85CA32F256CC}" srcOrd="0" destOrd="0" parTransId="{C5EFEDC7-13D0-D44E-A002-861BE4126ED4}" sibTransId="{C5233A5B-3EB9-914C-A355-2A2B9F8E33F8}"/>
    <dgm:cxn modelId="{1D2094FC-45BF-7049-B2B5-FDE3C5E17EFA}" type="presOf" srcId="{1FA41B8E-E961-8E43-AA70-01A13297F859}" destId="{446E1A91-0C31-BE45-922D-D83D013F1233}" srcOrd="0" destOrd="0" presId="urn:microsoft.com/office/officeart/2005/8/layout/venn1"/>
    <dgm:cxn modelId="{6519E98B-E61E-AC49-8F0E-0A26C4926EDD}" srcId="{FB8F91E5-882F-9A49-956B-B6B189C5E3A4}" destId="{CD44C3BE-6875-9F4E-A469-0825C80FC5EC}" srcOrd="2" destOrd="0" parTransId="{959832B1-3774-0F45-993D-B1325D1AE5C2}" sibTransId="{79DFC08A-867B-094F-8137-07A00F3900B1}"/>
    <dgm:cxn modelId="{B5D7F931-729C-4A40-905F-8163198B885D}" srcId="{FB8F91E5-882F-9A49-956B-B6B189C5E3A4}" destId="{1FA41B8E-E961-8E43-AA70-01A13297F859}" srcOrd="1" destOrd="0" parTransId="{F42BECAE-7E83-6942-B6D6-C38B3839D69D}" sibTransId="{5AC6B9FA-8F45-B040-A568-31724D556B0A}"/>
    <dgm:cxn modelId="{9B004312-E2E4-0C40-A7D0-AF8796E1ECEC}" type="presOf" srcId="{916412B6-267B-EB4C-B06E-85CA32F256CC}" destId="{FB981B2F-5EAA-FE4F-9593-8EF9CB806960}" srcOrd="1" destOrd="0" presId="urn:microsoft.com/office/officeart/2005/8/layout/venn1"/>
    <dgm:cxn modelId="{938D1897-C91C-4849-BE27-6A77A8E02AC1}" type="presParOf" srcId="{DCE9BEA0-681C-FC43-A130-5BC200F753C4}" destId="{25968DC1-07A0-3D49-902F-4A0D56D67319}" srcOrd="0" destOrd="0" presId="urn:microsoft.com/office/officeart/2005/8/layout/venn1"/>
    <dgm:cxn modelId="{344E959A-7833-B346-8A08-CD0FF7B4B821}" type="presParOf" srcId="{DCE9BEA0-681C-FC43-A130-5BC200F753C4}" destId="{FB981B2F-5EAA-FE4F-9593-8EF9CB806960}" srcOrd="1" destOrd="0" presId="urn:microsoft.com/office/officeart/2005/8/layout/venn1"/>
    <dgm:cxn modelId="{84D67E2F-3AB0-484D-9385-977285F0AD21}" type="presParOf" srcId="{DCE9BEA0-681C-FC43-A130-5BC200F753C4}" destId="{446E1A91-0C31-BE45-922D-D83D013F1233}" srcOrd="2" destOrd="0" presId="urn:microsoft.com/office/officeart/2005/8/layout/venn1"/>
    <dgm:cxn modelId="{965B697C-6632-9F4D-AA1A-C0C415433B0F}" type="presParOf" srcId="{DCE9BEA0-681C-FC43-A130-5BC200F753C4}" destId="{0919366F-EF51-F244-9F32-76DA68EC6ABF}" srcOrd="3" destOrd="0" presId="urn:microsoft.com/office/officeart/2005/8/layout/venn1"/>
    <dgm:cxn modelId="{32B165D1-507E-884C-A32A-70CC4D5030E8}" type="presParOf" srcId="{DCE9BEA0-681C-FC43-A130-5BC200F753C4}" destId="{79063FC2-1580-DE48-8700-1A34AEC59C87}" srcOrd="4" destOrd="0" presId="urn:microsoft.com/office/officeart/2005/8/layout/venn1"/>
    <dgm:cxn modelId="{009D8C2C-0870-AB4B-A492-D628FA85E8A7}" type="presParOf" srcId="{DCE9BEA0-681C-FC43-A130-5BC200F753C4}" destId="{391CD26A-A7A0-A547-8496-03D51F036562}"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6BA454-0B8B-E247-85DA-32D8BFBFDE6C}">
      <dsp:nvSpPr>
        <dsp:cNvPr id="0" name=""/>
        <dsp:cNvSpPr/>
      </dsp:nvSpPr>
      <dsp:spPr>
        <a:xfrm>
          <a:off x="812684" y="0"/>
          <a:ext cx="5165724" cy="5165724"/>
        </a:xfrm>
        <a:prstGeom prst="diamond">
          <a:avLst/>
        </a:prstGeom>
        <a:solidFill>
          <a:srgbClr val="D0E1DC"/>
        </a:solidFill>
        <a:ln>
          <a:noFill/>
        </a:ln>
        <a:effectLst/>
      </dsp:spPr>
      <dsp:style>
        <a:lnRef idx="0">
          <a:scrgbClr r="0" g="0" b="0"/>
        </a:lnRef>
        <a:fillRef idx="1">
          <a:scrgbClr r="0" g="0" b="0"/>
        </a:fillRef>
        <a:effectRef idx="0">
          <a:scrgbClr r="0" g="0" b="0"/>
        </a:effectRef>
        <a:fontRef idx="minor"/>
      </dsp:style>
    </dsp:sp>
    <dsp:sp modelId="{CD0C2E4B-2260-2E44-B097-43A1A6D7589A}">
      <dsp:nvSpPr>
        <dsp:cNvPr id="0" name=""/>
        <dsp:cNvSpPr/>
      </dsp:nvSpPr>
      <dsp:spPr>
        <a:xfrm>
          <a:off x="1303428" y="490743"/>
          <a:ext cx="2014632" cy="2014632"/>
        </a:xfrm>
        <a:prstGeom prst="roundRect">
          <a:avLst/>
        </a:prstGeom>
        <a:solidFill>
          <a:srgbClr val="9494B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Overshare </a:t>
          </a:r>
        </a:p>
      </dsp:txBody>
      <dsp:txXfrm>
        <a:off x="1401774" y="589089"/>
        <a:ext cx="1817940" cy="1817940"/>
      </dsp:txXfrm>
    </dsp:sp>
    <dsp:sp modelId="{B821AD4C-79F4-3C44-8821-11CB0EEAD1DF}">
      <dsp:nvSpPr>
        <dsp:cNvPr id="0" name=""/>
        <dsp:cNvSpPr/>
      </dsp:nvSpPr>
      <dsp:spPr>
        <a:xfrm>
          <a:off x="3473032" y="490743"/>
          <a:ext cx="2014632" cy="2014632"/>
        </a:xfrm>
        <a:prstGeom prst="roundRect">
          <a:avLst/>
        </a:prstGeom>
        <a:solidFill>
          <a:srgbClr val="9494B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a:t>Too Many Friends or Followers</a:t>
          </a:r>
        </a:p>
        <a:p>
          <a:pPr marL="171450" lvl="1" indent="-171450" algn="l" defTabSz="711200">
            <a:lnSpc>
              <a:spcPct val="90000"/>
            </a:lnSpc>
            <a:spcBef>
              <a:spcPct val="0"/>
            </a:spcBef>
            <a:spcAft>
              <a:spcPct val="15000"/>
            </a:spcAft>
            <a:buChar char="••"/>
          </a:pPr>
          <a:r>
            <a:rPr lang="en-US" sz="1600" kern="1200" dirty="0"/>
            <a:t>Relative to What is Shared</a:t>
          </a:r>
        </a:p>
      </dsp:txBody>
      <dsp:txXfrm>
        <a:off x="3571378" y="589089"/>
        <a:ext cx="1817940" cy="1817940"/>
      </dsp:txXfrm>
    </dsp:sp>
    <dsp:sp modelId="{4EDD864F-43D4-3B4C-AD0D-43F858FC9BEB}">
      <dsp:nvSpPr>
        <dsp:cNvPr id="0" name=""/>
        <dsp:cNvSpPr/>
      </dsp:nvSpPr>
      <dsp:spPr>
        <a:xfrm>
          <a:off x="1303428" y="2660347"/>
          <a:ext cx="2014632" cy="2014632"/>
        </a:xfrm>
        <a:prstGeom prst="roundRect">
          <a:avLst/>
        </a:prstGeom>
        <a:solidFill>
          <a:srgbClr val="9494B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Ignore Privacy &amp; Safety Tools</a:t>
          </a:r>
        </a:p>
      </dsp:txBody>
      <dsp:txXfrm>
        <a:off x="1401774" y="2758693"/>
        <a:ext cx="1817940" cy="1817940"/>
      </dsp:txXfrm>
    </dsp:sp>
    <dsp:sp modelId="{71146616-CAFA-8249-95E7-B78297D29F2D}">
      <dsp:nvSpPr>
        <dsp:cNvPr id="0" name=""/>
        <dsp:cNvSpPr/>
      </dsp:nvSpPr>
      <dsp:spPr>
        <a:xfrm>
          <a:off x="3473032" y="2660347"/>
          <a:ext cx="2014632" cy="2014632"/>
        </a:xfrm>
        <a:prstGeom prst="roundRect">
          <a:avLst/>
        </a:prstGeom>
        <a:solidFill>
          <a:srgbClr val="9494B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a:t>Impulse Control</a:t>
          </a:r>
        </a:p>
        <a:p>
          <a:pPr marL="171450" lvl="1" indent="-171450" algn="l" defTabSz="711200">
            <a:lnSpc>
              <a:spcPct val="90000"/>
            </a:lnSpc>
            <a:spcBef>
              <a:spcPct val="0"/>
            </a:spcBef>
            <a:spcAft>
              <a:spcPct val="15000"/>
            </a:spcAft>
            <a:buChar char="••"/>
          </a:pPr>
          <a:r>
            <a:rPr lang="en-US" sz="1600" kern="1200" dirty="0"/>
            <a:t>Over-Gaming, Bullying, Partying, Constant Distraction, Sexting</a:t>
          </a:r>
        </a:p>
      </dsp:txBody>
      <dsp:txXfrm>
        <a:off x="3571378" y="2758693"/>
        <a:ext cx="1817940" cy="1817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86E8F-42BB-B646-9A4B-708D699DCEBF}">
      <dsp:nvSpPr>
        <dsp:cNvPr id="0" name=""/>
        <dsp:cNvSpPr/>
      </dsp:nvSpPr>
      <dsp:spPr>
        <a:xfrm rot="5421719">
          <a:off x="960415" y="1114822"/>
          <a:ext cx="1678644" cy="206597"/>
        </a:xfrm>
        <a:prstGeom prst="rect">
          <a:avLst/>
        </a:prstGeom>
        <a:solidFill>
          <a:srgbClr val="D0E1DC"/>
        </a:solidFill>
        <a:ln>
          <a:noFill/>
        </a:ln>
        <a:effectLst/>
      </dsp:spPr>
      <dsp:style>
        <a:lnRef idx="0">
          <a:scrgbClr r="0" g="0" b="0"/>
        </a:lnRef>
        <a:fillRef idx="1">
          <a:scrgbClr r="0" g="0" b="0"/>
        </a:fillRef>
        <a:effectRef idx="0">
          <a:scrgbClr r="0" g="0" b="0"/>
        </a:effectRef>
        <a:fontRef idx="minor">
          <a:schemeClr val="lt1"/>
        </a:fontRef>
      </dsp:style>
    </dsp:sp>
    <dsp:sp modelId="{35CBCE2A-1E30-B745-AAFE-55B0C434F511}">
      <dsp:nvSpPr>
        <dsp:cNvPr id="0" name=""/>
        <dsp:cNvSpPr/>
      </dsp:nvSpPr>
      <dsp:spPr>
        <a:xfrm>
          <a:off x="1340777" y="70600"/>
          <a:ext cx="2295523" cy="1307924"/>
        </a:xfrm>
        <a:prstGeom prst="roundRect">
          <a:avLst>
            <a:gd name="adj" fmla="val 10000"/>
          </a:avLst>
        </a:prstGeom>
        <a:solidFill>
          <a:srgbClr val="261E2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n-US" sz="2000" kern="1200" baseline="0" dirty="0"/>
            <a:t>Common Culture</a:t>
          </a:r>
        </a:p>
        <a:p>
          <a:pPr marL="114300" lvl="1" indent="-114300" algn="l" defTabSz="533400">
            <a:lnSpc>
              <a:spcPct val="90000"/>
            </a:lnSpc>
            <a:spcBef>
              <a:spcPct val="0"/>
            </a:spcBef>
            <a:spcAft>
              <a:spcPct val="15000"/>
            </a:spcAft>
            <a:buChar char="••"/>
          </a:pPr>
          <a:r>
            <a:rPr lang="en-US" sz="1200" kern="1200" dirty="0"/>
            <a:t>Not addicted to tech, addicted to friends</a:t>
          </a:r>
        </a:p>
      </dsp:txBody>
      <dsp:txXfrm>
        <a:off x="1379085" y="108908"/>
        <a:ext cx="2218907" cy="1231308"/>
      </dsp:txXfrm>
    </dsp:sp>
    <dsp:sp modelId="{E2AC60F4-0B47-DF45-9B67-B6BB0B080515}">
      <dsp:nvSpPr>
        <dsp:cNvPr id="0" name=""/>
        <dsp:cNvSpPr/>
      </dsp:nvSpPr>
      <dsp:spPr>
        <a:xfrm rot="5400000">
          <a:off x="938773" y="2820108"/>
          <a:ext cx="1711324" cy="206597"/>
        </a:xfrm>
        <a:prstGeom prst="rect">
          <a:avLst/>
        </a:prstGeom>
        <a:solidFill>
          <a:srgbClr val="D0E1DC"/>
        </a:solidFill>
        <a:ln>
          <a:noFill/>
        </a:ln>
        <a:effectLst/>
      </dsp:spPr>
      <dsp:style>
        <a:lnRef idx="0">
          <a:scrgbClr r="0" g="0" b="0"/>
        </a:lnRef>
        <a:fillRef idx="1">
          <a:scrgbClr r="0" g="0" b="0"/>
        </a:fillRef>
        <a:effectRef idx="0">
          <a:scrgbClr r="0" g="0" b="0"/>
        </a:effectRef>
        <a:fontRef idx="minor">
          <a:schemeClr val="lt1"/>
        </a:fontRef>
      </dsp:style>
    </dsp:sp>
    <dsp:sp modelId="{D31ACE0F-AD2B-DF47-AEAD-1DE1D2C84DE0}">
      <dsp:nvSpPr>
        <dsp:cNvPr id="0" name=""/>
        <dsp:cNvSpPr/>
      </dsp:nvSpPr>
      <dsp:spPr>
        <a:xfrm>
          <a:off x="1186460" y="1724575"/>
          <a:ext cx="2582945" cy="1377314"/>
        </a:xfrm>
        <a:prstGeom prst="roundRect">
          <a:avLst>
            <a:gd name="adj" fmla="val 10000"/>
          </a:avLst>
        </a:prstGeom>
        <a:solidFill>
          <a:srgbClr val="261E2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n-US" sz="2000" kern="1200" dirty="0"/>
            <a:t>Feel Positive about Social Media </a:t>
          </a:r>
        </a:p>
        <a:p>
          <a:pPr marL="114300" lvl="1" indent="-114300" algn="l" defTabSz="533400">
            <a:lnSpc>
              <a:spcPct val="90000"/>
            </a:lnSpc>
            <a:spcBef>
              <a:spcPct val="0"/>
            </a:spcBef>
            <a:spcAft>
              <a:spcPct val="15000"/>
            </a:spcAft>
            <a:buChar char="••"/>
          </a:pPr>
          <a:r>
            <a:rPr lang="en-US" sz="1200" kern="1200" dirty="0"/>
            <a:t>But say it negatively impacts others</a:t>
          </a:r>
        </a:p>
      </dsp:txBody>
      <dsp:txXfrm>
        <a:off x="1226800" y="1764915"/>
        <a:ext cx="2502265" cy="1296634"/>
      </dsp:txXfrm>
    </dsp:sp>
    <dsp:sp modelId="{5C3F4079-3396-714A-91AE-FFB1143F7598}">
      <dsp:nvSpPr>
        <dsp:cNvPr id="0" name=""/>
        <dsp:cNvSpPr/>
      </dsp:nvSpPr>
      <dsp:spPr>
        <a:xfrm>
          <a:off x="1799594" y="3680929"/>
          <a:ext cx="3186439" cy="206597"/>
        </a:xfrm>
        <a:prstGeom prst="rect">
          <a:avLst/>
        </a:prstGeom>
        <a:solidFill>
          <a:srgbClr val="D0E1DC"/>
        </a:solidFill>
        <a:ln>
          <a:noFill/>
        </a:ln>
        <a:effectLst/>
      </dsp:spPr>
      <dsp:style>
        <a:lnRef idx="0">
          <a:scrgbClr r="0" g="0" b="0"/>
        </a:lnRef>
        <a:fillRef idx="1">
          <a:scrgbClr r="0" g="0" b="0"/>
        </a:fillRef>
        <a:effectRef idx="0">
          <a:scrgbClr r="0" g="0" b="0"/>
        </a:effectRef>
        <a:fontRef idx="minor">
          <a:schemeClr val="lt1"/>
        </a:fontRef>
      </dsp:style>
    </dsp:sp>
    <dsp:sp modelId="{E3AC74CB-AA58-3A42-9F93-A1948AAA95CC}">
      <dsp:nvSpPr>
        <dsp:cNvPr id="0" name=""/>
        <dsp:cNvSpPr/>
      </dsp:nvSpPr>
      <dsp:spPr>
        <a:xfrm>
          <a:off x="1330171" y="3446218"/>
          <a:ext cx="2295523" cy="1377314"/>
        </a:xfrm>
        <a:prstGeom prst="roundRect">
          <a:avLst>
            <a:gd name="adj" fmla="val 10000"/>
          </a:avLst>
        </a:prstGeom>
        <a:solidFill>
          <a:srgbClr val="261E2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n-US" sz="2000" kern="1200" dirty="0"/>
            <a:t>Admit to a hard time identifying accurate information</a:t>
          </a:r>
        </a:p>
        <a:p>
          <a:pPr marL="114300" lvl="1" indent="-114300" algn="l" defTabSz="533400">
            <a:lnSpc>
              <a:spcPct val="90000"/>
            </a:lnSpc>
            <a:spcBef>
              <a:spcPct val="0"/>
            </a:spcBef>
            <a:spcAft>
              <a:spcPct val="15000"/>
            </a:spcAft>
            <a:buChar char="••"/>
          </a:pPr>
          <a:r>
            <a:rPr lang="en-US" sz="1200" kern="1200"/>
            <a:t>Digital and media literacy needed</a:t>
          </a:r>
          <a:endParaRPr lang="en-US" sz="1200" kern="1200" dirty="0"/>
        </a:p>
      </dsp:txBody>
      <dsp:txXfrm>
        <a:off x="1370511" y="3486558"/>
        <a:ext cx="2214843" cy="1296634"/>
      </dsp:txXfrm>
    </dsp:sp>
    <dsp:sp modelId="{3CE7F5F0-E0F6-1640-BDBF-7BFC126EB4F5}">
      <dsp:nvSpPr>
        <dsp:cNvPr id="0" name=""/>
        <dsp:cNvSpPr/>
      </dsp:nvSpPr>
      <dsp:spPr>
        <a:xfrm rot="16267034">
          <a:off x="4154684" y="2822687"/>
          <a:ext cx="1716809" cy="206597"/>
        </a:xfrm>
        <a:prstGeom prst="rect">
          <a:avLst/>
        </a:prstGeom>
        <a:solidFill>
          <a:srgbClr val="D0E1DC"/>
        </a:solidFill>
        <a:ln>
          <a:noFill/>
        </a:ln>
        <a:effectLst/>
      </dsp:spPr>
      <dsp:style>
        <a:lnRef idx="0">
          <a:scrgbClr r="0" g="0" b="0"/>
        </a:lnRef>
        <a:fillRef idx="1">
          <a:scrgbClr r="0" g="0" b="0"/>
        </a:fillRef>
        <a:effectRef idx="0">
          <a:scrgbClr r="0" g="0" b="0"/>
        </a:effectRef>
        <a:fontRef idx="minor">
          <a:schemeClr val="lt1"/>
        </a:fontRef>
      </dsp:style>
    </dsp:sp>
    <dsp:sp modelId="{13CC6CA4-5EEE-C84E-B956-355DDE078DD0}">
      <dsp:nvSpPr>
        <dsp:cNvPr id="0" name=""/>
        <dsp:cNvSpPr/>
      </dsp:nvSpPr>
      <dsp:spPr>
        <a:xfrm>
          <a:off x="4526929" y="3446218"/>
          <a:ext cx="2295523" cy="1377314"/>
        </a:xfrm>
        <a:prstGeom prst="roundRect">
          <a:avLst>
            <a:gd name="adj" fmla="val 10000"/>
          </a:avLst>
        </a:prstGeom>
        <a:solidFill>
          <a:srgbClr val="261E2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n-US" sz="2000" kern="1200" dirty="0"/>
            <a:t>Provide Evidence Based Research about Tech Use</a:t>
          </a:r>
        </a:p>
        <a:p>
          <a:pPr marL="114300" lvl="1" indent="-114300" algn="l" defTabSz="533400">
            <a:lnSpc>
              <a:spcPct val="90000"/>
            </a:lnSpc>
            <a:spcBef>
              <a:spcPct val="0"/>
            </a:spcBef>
            <a:spcAft>
              <a:spcPct val="15000"/>
            </a:spcAft>
            <a:buChar char="••"/>
          </a:pPr>
          <a:r>
            <a:rPr lang="en-US" sz="1200" kern="1200" dirty="0"/>
            <a:t>They want input in finding digital balance</a:t>
          </a:r>
        </a:p>
      </dsp:txBody>
      <dsp:txXfrm>
        <a:off x="4567269" y="3486558"/>
        <a:ext cx="2214843" cy="1296634"/>
      </dsp:txXfrm>
    </dsp:sp>
    <dsp:sp modelId="{218FD5CA-96AE-1B45-BF44-BE0C40F7B423}">
      <dsp:nvSpPr>
        <dsp:cNvPr id="0" name=""/>
        <dsp:cNvSpPr/>
      </dsp:nvSpPr>
      <dsp:spPr>
        <a:xfrm rot="16122405">
          <a:off x="4154629" y="1098465"/>
          <a:ext cx="1711760" cy="206597"/>
        </a:xfrm>
        <a:prstGeom prst="rect">
          <a:avLst/>
        </a:prstGeom>
        <a:solidFill>
          <a:srgbClr val="D0E1DC"/>
        </a:solidFill>
        <a:ln>
          <a:noFill/>
        </a:ln>
        <a:effectLst/>
      </dsp:spPr>
      <dsp:style>
        <a:lnRef idx="0">
          <a:scrgbClr r="0" g="0" b="0"/>
        </a:lnRef>
        <a:fillRef idx="1">
          <a:scrgbClr r="0" g="0" b="0"/>
        </a:fillRef>
        <a:effectRef idx="0">
          <a:scrgbClr r="0" g="0" b="0"/>
        </a:effectRef>
        <a:fontRef idx="minor">
          <a:schemeClr val="lt1"/>
        </a:fontRef>
      </dsp:style>
    </dsp:sp>
    <dsp:sp modelId="{E2F44BBE-7B62-DC45-8CB4-29E0984B1EE1}">
      <dsp:nvSpPr>
        <dsp:cNvPr id="0" name=""/>
        <dsp:cNvSpPr/>
      </dsp:nvSpPr>
      <dsp:spPr>
        <a:xfrm>
          <a:off x="4565562" y="1724575"/>
          <a:ext cx="2295523" cy="1377314"/>
        </a:xfrm>
        <a:prstGeom prst="roundRect">
          <a:avLst>
            <a:gd name="adj" fmla="val 10000"/>
          </a:avLst>
        </a:prstGeom>
        <a:solidFill>
          <a:srgbClr val="261E2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n-US" sz="2000" kern="1200" dirty="0"/>
            <a:t>Encourage Short Breaks</a:t>
          </a:r>
        </a:p>
        <a:p>
          <a:pPr marL="114300" lvl="1" indent="-114300" algn="l" defTabSz="533400">
            <a:lnSpc>
              <a:spcPct val="90000"/>
            </a:lnSpc>
            <a:spcBef>
              <a:spcPct val="0"/>
            </a:spcBef>
            <a:spcAft>
              <a:spcPct val="15000"/>
            </a:spcAft>
            <a:buChar char="••"/>
          </a:pPr>
          <a:r>
            <a:rPr lang="en-US" sz="1200" kern="1200" dirty="0"/>
            <a:t>Vs. Digital Detox</a:t>
          </a:r>
        </a:p>
      </dsp:txBody>
      <dsp:txXfrm>
        <a:off x="4605902" y="1764915"/>
        <a:ext cx="2214843" cy="1296634"/>
      </dsp:txXfrm>
    </dsp:sp>
    <dsp:sp modelId="{FE8F636C-1527-A441-BA7E-E0A417A0D82A}">
      <dsp:nvSpPr>
        <dsp:cNvPr id="0" name=""/>
        <dsp:cNvSpPr/>
      </dsp:nvSpPr>
      <dsp:spPr>
        <a:xfrm>
          <a:off x="4526929" y="2932"/>
          <a:ext cx="2295523" cy="1377314"/>
        </a:xfrm>
        <a:prstGeom prst="roundRect">
          <a:avLst>
            <a:gd name="adj" fmla="val 10000"/>
          </a:avLst>
        </a:prstGeom>
        <a:solidFill>
          <a:srgbClr val="261E2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n-US" sz="2000" kern="1200" dirty="0"/>
            <a:t>Model Healthy Tech Habits</a:t>
          </a:r>
        </a:p>
        <a:p>
          <a:pPr marL="114300" lvl="1" indent="-114300" algn="l" defTabSz="533400">
            <a:lnSpc>
              <a:spcPct val="90000"/>
            </a:lnSpc>
            <a:spcBef>
              <a:spcPct val="0"/>
            </a:spcBef>
            <a:spcAft>
              <a:spcPct val="15000"/>
            </a:spcAft>
            <a:buChar char="••"/>
          </a:pPr>
          <a:r>
            <a:rPr lang="en-US" sz="1200" kern="1200" dirty="0"/>
            <a:t>Be a good digital role model</a:t>
          </a:r>
        </a:p>
      </dsp:txBody>
      <dsp:txXfrm>
        <a:off x="4567269" y="43272"/>
        <a:ext cx="2214843" cy="12966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B5CE0-A13D-7647-97D7-32B514C2752C}">
      <dsp:nvSpPr>
        <dsp:cNvPr id="0" name=""/>
        <dsp:cNvSpPr/>
      </dsp:nvSpPr>
      <dsp:spPr>
        <a:xfrm>
          <a:off x="3555237" y="354572"/>
          <a:ext cx="1539567" cy="1602244"/>
        </a:xfrm>
        <a:prstGeom prst="ellipse">
          <a:avLst/>
        </a:prstGeom>
        <a:solidFill>
          <a:srgbClr val="33496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Interruption Up to 23 min to return</a:t>
          </a:r>
        </a:p>
      </dsp:txBody>
      <dsp:txXfrm>
        <a:off x="3780701" y="589215"/>
        <a:ext cx="1088639" cy="1132958"/>
      </dsp:txXfrm>
    </dsp:sp>
    <dsp:sp modelId="{D49A11C8-ECDD-6348-892B-ACF37976A6A3}">
      <dsp:nvSpPr>
        <dsp:cNvPr id="0" name=""/>
        <dsp:cNvSpPr/>
      </dsp:nvSpPr>
      <dsp:spPr>
        <a:xfrm rot="1256116">
          <a:off x="5174148" y="1286965"/>
          <a:ext cx="356977" cy="523725"/>
        </a:xfrm>
        <a:prstGeom prst="rightArrow">
          <a:avLst>
            <a:gd name="adj1" fmla="val 60000"/>
            <a:gd name="adj2" fmla="val 50000"/>
          </a:avLst>
        </a:prstGeom>
        <a:solidFill>
          <a:srgbClr val="D0E1D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rtl="0">
            <a:lnSpc>
              <a:spcPct val="90000"/>
            </a:lnSpc>
            <a:spcBef>
              <a:spcPct val="0"/>
            </a:spcBef>
            <a:spcAft>
              <a:spcPct val="35000"/>
            </a:spcAft>
          </a:pPr>
          <a:endParaRPr lang="en-US" sz="2200" kern="1200" dirty="0"/>
        </a:p>
      </dsp:txBody>
      <dsp:txXfrm>
        <a:off x="5177683" y="1372577"/>
        <a:ext cx="249884" cy="314235"/>
      </dsp:txXfrm>
    </dsp:sp>
    <dsp:sp modelId="{F59F5BB3-40AE-DE4B-AC2D-B9656F1E0AAC}">
      <dsp:nvSpPr>
        <dsp:cNvPr id="0" name=""/>
        <dsp:cNvSpPr/>
      </dsp:nvSpPr>
      <dsp:spPr>
        <a:xfrm>
          <a:off x="5626547" y="1183978"/>
          <a:ext cx="1519130" cy="1520449"/>
        </a:xfrm>
        <a:prstGeom prst="ellipse">
          <a:avLst/>
        </a:prstGeom>
        <a:solidFill>
          <a:srgbClr val="33496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t>Attention Residue</a:t>
          </a:r>
        </a:p>
      </dsp:txBody>
      <dsp:txXfrm>
        <a:off x="5849018" y="1406643"/>
        <a:ext cx="1074188" cy="1075119"/>
      </dsp:txXfrm>
    </dsp:sp>
    <dsp:sp modelId="{8B963B95-0670-934E-A95A-0F2FDB1A0447}">
      <dsp:nvSpPr>
        <dsp:cNvPr id="0" name=""/>
        <dsp:cNvSpPr/>
      </dsp:nvSpPr>
      <dsp:spPr>
        <a:xfrm rot="5483977">
          <a:off x="6166653" y="2794169"/>
          <a:ext cx="384589" cy="523725"/>
        </a:xfrm>
        <a:prstGeom prst="rightArrow">
          <a:avLst>
            <a:gd name="adj1" fmla="val 60000"/>
            <a:gd name="adj2" fmla="val 50000"/>
          </a:avLst>
        </a:prstGeom>
        <a:solidFill>
          <a:srgbClr val="D0E1D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rtl="0">
            <a:lnSpc>
              <a:spcPct val="90000"/>
            </a:lnSpc>
            <a:spcBef>
              <a:spcPct val="0"/>
            </a:spcBef>
            <a:spcAft>
              <a:spcPct val="35000"/>
            </a:spcAft>
          </a:pPr>
          <a:endParaRPr lang="en-US" sz="2200" kern="1200" dirty="0"/>
        </a:p>
      </dsp:txBody>
      <dsp:txXfrm rot="10800000">
        <a:off x="6225751" y="2841243"/>
        <a:ext cx="269212" cy="314235"/>
      </dsp:txXfrm>
    </dsp:sp>
    <dsp:sp modelId="{A9F9B2CE-0C9B-494E-8F12-6FDF8EBBA2DF}">
      <dsp:nvSpPr>
        <dsp:cNvPr id="0" name=""/>
        <dsp:cNvSpPr/>
      </dsp:nvSpPr>
      <dsp:spPr>
        <a:xfrm>
          <a:off x="5482727" y="3429365"/>
          <a:ext cx="1692402" cy="1710651"/>
        </a:xfrm>
        <a:prstGeom prst="ellipse">
          <a:avLst/>
        </a:prstGeom>
        <a:solidFill>
          <a:srgbClr val="33496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Behavior: Self-Interruption</a:t>
          </a:r>
        </a:p>
      </dsp:txBody>
      <dsp:txXfrm>
        <a:off x="5730574" y="3679884"/>
        <a:ext cx="1196708" cy="1209613"/>
      </dsp:txXfrm>
    </dsp:sp>
    <dsp:sp modelId="{2C51109C-3110-E949-BE5E-787A699E326A}">
      <dsp:nvSpPr>
        <dsp:cNvPr id="0" name=""/>
        <dsp:cNvSpPr/>
      </dsp:nvSpPr>
      <dsp:spPr>
        <a:xfrm rot="9357875">
          <a:off x="5175404" y="4473941"/>
          <a:ext cx="283982" cy="523725"/>
        </a:xfrm>
        <a:prstGeom prst="rightArrow">
          <a:avLst>
            <a:gd name="adj1" fmla="val 60000"/>
            <a:gd name="adj2" fmla="val 50000"/>
          </a:avLst>
        </a:prstGeom>
        <a:solidFill>
          <a:srgbClr val="D0E1D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rtl="0">
            <a:lnSpc>
              <a:spcPct val="90000"/>
            </a:lnSpc>
            <a:spcBef>
              <a:spcPct val="0"/>
            </a:spcBef>
            <a:spcAft>
              <a:spcPct val="35000"/>
            </a:spcAft>
          </a:pPr>
          <a:endParaRPr lang="en-US" sz="2200" kern="1200" dirty="0"/>
        </a:p>
      </dsp:txBody>
      <dsp:txXfrm rot="10800000">
        <a:off x="5256906" y="4561336"/>
        <a:ext cx="198787" cy="314235"/>
      </dsp:txXfrm>
    </dsp:sp>
    <dsp:sp modelId="{10393795-33E9-4248-9A4F-CA3AAFFDA0FC}">
      <dsp:nvSpPr>
        <dsp:cNvPr id="0" name=""/>
        <dsp:cNvSpPr/>
      </dsp:nvSpPr>
      <dsp:spPr>
        <a:xfrm>
          <a:off x="3580870" y="4388327"/>
          <a:ext cx="1551780" cy="1551780"/>
        </a:xfrm>
        <a:prstGeom prst="ellipse">
          <a:avLst/>
        </a:prstGeom>
        <a:solidFill>
          <a:srgbClr val="33496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Always-On Culture</a:t>
          </a:r>
        </a:p>
      </dsp:txBody>
      <dsp:txXfrm>
        <a:off x="3808123" y="4615580"/>
        <a:ext cx="1097274" cy="1097274"/>
      </dsp:txXfrm>
    </dsp:sp>
    <dsp:sp modelId="{9CDC31CE-3A1D-1041-A6C0-FA1FA7C6918C}">
      <dsp:nvSpPr>
        <dsp:cNvPr id="0" name=""/>
        <dsp:cNvSpPr/>
      </dsp:nvSpPr>
      <dsp:spPr>
        <a:xfrm rot="12186470">
          <a:off x="3193043" y="4477369"/>
          <a:ext cx="335460" cy="523725"/>
        </a:xfrm>
        <a:prstGeom prst="rightArrow">
          <a:avLst>
            <a:gd name="adj1" fmla="val 60000"/>
            <a:gd name="adj2" fmla="val 50000"/>
          </a:avLst>
        </a:prstGeom>
        <a:solidFill>
          <a:srgbClr val="D0E1D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rtl="0">
            <a:lnSpc>
              <a:spcPct val="90000"/>
            </a:lnSpc>
            <a:spcBef>
              <a:spcPct val="0"/>
            </a:spcBef>
            <a:spcAft>
              <a:spcPct val="35000"/>
            </a:spcAft>
          </a:pPr>
          <a:endParaRPr lang="en-US" sz="2200" kern="1200" dirty="0"/>
        </a:p>
      </dsp:txBody>
      <dsp:txXfrm rot="10800000">
        <a:off x="3289644" y="4601862"/>
        <a:ext cx="234822" cy="314235"/>
      </dsp:txXfrm>
    </dsp:sp>
    <dsp:sp modelId="{E484ACCD-8696-894C-B176-EC680E68AFCE}">
      <dsp:nvSpPr>
        <dsp:cNvPr id="0" name=""/>
        <dsp:cNvSpPr/>
      </dsp:nvSpPr>
      <dsp:spPr>
        <a:xfrm>
          <a:off x="1449146" y="3519306"/>
          <a:ext cx="1692744" cy="1530769"/>
        </a:xfrm>
        <a:prstGeom prst="ellipse">
          <a:avLst/>
        </a:prstGeom>
        <a:solidFill>
          <a:srgbClr val="33496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Digital Distractions:</a:t>
          </a:r>
        </a:p>
        <a:p>
          <a:pPr lvl="0" algn="ctr" defTabSz="711200">
            <a:lnSpc>
              <a:spcPct val="90000"/>
            </a:lnSpc>
            <a:spcBef>
              <a:spcPct val="0"/>
            </a:spcBef>
            <a:spcAft>
              <a:spcPct val="35000"/>
            </a:spcAft>
          </a:pPr>
          <a:r>
            <a:rPr lang="en-US" sz="1600" kern="1200" dirty="0"/>
            <a:t>Why we're exhausted</a:t>
          </a:r>
        </a:p>
      </dsp:txBody>
      <dsp:txXfrm>
        <a:off x="1697043" y="3743482"/>
        <a:ext cx="1196950" cy="1082417"/>
      </dsp:txXfrm>
    </dsp:sp>
    <dsp:sp modelId="{512BB04B-A031-3F40-AA9A-08E29DFAFF59}">
      <dsp:nvSpPr>
        <dsp:cNvPr id="0" name=""/>
        <dsp:cNvSpPr/>
      </dsp:nvSpPr>
      <dsp:spPr>
        <a:xfrm rot="16200000">
          <a:off x="2086853" y="2875547"/>
          <a:ext cx="417330" cy="523725"/>
        </a:xfrm>
        <a:prstGeom prst="rightArrow">
          <a:avLst>
            <a:gd name="adj1" fmla="val 60000"/>
            <a:gd name="adj2" fmla="val 50000"/>
          </a:avLst>
        </a:prstGeom>
        <a:solidFill>
          <a:srgbClr val="D0E1D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rtl="0">
            <a:lnSpc>
              <a:spcPct val="90000"/>
            </a:lnSpc>
            <a:spcBef>
              <a:spcPct val="0"/>
            </a:spcBef>
            <a:spcAft>
              <a:spcPct val="35000"/>
            </a:spcAft>
          </a:pPr>
          <a:endParaRPr lang="en-US" sz="2200" kern="1200" dirty="0"/>
        </a:p>
      </dsp:txBody>
      <dsp:txXfrm>
        <a:off x="2149453" y="3042892"/>
        <a:ext cx="292131" cy="314235"/>
      </dsp:txXfrm>
    </dsp:sp>
    <dsp:sp modelId="{070EE4CE-FE54-4D4D-B010-E6F5706EB6A6}">
      <dsp:nvSpPr>
        <dsp:cNvPr id="0" name=""/>
        <dsp:cNvSpPr/>
      </dsp:nvSpPr>
      <dsp:spPr>
        <a:xfrm>
          <a:off x="1519628" y="1180110"/>
          <a:ext cx="1551780" cy="1551780"/>
        </a:xfrm>
        <a:prstGeom prst="ellipse">
          <a:avLst/>
        </a:prstGeom>
        <a:solidFill>
          <a:srgbClr val="33496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t>Mere Presence</a:t>
          </a:r>
        </a:p>
        <a:p>
          <a:pPr lvl="0" algn="ctr" defTabSz="800100">
            <a:lnSpc>
              <a:spcPct val="90000"/>
            </a:lnSpc>
            <a:spcBef>
              <a:spcPct val="0"/>
            </a:spcBef>
            <a:spcAft>
              <a:spcPct val="35000"/>
            </a:spcAft>
          </a:pPr>
          <a:r>
            <a:rPr lang="en-US" sz="1800" kern="1200" dirty="0"/>
            <a:t>Study</a:t>
          </a:r>
        </a:p>
      </dsp:txBody>
      <dsp:txXfrm>
        <a:off x="1746881" y="1407363"/>
        <a:ext cx="1097274" cy="1097274"/>
      </dsp:txXfrm>
    </dsp:sp>
    <dsp:sp modelId="{DCAE6432-BA5C-574A-9713-8674115C70BF}">
      <dsp:nvSpPr>
        <dsp:cNvPr id="0" name=""/>
        <dsp:cNvSpPr/>
      </dsp:nvSpPr>
      <dsp:spPr>
        <a:xfrm rot="20308734">
          <a:off x="3134971" y="1297076"/>
          <a:ext cx="334917" cy="523725"/>
        </a:xfrm>
        <a:prstGeom prst="rightArrow">
          <a:avLst>
            <a:gd name="adj1" fmla="val 60000"/>
            <a:gd name="adj2" fmla="val 50000"/>
          </a:avLst>
        </a:prstGeom>
        <a:solidFill>
          <a:srgbClr val="D0E1D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rtl="0">
            <a:lnSpc>
              <a:spcPct val="90000"/>
            </a:lnSpc>
            <a:spcBef>
              <a:spcPct val="0"/>
            </a:spcBef>
            <a:spcAft>
              <a:spcPct val="35000"/>
            </a:spcAft>
          </a:pPr>
          <a:endParaRPr lang="en-US" sz="2200" kern="1200" dirty="0"/>
        </a:p>
      </dsp:txBody>
      <dsp:txXfrm>
        <a:off x="3138473" y="1420250"/>
        <a:ext cx="234442" cy="3142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C17F57-A184-0E44-A545-4BD6AC1A8B74}">
      <dsp:nvSpPr>
        <dsp:cNvPr id="0" name=""/>
        <dsp:cNvSpPr/>
      </dsp:nvSpPr>
      <dsp:spPr>
        <a:xfrm rot="5400000">
          <a:off x="5120584" y="-2036570"/>
          <a:ext cx="951087" cy="5266944"/>
        </a:xfrm>
        <a:prstGeom prst="round2SameRect">
          <a:avLst/>
        </a:prstGeom>
        <a:solidFill>
          <a:srgbClr val="D0E1DC">
            <a:alpha val="89804"/>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Attention is the currency</a:t>
          </a:r>
        </a:p>
        <a:p>
          <a:pPr marL="171450" lvl="1" indent="-171450" algn="l" defTabSz="755650" rtl="0">
            <a:lnSpc>
              <a:spcPct val="90000"/>
            </a:lnSpc>
            <a:spcBef>
              <a:spcPct val="0"/>
            </a:spcBef>
            <a:spcAft>
              <a:spcPct val="15000"/>
            </a:spcAft>
            <a:buChar char="••"/>
          </a:pPr>
          <a:r>
            <a:rPr lang="en-US" sz="1700" kern="1200" dirty="0"/>
            <a:t>Valuable and scarce commodity </a:t>
          </a:r>
        </a:p>
      </dsp:txBody>
      <dsp:txXfrm rot="-5400000">
        <a:off x="2962656" y="167786"/>
        <a:ext cx="5220516" cy="858231"/>
      </dsp:txXfrm>
    </dsp:sp>
    <dsp:sp modelId="{3D0E6669-AD0A-0448-9522-1506AA5836AE}">
      <dsp:nvSpPr>
        <dsp:cNvPr id="0" name=""/>
        <dsp:cNvSpPr/>
      </dsp:nvSpPr>
      <dsp:spPr>
        <a:xfrm>
          <a:off x="0" y="2471"/>
          <a:ext cx="2962655" cy="1188859"/>
        </a:xfrm>
        <a:prstGeom prst="roundRect">
          <a:avLst/>
        </a:prstGeom>
        <a:solidFill>
          <a:srgbClr val="4E665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lvl="0" algn="ctr" defTabSz="1466850">
            <a:lnSpc>
              <a:spcPct val="90000"/>
            </a:lnSpc>
            <a:spcBef>
              <a:spcPct val="0"/>
            </a:spcBef>
            <a:spcAft>
              <a:spcPct val="35000"/>
            </a:spcAft>
          </a:pPr>
          <a:r>
            <a:rPr lang="en-US" sz="3300" kern="1200" dirty="0"/>
            <a:t>Data Driven Economy</a:t>
          </a:r>
        </a:p>
      </dsp:txBody>
      <dsp:txXfrm>
        <a:off x="58035" y="60506"/>
        <a:ext cx="2846585" cy="1072789"/>
      </dsp:txXfrm>
    </dsp:sp>
    <dsp:sp modelId="{100C02C2-98EC-A747-A068-301B5B2DCD54}">
      <dsp:nvSpPr>
        <dsp:cNvPr id="0" name=""/>
        <dsp:cNvSpPr/>
      </dsp:nvSpPr>
      <dsp:spPr>
        <a:xfrm rot="5400000">
          <a:off x="5120584" y="-788267"/>
          <a:ext cx="951087" cy="5266944"/>
        </a:xfrm>
        <a:prstGeom prst="round2SameRect">
          <a:avLst/>
        </a:prstGeom>
        <a:solidFill>
          <a:srgbClr val="D0E1D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Persuasive Design / Hidden Manipulation Techniques</a:t>
          </a:r>
        </a:p>
        <a:p>
          <a:pPr marL="171450" lvl="1" indent="-171450" algn="l" defTabSz="755650" rtl="0">
            <a:lnSpc>
              <a:spcPct val="90000"/>
            </a:lnSpc>
            <a:spcBef>
              <a:spcPct val="0"/>
            </a:spcBef>
            <a:spcAft>
              <a:spcPct val="15000"/>
            </a:spcAft>
            <a:buChar char="••"/>
          </a:pPr>
          <a:r>
            <a:rPr lang="en-US" sz="1700" kern="1200" dirty="0"/>
            <a:t>Behavioral Changes</a:t>
          </a:r>
        </a:p>
        <a:p>
          <a:pPr marL="171450" lvl="1" indent="-171450" algn="l" defTabSz="755650">
            <a:lnSpc>
              <a:spcPct val="90000"/>
            </a:lnSpc>
            <a:spcBef>
              <a:spcPct val="0"/>
            </a:spcBef>
            <a:spcAft>
              <a:spcPct val="15000"/>
            </a:spcAft>
            <a:buChar char="••"/>
          </a:pPr>
          <a:r>
            <a:rPr lang="en-US" sz="1700" kern="1200" dirty="0"/>
            <a:t>Variable Rewards</a:t>
          </a:r>
        </a:p>
      </dsp:txBody>
      <dsp:txXfrm rot="-5400000">
        <a:off x="2962656" y="1416089"/>
        <a:ext cx="5220516" cy="858231"/>
      </dsp:txXfrm>
    </dsp:sp>
    <dsp:sp modelId="{C51DC3B7-1897-0C44-A5B0-F8B405687E44}">
      <dsp:nvSpPr>
        <dsp:cNvPr id="0" name=""/>
        <dsp:cNvSpPr/>
      </dsp:nvSpPr>
      <dsp:spPr>
        <a:xfrm>
          <a:off x="0" y="1250774"/>
          <a:ext cx="2962655" cy="1188859"/>
        </a:xfrm>
        <a:prstGeom prst="roundRect">
          <a:avLst/>
        </a:prstGeom>
        <a:solidFill>
          <a:srgbClr val="4E665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lvl="0" algn="ctr" defTabSz="1466850">
            <a:lnSpc>
              <a:spcPct val="90000"/>
            </a:lnSpc>
            <a:spcBef>
              <a:spcPct val="0"/>
            </a:spcBef>
            <a:spcAft>
              <a:spcPct val="35000"/>
            </a:spcAft>
          </a:pPr>
          <a:r>
            <a:rPr lang="en-US" sz="3300" kern="1200" dirty="0"/>
            <a:t>Tech Brain Power</a:t>
          </a:r>
        </a:p>
      </dsp:txBody>
      <dsp:txXfrm>
        <a:off x="58035" y="1308809"/>
        <a:ext cx="2846585" cy="1072789"/>
      </dsp:txXfrm>
    </dsp:sp>
    <dsp:sp modelId="{0E5BEBF9-3EAE-2B4F-BA37-E636DD58B2F8}">
      <dsp:nvSpPr>
        <dsp:cNvPr id="0" name=""/>
        <dsp:cNvSpPr/>
      </dsp:nvSpPr>
      <dsp:spPr>
        <a:xfrm rot="5400000">
          <a:off x="5120584" y="460035"/>
          <a:ext cx="951087" cy="5266944"/>
        </a:xfrm>
        <a:prstGeom prst="round2SameRect">
          <a:avLst/>
        </a:prstGeom>
        <a:solidFill>
          <a:srgbClr val="D0E1D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Content Continually Updated &amp; Delivered</a:t>
          </a:r>
        </a:p>
        <a:p>
          <a:pPr marL="171450" lvl="1" indent="-171450" algn="l" defTabSz="755650">
            <a:lnSpc>
              <a:spcPct val="90000"/>
            </a:lnSpc>
            <a:spcBef>
              <a:spcPct val="0"/>
            </a:spcBef>
            <a:spcAft>
              <a:spcPct val="15000"/>
            </a:spcAft>
            <a:buChar char="••"/>
          </a:pPr>
          <a:r>
            <a:rPr lang="en-US" sz="1700" kern="1200" dirty="0"/>
            <a:t>Non-stop Notifications</a:t>
          </a:r>
        </a:p>
        <a:p>
          <a:pPr marL="171450" lvl="1" indent="-171450" algn="l" defTabSz="755650">
            <a:lnSpc>
              <a:spcPct val="90000"/>
            </a:lnSpc>
            <a:spcBef>
              <a:spcPct val="0"/>
            </a:spcBef>
            <a:spcAft>
              <a:spcPct val="15000"/>
            </a:spcAft>
            <a:buChar char="••"/>
          </a:pPr>
          <a:r>
            <a:rPr lang="en-US" sz="1700" kern="1200" dirty="0"/>
            <a:t>Remind Yourself to Stop</a:t>
          </a:r>
        </a:p>
      </dsp:txBody>
      <dsp:txXfrm rot="-5400000">
        <a:off x="2962656" y="2664391"/>
        <a:ext cx="5220516" cy="858231"/>
      </dsp:txXfrm>
    </dsp:sp>
    <dsp:sp modelId="{C8418501-2FBA-E049-9581-088AEBD087CF}">
      <dsp:nvSpPr>
        <dsp:cNvPr id="0" name=""/>
        <dsp:cNvSpPr/>
      </dsp:nvSpPr>
      <dsp:spPr>
        <a:xfrm>
          <a:off x="0" y="2499077"/>
          <a:ext cx="2962655" cy="1188859"/>
        </a:xfrm>
        <a:prstGeom prst="roundRect">
          <a:avLst/>
        </a:prstGeom>
        <a:solidFill>
          <a:srgbClr val="4E665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lvl="0" algn="ctr" defTabSz="1466850">
            <a:lnSpc>
              <a:spcPct val="90000"/>
            </a:lnSpc>
            <a:spcBef>
              <a:spcPct val="0"/>
            </a:spcBef>
            <a:spcAft>
              <a:spcPct val="35000"/>
            </a:spcAft>
          </a:pPr>
          <a:r>
            <a:rPr lang="en-US" sz="3300" kern="1200" dirty="0"/>
            <a:t>The Internet Never Ends</a:t>
          </a:r>
        </a:p>
      </dsp:txBody>
      <dsp:txXfrm>
        <a:off x="58035" y="2557112"/>
        <a:ext cx="2846585" cy="1072789"/>
      </dsp:txXfrm>
    </dsp:sp>
    <dsp:sp modelId="{0F403063-8FD9-D24A-B349-3190FA577926}">
      <dsp:nvSpPr>
        <dsp:cNvPr id="0" name=""/>
        <dsp:cNvSpPr/>
      </dsp:nvSpPr>
      <dsp:spPr>
        <a:xfrm rot="5400000">
          <a:off x="5120584" y="1708338"/>
          <a:ext cx="951087" cy="5266944"/>
        </a:xfrm>
        <a:prstGeom prst="round2SameRect">
          <a:avLst/>
        </a:prstGeom>
        <a:solidFill>
          <a:srgbClr val="D0E1D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Most friends, likes, followers, and </a:t>
          </a:r>
          <a:r>
            <a:rPr lang="en-US" sz="1700" b="1" i="1" kern="1200" dirty="0"/>
            <a:t>Attention</a:t>
          </a:r>
          <a:endParaRPr lang="en-US" sz="1700" kern="1200" dirty="0"/>
        </a:p>
        <a:p>
          <a:pPr marL="171450" lvl="1" indent="-171450" algn="l" defTabSz="755650" rtl="0">
            <a:lnSpc>
              <a:spcPct val="90000"/>
            </a:lnSpc>
            <a:spcBef>
              <a:spcPct val="0"/>
            </a:spcBef>
            <a:spcAft>
              <a:spcPct val="15000"/>
            </a:spcAft>
            <a:buChar char="••"/>
          </a:pPr>
          <a:r>
            <a:rPr lang="en-US" sz="1700" kern="1200" dirty="0"/>
            <a:t>Fitness trackers</a:t>
          </a:r>
        </a:p>
      </dsp:txBody>
      <dsp:txXfrm rot="-5400000">
        <a:off x="2962656" y="3912694"/>
        <a:ext cx="5220516" cy="858231"/>
      </dsp:txXfrm>
    </dsp:sp>
    <dsp:sp modelId="{E12B65F4-35DA-9E46-AFE8-2CA27BBD8B70}">
      <dsp:nvSpPr>
        <dsp:cNvPr id="0" name=""/>
        <dsp:cNvSpPr/>
      </dsp:nvSpPr>
      <dsp:spPr>
        <a:xfrm>
          <a:off x="0" y="3747380"/>
          <a:ext cx="2962655" cy="1188859"/>
        </a:xfrm>
        <a:prstGeom prst="roundRect">
          <a:avLst/>
        </a:prstGeom>
        <a:solidFill>
          <a:srgbClr val="4E665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lvl="0" algn="ctr" defTabSz="1466850">
            <a:lnSpc>
              <a:spcPct val="90000"/>
            </a:lnSpc>
            <a:spcBef>
              <a:spcPct val="0"/>
            </a:spcBef>
            <a:spcAft>
              <a:spcPct val="35000"/>
            </a:spcAft>
          </a:pPr>
          <a:r>
            <a:rPr lang="en-US" sz="3300" kern="1200" dirty="0"/>
            <a:t>Gamifying Goals</a:t>
          </a:r>
        </a:p>
      </dsp:txBody>
      <dsp:txXfrm>
        <a:off x="58035" y="3805415"/>
        <a:ext cx="2846585" cy="10727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AFDB8-E7B0-F64D-B69D-F5EC25CE2D36}">
      <dsp:nvSpPr>
        <dsp:cNvPr id="0" name=""/>
        <dsp:cNvSpPr/>
      </dsp:nvSpPr>
      <dsp:spPr>
        <a:xfrm>
          <a:off x="0" y="533952"/>
          <a:ext cx="7305322" cy="647595"/>
        </a:xfrm>
        <a:prstGeom prst="roundRect">
          <a:avLst/>
        </a:prstGeom>
        <a:solidFill>
          <a:srgbClr val="33496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Modern (Digital) Manners</a:t>
          </a:r>
        </a:p>
      </dsp:txBody>
      <dsp:txXfrm>
        <a:off x="31613" y="565565"/>
        <a:ext cx="7242096" cy="584369"/>
      </dsp:txXfrm>
    </dsp:sp>
    <dsp:sp modelId="{E9A6F535-6D7D-7745-87F8-3447CA8F495F}">
      <dsp:nvSpPr>
        <dsp:cNvPr id="0" name=""/>
        <dsp:cNvSpPr/>
      </dsp:nvSpPr>
      <dsp:spPr>
        <a:xfrm>
          <a:off x="0" y="1259307"/>
          <a:ext cx="7305322" cy="647595"/>
        </a:xfrm>
        <a:prstGeom prst="roundRect">
          <a:avLst/>
        </a:prstGeom>
        <a:solidFill>
          <a:srgbClr val="33496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Limit Tech Distractions</a:t>
          </a:r>
        </a:p>
      </dsp:txBody>
      <dsp:txXfrm>
        <a:off x="31613" y="1290920"/>
        <a:ext cx="7242096" cy="584369"/>
      </dsp:txXfrm>
    </dsp:sp>
    <dsp:sp modelId="{15A49DBD-7C13-314A-8023-69B51D43F21A}">
      <dsp:nvSpPr>
        <dsp:cNvPr id="0" name=""/>
        <dsp:cNvSpPr/>
      </dsp:nvSpPr>
      <dsp:spPr>
        <a:xfrm>
          <a:off x="0" y="1984662"/>
          <a:ext cx="7305322" cy="647595"/>
        </a:xfrm>
        <a:prstGeom prst="roundRect">
          <a:avLst/>
        </a:prstGeom>
        <a:solidFill>
          <a:srgbClr val="33496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Ask Before You Share News / Photos of Others</a:t>
          </a:r>
        </a:p>
      </dsp:txBody>
      <dsp:txXfrm>
        <a:off x="31613" y="2016275"/>
        <a:ext cx="7242096" cy="584369"/>
      </dsp:txXfrm>
    </dsp:sp>
    <dsp:sp modelId="{D9ADCFBF-22FB-7546-979E-4ED5DF3B26C6}">
      <dsp:nvSpPr>
        <dsp:cNvPr id="0" name=""/>
        <dsp:cNvSpPr/>
      </dsp:nvSpPr>
      <dsp:spPr>
        <a:xfrm>
          <a:off x="0" y="2710016"/>
          <a:ext cx="7305322" cy="647595"/>
        </a:xfrm>
        <a:prstGeom prst="roundRect">
          <a:avLst/>
        </a:prstGeom>
        <a:solidFill>
          <a:srgbClr val="33496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Don’t Say Anything Online You Wouldn’t in Person</a:t>
          </a:r>
        </a:p>
      </dsp:txBody>
      <dsp:txXfrm>
        <a:off x="31613" y="2741629"/>
        <a:ext cx="7242096" cy="584369"/>
      </dsp:txXfrm>
    </dsp:sp>
    <dsp:sp modelId="{B0FA30E2-5615-764E-83F8-F1A457395504}">
      <dsp:nvSpPr>
        <dsp:cNvPr id="0" name=""/>
        <dsp:cNvSpPr/>
      </dsp:nvSpPr>
      <dsp:spPr>
        <a:xfrm>
          <a:off x="0" y="3357612"/>
          <a:ext cx="7305322"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1944"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Keyboard Courage</a:t>
          </a:r>
        </a:p>
      </dsp:txBody>
      <dsp:txXfrm>
        <a:off x="0" y="3357612"/>
        <a:ext cx="7305322" cy="447120"/>
      </dsp:txXfrm>
    </dsp:sp>
    <dsp:sp modelId="{8473CCE6-FA68-4E4D-A2DF-57FFE4095820}">
      <dsp:nvSpPr>
        <dsp:cNvPr id="0" name=""/>
        <dsp:cNvSpPr/>
      </dsp:nvSpPr>
      <dsp:spPr>
        <a:xfrm>
          <a:off x="0" y="3804731"/>
          <a:ext cx="7305322" cy="647595"/>
        </a:xfrm>
        <a:prstGeom prst="roundRect">
          <a:avLst/>
        </a:prstGeom>
        <a:solidFill>
          <a:srgbClr val="33496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Use Best Medium for a Message</a:t>
          </a:r>
        </a:p>
      </dsp:txBody>
      <dsp:txXfrm>
        <a:off x="31613" y="3836344"/>
        <a:ext cx="7242096" cy="5843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968DC1-07A0-3D49-902F-4A0D56D67319}">
      <dsp:nvSpPr>
        <dsp:cNvPr id="0" name=""/>
        <dsp:cNvSpPr/>
      </dsp:nvSpPr>
      <dsp:spPr>
        <a:xfrm>
          <a:off x="2573979" y="0"/>
          <a:ext cx="2844879" cy="2844879"/>
        </a:xfrm>
        <a:prstGeom prst="ellipse">
          <a:avLst/>
        </a:prstGeom>
        <a:solidFill>
          <a:srgbClr val="7EA39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en-US" sz="2900" kern="1200" dirty="0"/>
            <a:t>Screen Time with Purpose</a:t>
          </a:r>
        </a:p>
      </dsp:txBody>
      <dsp:txXfrm>
        <a:off x="2953296" y="497853"/>
        <a:ext cx="2086244" cy="1280195"/>
      </dsp:txXfrm>
    </dsp:sp>
    <dsp:sp modelId="{446E1A91-0C31-BE45-922D-D83D013F1233}">
      <dsp:nvSpPr>
        <dsp:cNvPr id="0" name=""/>
        <dsp:cNvSpPr/>
      </dsp:nvSpPr>
      <dsp:spPr>
        <a:xfrm>
          <a:off x="3600506" y="1837317"/>
          <a:ext cx="2844879" cy="2844879"/>
        </a:xfrm>
        <a:prstGeom prst="ellipse">
          <a:avLst/>
        </a:prstGeom>
        <a:solidFill>
          <a:srgbClr val="9494B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en-US" sz="2900" kern="1200" dirty="0"/>
            <a:t>Mindless or Mindful</a:t>
          </a:r>
        </a:p>
      </dsp:txBody>
      <dsp:txXfrm>
        <a:off x="4470565" y="2572244"/>
        <a:ext cx="1706927" cy="1564683"/>
      </dsp:txXfrm>
    </dsp:sp>
    <dsp:sp modelId="{79063FC2-1580-DE48-8700-1A34AEC59C87}">
      <dsp:nvSpPr>
        <dsp:cNvPr id="0" name=""/>
        <dsp:cNvSpPr/>
      </dsp:nvSpPr>
      <dsp:spPr>
        <a:xfrm>
          <a:off x="1547452" y="1837317"/>
          <a:ext cx="2844879" cy="2844879"/>
        </a:xfrm>
        <a:prstGeom prst="ellipse">
          <a:avLst/>
        </a:prstGeom>
        <a:solidFill>
          <a:srgbClr val="D8D1E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en-US" sz="2900" kern="1200" dirty="0"/>
            <a:t>Connecting or Scrolling?</a:t>
          </a:r>
        </a:p>
      </dsp:txBody>
      <dsp:txXfrm>
        <a:off x="1815345" y="2572244"/>
        <a:ext cx="1706927" cy="1564683"/>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D238427-7C06-CC4A-81D7-47FD460C80A5}" type="datetimeFigureOut">
              <a:rPr lang="en-US" smtClean="0"/>
              <a:pPr/>
              <a:t>3/19/2025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64B930-0BAF-9C43-9D08-4011C7A121E4}"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07F583-B96A-B449-B4F0-895FB49D059F}" type="datetimeFigureOut">
              <a:rPr lang="en-US" smtClean="0"/>
              <a:pPr/>
              <a:t>3/19/2025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32C770-DB33-0B4A-9229-08EDBEEEAE9B}"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Technology </a:t>
            </a:r>
            <a:r>
              <a:rPr lang="en-US" baseline="0" dirty="0"/>
              <a:t>is neutral. How we use it determines if it is a good thing or a bad thing. </a:t>
            </a:r>
            <a:r>
              <a:rPr lang="en-US" dirty="0"/>
              <a:t>Think of technology as a tool,</a:t>
            </a:r>
            <a:r>
              <a:rPr lang="en-US" baseline="0" dirty="0"/>
              <a:t> like a hammer….hang a picture, build a house or break a window. </a:t>
            </a:r>
            <a:r>
              <a:rPr lang="en-US" dirty="0"/>
              <a:t>Technology </a:t>
            </a:r>
            <a:r>
              <a:rPr lang="en-US" baseline="0" dirty="0"/>
              <a:t>is so woven in to our lives that it is necessary for us to understand and control our relationship to tech in order to live a healthy and balanced life. </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****It’s not the technology that gets us in trouble, but how we use it. Let’s teach our kids to use it wisely. *****</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F732C770-DB33-0B4A-9229-08EDBEEEAE9B}"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want to encourage kids to keep their online friends / connections to</a:t>
            </a:r>
            <a:r>
              <a:rPr lang="en-US" baseline="0" dirty="0"/>
              <a:t> their friends in real life. When in doubt, they should know they can come to you – and that your immediate reaction will NOT be to remove the privilege, but to help them find a solution.</a:t>
            </a:r>
          </a:p>
          <a:p>
            <a:r>
              <a:rPr lang="en-US" baseline="0" dirty="0"/>
              <a:t>I spoke with your kids about Digital Tattoos and reminded them that what they post online is public and permanent.  </a:t>
            </a:r>
            <a:endParaRPr lang="en-US" dirty="0"/>
          </a:p>
        </p:txBody>
      </p:sp>
      <p:sp>
        <p:nvSpPr>
          <p:cNvPr id="4" name="Slide Number Placeholder 3"/>
          <p:cNvSpPr>
            <a:spLocks noGrp="1"/>
          </p:cNvSpPr>
          <p:nvPr>
            <p:ph type="sldNum" sz="quarter" idx="10"/>
          </p:nvPr>
        </p:nvSpPr>
        <p:spPr/>
        <p:txBody>
          <a:bodyPr/>
          <a:lstStyle/>
          <a:p>
            <a:fld id="{F732C770-DB33-0B4A-9229-08EDBEEEAE9B}" type="slidenum">
              <a:rPr lang="en-US" smtClean="0"/>
              <a:pPr/>
              <a:t>12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Technology should improve your life, not distract you from it. </a:t>
            </a:r>
          </a:p>
        </p:txBody>
      </p:sp>
      <p:sp>
        <p:nvSpPr>
          <p:cNvPr id="4" name="Slide Number Placeholder 3"/>
          <p:cNvSpPr>
            <a:spLocks noGrp="1"/>
          </p:cNvSpPr>
          <p:nvPr>
            <p:ph type="sldNum" sz="quarter" idx="10"/>
          </p:nvPr>
        </p:nvSpPr>
        <p:spPr/>
        <p:txBody>
          <a:bodyPr/>
          <a:lstStyle/>
          <a:p>
            <a:fld id="{F732C770-DB33-0B4A-9229-08EDBEEEAE9B}" type="slidenum">
              <a:rPr lang="en-US" smtClean="0"/>
              <a:pPr/>
              <a:t>13</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32C770-DB33-0B4A-9229-08EDBEEEAE9B}" type="slidenum">
              <a:rPr lang="en-US" smtClean="0"/>
              <a:pPr/>
              <a:t>14</a:t>
            </a:fld>
            <a:endParaRPr lang="en-US"/>
          </a:p>
        </p:txBody>
      </p:sp>
    </p:spTree>
    <p:extLst>
      <p:ext uri="{BB962C8B-B14F-4D97-AF65-F5344CB8AC3E}">
        <p14:creationId xmlns:p14="http://schemas.microsoft.com/office/powerpoint/2010/main" val="3664373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32C770-DB33-0B4A-9229-08EDBEEEAE9B}" type="slidenum">
              <a:rPr lang="en-US" smtClean="0"/>
              <a:pPr/>
              <a:t>15</a:t>
            </a:fld>
            <a:endParaRPr lang="en-US"/>
          </a:p>
        </p:txBody>
      </p:sp>
    </p:spTree>
    <p:extLst>
      <p:ext uri="{BB962C8B-B14F-4D97-AF65-F5344CB8AC3E}">
        <p14:creationId xmlns:p14="http://schemas.microsoft.com/office/powerpoint/2010/main" val="4117604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Microsoft</a:t>
            </a:r>
            <a:r>
              <a:rPr lang="en-US" baseline="0" dirty="0"/>
              <a:t> Family launched a family safety center to manage content, access and time limits at home. </a:t>
            </a:r>
            <a:endParaRPr lang="en-US" dirty="0"/>
          </a:p>
        </p:txBody>
      </p:sp>
      <p:sp>
        <p:nvSpPr>
          <p:cNvPr id="4" name="Slide Number Placeholder 3"/>
          <p:cNvSpPr>
            <a:spLocks noGrp="1"/>
          </p:cNvSpPr>
          <p:nvPr>
            <p:ph type="sldNum" sz="quarter" idx="10"/>
          </p:nvPr>
        </p:nvSpPr>
        <p:spPr/>
        <p:txBody>
          <a:bodyPr/>
          <a:lstStyle/>
          <a:p>
            <a:fld id="{F732C770-DB33-0B4A-9229-08EDBEEEAE9B}" type="slidenum">
              <a:rPr lang="en-US" smtClean="0"/>
              <a:pPr/>
              <a:t>16</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b="1" dirty="0"/>
              <a:t>The best way to</a:t>
            </a:r>
            <a:r>
              <a:rPr lang="en-US" sz="1600" b="1" baseline="0" dirty="0"/>
              <a:t> maintain a positive digital reputation is to take control of it.</a:t>
            </a:r>
          </a:p>
          <a:p>
            <a:r>
              <a:rPr lang="en-US" baseline="0" dirty="0"/>
              <a:t> </a:t>
            </a:r>
            <a:r>
              <a:rPr lang="en-US" dirty="0"/>
              <a:t>iPads, iPhones, Kindles, Laptops, Gaming platforms, have safety and privacy settings. Learn how to employ these as a</a:t>
            </a:r>
            <a:r>
              <a:rPr lang="en-US" baseline="0" dirty="0"/>
              <a:t> way to protect yourself online</a:t>
            </a:r>
            <a:r>
              <a:rPr lang="en-US" dirty="0"/>
              <a:t>. Privacy and safety settings can be adjusted at any time. </a:t>
            </a:r>
            <a:r>
              <a:rPr lang="en-US" baseline="0" dirty="0"/>
              <a:t>Understand why and how safety and privacy settings work.  </a:t>
            </a:r>
          </a:p>
          <a:p>
            <a:r>
              <a:rPr lang="en-US" baseline="0" dirty="0"/>
              <a:t>Adjust the settings based on your comfort level. But again, understand that while they are helpful, there remains some amount of risk at any safety level so connect and share with care online. A few simple habits they should shed now: </a:t>
            </a:r>
          </a:p>
          <a:p>
            <a:pPr marL="228600" indent="-228600">
              <a:buAutoNum type="arabicPeriod"/>
            </a:pPr>
            <a:r>
              <a:rPr lang="en-US" baseline="0" dirty="0"/>
              <a:t>Don’t share your passwords with GF, BF, BFF</a:t>
            </a:r>
          </a:p>
          <a:p>
            <a:pPr marL="228600" indent="-228600">
              <a:buAutoNum type="arabicPeriod"/>
            </a:pPr>
            <a:r>
              <a:rPr lang="en-US" baseline="0" dirty="0"/>
              <a:t>Another simple step, check which apps have requested access to your social media accounts data. These can be denied by you. </a:t>
            </a:r>
          </a:p>
          <a:p>
            <a:r>
              <a:rPr lang="en-US" baseline="0" dirty="0"/>
              <a:t>3. Limit your audience / be smart about who you allow in to your circle. </a:t>
            </a:r>
            <a:endParaRPr lang="en-US" dirty="0"/>
          </a:p>
        </p:txBody>
      </p:sp>
      <p:sp>
        <p:nvSpPr>
          <p:cNvPr id="4" name="Slide Number Placeholder 3"/>
          <p:cNvSpPr>
            <a:spLocks noGrp="1"/>
          </p:cNvSpPr>
          <p:nvPr>
            <p:ph type="sldNum" sz="quarter" idx="10"/>
          </p:nvPr>
        </p:nvSpPr>
        <p:spPr/>
        <p:txBody>
          <a:bodyPr/>
          <a:lstStyle/>
          <a:p>
            <a:fld id="{F732C770-DB33-0B4A-9229-08EDBEEEAE9B}" type="slidenum">
              <a:rPr lang="en-US" smtClean="0"/>
              <a:pPr/>
              <a:t>17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 adjust </a:t>
            </a:r>
            <a:r>
              <a:rPr lang="en-US" dirty="0" err="1"/>
              <a:t>geotagging</a:t>
            </a:r>
            <a:r>
              <a:rPr lang="en-US" dirty="0"/>
              <a:t> on your</a:t>
            </a:r>
            <a:r>
              <a:rPr lang="en-US" baseline="0" dirty="0"/>
              <a:t> camera and photos go to SETTINGS: PRIVACY: LOCATION SERVICES then open your CAMERA and / or your PHOTOS. </a:t>
            </a:r>
          </a:p>
          <a:p>
            <a:endParaRPr lang="en-US" baseline="0" dirty="0"/>
          </a:p>
          <a:p>
            <a:r>
              <a:rPr lang="en-US" dirty="0"/>
              <a:t>On most ANDROID</a:t>
            </a:r>
            <a:r>
              <a:rPr lang="en-US" baseline="0" dirty="0"/>
              <a:t> phones you click on the CAMERA: SETTINGS, scroll until you see “GEOTAGS” and disable. To remove from old photos you may need to download an App called GEO-BYEBYE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732C770-DB33-0B4A-9229-08EDBEEEAE9B}" type="slidenum">
              <a:rPr lang="en-US" smtClean="0"/>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Google does offer a safe search option but you need to check with the school on their preferences for the school devices. This sometimes does restrict access to legitimate</a:t>
            </a:r>
            <a:r>
              <a:rPr lang="en-US" baseline="0" dirty="0"/>
              <a:t> research materials. </a:t>
            </a:r>
            <a:endParaRPr lang="en-US" dirty="0"/>
          </a:p>
          <a:p>
            <a:r>
              <a:rPr lang="en-US" dirty="0"/>
              <a:t>For your personal home devices, you can set the safety settings fairly easily, but be</a:t>
            </a:r>
            <a:r>
              <a:rPr lang="en-US" baseline="0" dirty="0"/>
              <a:t> prepared for an imperfect system. </a:t>
            </a:r>
          </a:p>
          <a:p>
            <a:r>
              <a:rPr lang="en-US" dirty="0"/>
              <a:t>Screen shot of Google</a:t>
            </a:r>
            <a:r>
              <a:rPr lang="en-US" baseline="0" dirty="0"/>
              <a:t> Safe Search</a:t>
            </a:r>
          </a:p>
          <a:p>
            <a:r>
              <a:rPr lang="en-US" dirty="0"/>
              <a:t>Search engines</a:t>
            </a:r>
            <a:r>
              <a:rPr lang="en-US" baseline="0" dirty="0"/>
              <a:t> do provide some safe searching options. Use them to block the most offensive material. But be aware, they are not full-proof. Plus, they generally err on the side of free speech. </a:t>
            </a:r>
            <a:endParaRPr lang="en-US" dirty="0"/>
          </a:p>
        </p:txBody>
      </p:sp>
      <p:sp>
        <p:nvSpPr>
          <p:cNvPr id="4" name="Slide Number Placeholder 3"/>
          <p:cNvSpPr>
            <a:spLocks noGrp="1"/>
          </p:cNvSpPr>
          <p:nvPr>
            <p:ph type="sldNum" sz="quarter" idx="10"/>
          </p:nvPr>
        </p:nvSpPr>
        <p:spPr/>
        <p:txBody>
          <a:bodyPr/>
          <a:lstStyle/>
          <a:p>
            <a:fld id="{F732C770-DB33-0B4A-9229-08EDBEEEAE9B}" type="slidenum">
              <a:rPr lang="en-US" smtClean="0"/>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Go to Google.com. Go</a:t>
            </a:r>
            <a:r>
              <a:rPr lang="en-US" baseline="0" dirty="0"/>
              <a:t> to the bottom right hand corner. Click on the Settings menu. Click on Search Settings. Note: This is browser based. If you have more than one browser on your computer such as Safari, Chrome or IE, you will need to set this for up for each one. These settings are available on other search engines as well. On Yahoo you can set different SafeSearch preferences for each family member with a Yahoo! Account. You go to the gear icon in the upper rights and click preferences. </a:t>
            </a:r>
          </a:p>
          <a:p>
            <a:r>
              <a:rPr lang="en-US" baseline="0" dirty="0"/>
              <a:t>Also note: Google owns YouTube so the settings are similar. Open YouTube on your browser, scroll to the bottom of the page and turn restricted mode ON. This can be done on the App as well. </a:t>
            </a:r>
            <a:endParaRPr lang="en-US" dirty="0"/>
          </a:p>
        </p:txBody>
      </p:sp>
      <p:sp>
        <p:nvSpPr>
          <p:cNvPr id="4" name="Slide Number Placeholder 3"/>
          <p:cNvSpPr>
            <a:spLocks noGrp="1"/>
          </p:cNvSpPr>
          <p:nvPr>
            <p:ph type="sldNum" sz="quarter" idx="10"/>
          </p:nvPr>
        </p:nvSpPr>
        <p:spPr/>
        <p:txBody>
          <a:bodyPr/>
          <a:lstStyle/>
          <a:p>
            <a:fld id="{F732C770-DB33-0B4A-9229-08EDBEEEAE9B}" type="slidenum">
              <a:rPr lang="en-US" smtClean="0"/>
              <a:pPr/>
              <a:t>20</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Wingdings" charset="2"/>
              <a:buChar char="ü"/>
            </a:pPr>
            <a:r>
              <a:rPr lang="en-US" dirty="0"/>
              <a:t>Due to COPPA Laws users must be 13 years old to use social media. </a:t>
            </a:r>
          </a:p>
          <a:p>
            <a:pPr>
              <a:buFont typeface="Wingdings" charset="2"/>
              <a:buChar char="ü"/>
            </a:pPr>
            <a:r>
              <a:rPr lang="en-US" dirty="0"/>
              <a:t>The large social media platforms have quality privacy settings, safety check-ins, block functionalities, teen help centers and reporting options.</a:t>
            </a:r>
          </a:p>
          <a:p>
            <a:pPr>
              <a:buFont typeface="Wingdings" charset="2"/>
              <a:buChar char="ü"/>
            </a:pPr>
            <a:r>
              <a:rPr lang="en-US" dirty="0"/>
              <a:t>Use the privacy and safety settings to protect yourself. Update and check often. It is up to you</a:t>
            </a:r>
            <a:r>
              <a:rPr lang="en-US" baseline="0" dirty="0"/>
              <a:t> to control your visibility and protect yourself online. </a:t>
            </a:r>
            <a:endParaRPr lang="en-US" dirty="0"/>
          </a:p>
          <a:p>
            <a:pPr>
              <a:buFont typeface="Wingdings" charset="2"/>
              <a:buChar char="ü"/>
            </a:pPr>
            <a:r>
              <a:rPr lang="en-US" dirty="0"/>
              <a:t>Don’t over-share. Limit what and how often you post for the world to see. </a:t>
            </a:r>
          </a:p>
          <a:p>
            <a:endParaRPr lang="en-US" dirty="0"/>
          </a:p>
          <a:p>
            <a:endParaRPr lang="en-US" dirty="0"/>
          </a:p>
          <a:p>
            <a:r>
              <a:rPr lang="en-US" dirty="0"/>
              <a:t>How many</a:t>
            </a:r>
            <a:r>
              <a:rPr lang="en-US" baseline="0" dirty="0"/>
              <a:t> of you are already using some social media? What do you use? </a:t>
            </a:r>
            <a:endParaRPr lang="en-US" dirty="0"/>
          </a:p>
          <a:p>
            <a:r>
              <a:rPr lang="en-US" dirty="0"/>
              <a:t>Think</a:t>
            </a:r>
            <a:r>
              <a:rPr lang="en-US" baseline="0" dirty="0"/>
              <a:t> about how you want to connect with friends and family. Use social media for added ways to interact and share but don’t use as your only way to communicate. Keep your friends online limited to those you know offline. Be wary of unknown ‘friend’ requests. Limit your visibility, adjust your audience for different posts, keep it clean. </a:t>
            </a:r>
          </a:p>
          <a:p>
            <a:r>
              <a:rPr lang="en-US" baseline="0" dirty="0"/>
              <a:t>As you get older, use social media to network with potential employers, colleges, interest groups. (Linkedin)</a:t>
            </a:r>
          </a:p>
          <a:p>
            <a:r>
              <a:rPr lang="en-US" baseline="0" dirty="0"/>
              <a:t>Be creative. Use fun apps like Music.ly, Tumblr to express yourself but be mindful of your audience and limit some of what you share. </a:t>
            </a:r>
            <a:endParaRPr lang="en-US" dirty="0"/>
          </a:p>
        </p:txBody>
      </p:sp>
      <p:sp>
        <p:nvSpPr>
          <p:cNvPr id="4" name="Slide Number Placeholder 3"/>
          <p:cNvSpPr>
            <a:spLocks noGrp="1"/>
          </p:cNvSpPr>
          <p:nvPr>
            <p:ph type="sldNum" sz="quarter" idx="10"/>
          </p:nvPr>
        </p:nvSpPr>
        <p:spPr/>
        <p:txBody>
          <a:bodyPr/>
          <a:lstStyle/>
          <a:p>
            <a:fld id="{F732C770-DB33-0B4A-9229-08EDBEEEAE9B}" type="slidenum">
              <a:rPr lang="en-US" smtClean="0"/>
              <a:pPr/>
              <a:t>21</a:t>
            </a:fld>
            <a:endParaRPr lang="en-US" dirty="0"/>
          </a:p>
        </p:txBody>
      </p:sp>
    </p:spTree>
    <p:extLst>
      <p:ext uri="{BB962C8B-B14F-4D97-AF65-F5344CB8AC3E}">
        <p14:creationId xmlns:p14="http://schemas.microsoft.com/office/powerpoint/2010/main" val="407082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your biggest concerns? And I chose this image because she looks worried but she doesn't know what she's worried about. I think that is the problem sometimes. We know we are worried about what our kids are doing online... but we can't say exactly what or why? But here are a top few I hear regularly. </a:t>
            </a:r>
          </a:p>
        </p:txBody>
      </p:sp>
      <p:sp>
        <p:nvSpPr>
          <p:cNvPr id="4" name="Slide Number Placeholder 3"/>
          <p:cNvSpPr>
            <a:spLocks noGrp="1"/>
          </p:cNvSpPr>
          <p:nvPr>
            <p:ph type="sldNum" sz="quarter" idx="5"/>
          </p:nvPr>
        </p:nvSpPr>
        <p:spPr/>
        <p:txBody>
          <a:bodyPr/>
          <a:lstStyle/>
          <a:p>
            <a:fld id="{F732C770-DB33-0B4A-9229-08EDBEEEAE9B}" type="slidenum">
              <a:rPr lang="en-US" smtClean="0"/>
              <a:pPr/>
              <a:t>3</a:t>
            </a:fld>
            <a:endParaRPr lang="en-US"/>
          </a:p>
        </p:txBody>
      </p:sp>
    </p:spTree>
    <p:extLst>
      <p:ext uri="{BB962C8B-B14F-4D97-AF65-F5344CB8AC3E}">
        <p14:creationId xmlns:p14="http://schemas.microsoft.com/office/powerpoint/2010/main" val="413345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a:p>
          <a:p>
            <a:r>
              <a:rPr lang="en-US" dirty="0"/>
              <a:t>Your online profile</a:t>
            </a:r>
            <a:r>
              <a:rPr lang="en-US" baseline="0" dirty="0"/>
              <a:t> is the first impression most people will get. You don’t get a second chance to make a first impression, so use technology wisely. </a:t>
            </a:r>
          </a:p>
          <a:p>
            <a:endParaRPr lang="en-US" baseline="0" dirty="0"/>
          </a:p>
          <a:p>
            <a:r>
              <a:rPr lang="en-US" baseline="0" dirty="0"/>
              <a:t>Your digital tattoo is your online reputation, so it is important for you to understand that nothing online is private. Even when you share a photo on Snapchat. Do you know how a snapchat photo can become part of your permanent online profile. </a:t>
            </a:r>
          </a:p>
          <a:p>
            <a:endParaRPr lang="en-US" baseline="0" dirty="0"/>
          </a:p>
          <a:p>
            <a:r>
              <a:rPr lang="en-US" baseline="0" dirty="0"/>
              <a:t>40% of College Admissions Officers do a Google Search of their applicants. </a:t>
            </a:r>
          </a:p>
          <a:p>
            <a:endParaRPr lang="en-US" dirty="0"/>
          </a:p>
          <a:p>
            <a:r>
              <a:rPr lang="en-US" dirty="0"/>
              <a:t>Ever wonder why there are laws preventing minors from getting tattoos? It’s because it is permanent! The</a:t>
            </a:r>
            <a:r>
              <a:rPr lang="en-US" baseline="0" dirty="0"/>
              <a:t> laws are designed to protect you from yourself! Can you think of something you’d want tattooed on your body today? How do you think you would feel about it in 5 years, 10, 30 years?</a:t>
            </a:r>
          </a:p>
          <a:p>
            <a:endParaRPr lang="en-US" baseline="0" dirty="0"/>
          </a:p>
          <a:p>
            <a:r>
              <a:rPr lang="en-US" baseline="0" dirty="0"/>
              <a:t>If you are posting even silly moments, are they something you want to be permanently tattooed to your body? Just think about the permanence for all of it before you decide. </a:t>
            </a:r>
          </a:p>
          <a:p>
            <a:endParaRPr lang="en-US" baseline="0" dirty="0"/>
          </a:p>
          <a:p>
            <a:r>
              <a:rPr lang="en-US" baseline="0" dirty="0"/>
              <a:t>Have you ever said or done something you wish you could take back? That’s why it is important to really think about what you are sharing online. Be mindful of how things can be misinterpreted, received by those who don’t know you, and even by those who do! </a:t>
            </a:r>
          </a:p>
          <a:p>
            <a:r>
              <a:rPr lang="en-US" baseline="0" dirty="0"/>
              <a:t>Express yourself online, be creative and fun but think about all those who will receive it. </a:t>
            </a:r>
          </a:p>
          <a:p>
            <a:r>
              <a:rPr lang="en-US" baseline="0" dirty="0"/>
              <a:t>What does your online presence say about you? How do you want to present yourself to the world?</a:t>
            </a:r>
          </a:p>
          <a:p>
            <a:r>
              <a:rPr lang="en-US" baseline="0" dirty="0"/>
              <a:t>Do a search of yourself online. Is what you find a good example of who you are as a person? If not, what can you do to improve your online profile? </a:t>
            </a:r>
          </a:p>
          <a:p>
            <a:r>
              <a:rPr lang="en-US" baseline="0" dirty="0"/>
              <a:t>Colleges and employers will be googling you. </a:t>
            </a:r>
          </a:p>
          <a:p>
            <a:r>
              <a:rPr lang="en-US" baseline="0" dirty="0"/>
              <a:t>There are services such as Social Assurity and Cornerstone Reputation what help with online reputation building. </a:t>
            </a:r>
            <a:endParaRPr lang="en-US" dirty="0"/>
          </a:p>
        </p:txBody>
      </p:sp>
      <p:sp>
        <p:nvSpPr>
          <p:cNvPr id="4" name="Slide Number Placeholder 3"/>
          <p:cNvSpPr>
            <a:spLocks noGrp="1"/>
          </p:cNvSpPr>
          <p:nvPr>
            <p:ph type="sldNum" sz="quarter" idx="10"/>
          </p:nvPr>
        </p:nvSpPr>
        <p:spPr/>
        <p:txBody>
          <a:bodyPr/>
          <a:lstStyle/>
          <a:p>
            <a:fld id="{F732C770-DB33-0B4A-9229-08EDBEEEAE9B}" type="slidenum">
              <a:rPr lang="en-US" smtClean="0"/>
              <a:pPr/>
              <a:t>22</a:t>
            </a:fld>
            <a:endParaRPr lang="en-US" dirty="0"/>
          </a:p>
        </p:txBody>
      </p:sp>
    </p:spTree>
    <p:extLst>
      <p:ext uri="{BB962C8B-B14F-4D97-AF65-F5344CB8AC3E}">
        <p14:creationId xmlns:p14="http://schemas.microsoft.com/office/powerpoint/2010/main" val="1966252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Instagram,</a:t>
            </a:r>
            <a:r>
              <a:rPr lang="en-US" baseline="0" dirty="0"/>
              <a:t> owned by Facebook, has similar visibility options. When You log on to your Instagram account, Click on the Gear on the Upper Right to Bring Up the Options. </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Do you want to control your followers or allow anybody to follow you? You now have the ability to hide hurtful comments. Use it! You can block unwanted comments by going to PROFILE: OPTIONS: COMMENTS</a:t>
            </a:r>
          </a:p>
          <a:p>
            <a:endParaRPr lang="en-US" dirty="0"/>
          </a:p>
          <a:p>
            <a:r>
              <a:rPr lang="en-US" dirty="0"/>
              <a:t>There</a:t>
            </a:r>
            <a:r>
              <a:rPr lang="en-US" baseline="0" dirty="0"/>
              <a:t> are also mechanisms for protecting the photos you share from being searchable on Google. I would not depend 100% on something shared being protected, so it is always best to keep questionable content off your digital profile. </a:t>
            </a:r>
            <a:endParaRPr lang="en-US" dirty="0"/>
          </a:p>
        </p:txBody>
      </p:sp>
      <p:sp>
        <p:nvSpPr>
          <p:cNvPr id="4" name="Slide Number Placeholder 3"/>
          <p:cNvSpPr>
            <a:spLocks noGrp="1"/>
          </p:cNvSpPr>
          <p:nvPr>
            <p:ph type="sldNum" sz="quarter" idx="10"/>
          </p:nvPr>
        </p:nvSpPr>
        <p:spPr/>
        <p:txBody>
          <a:bodyPr/>
          <a:lstStyle/>
          <a:p>
            <a:fld id="{F732C770-DB33-0B4A-9229-08EDBEEEAE9B}" type="slidenum">
              <a:rPr lang="en-US" smtClean="0"/>
              <a:pPr/>
              <a:t>23</a:t>
            </a:fld>
            <a:endParaRPr lang="en-US" dirty="0"/>
          </a:p>
        </p:txBody>
      </p:sp>
    </p:spTree>
    <p:extLst>
      <p:ext uri="{BB962C8B-B14F-4D97-AF65-F5344CB8AC3E}">
        <p14:creationId xmlns:p14="http://schemas.microsoft.com/office/powerpoint/2010/main" val="3135761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Instagram,</a:t>
            </a:r>
            <a:r>
              <a:rPr lang="en-US" baseline="0" dirty="0"/>
              <a:t> owned by Facebook, has similar visibility options. When You log on to your </a:t>
            </a:r>
            <a:r>
              <a:rPr lang="en-US" baseline="0" dirty="0" err="1"/>
              <a:t>InstaGram</a:t>
            </a:r>
            <a:r>
              <a:rPr lang="en-US" baseline="0" dirty="0"/>
              <a:t> account, Click on the Gear on the Upper Right to Bring Up the Options. </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Do you want to control your followers or allow anybody to follow you? You now have the ability to hide hurtful comments. Use it! You can block unwanted comments by going to PROFILE: OPTIONS: COMMENTS</a:t>
            </a:r>
          </a:p>
          <a:p>
            <a:endParaRPr lang="en-US" dirty="0"/>
          </a:p>
          <a:p>
            <a:r>
              <a:rPr lang="en-US" dirty="0"/>
              <a:t>There</a:t>
            </a:r>
            <a:r>
              <a:rPr lang="en-US" baseline="0" dirty="0"/>
              <a:t> are also mechanisms for protecting the photos you share from being searchable on Google. I would not depend 100% on something shared being protected, so it is always best to keep questionable content off your digital profile. </a:t>
            </a:r>
            <a:endParaRPr lang="en-US" dirty="0"/>
          </a:p>
        </p:txBody>
      </p:sp>
      <p:sp>
        <p:nvSpPr>
          <p:cNvPr id="4" name="Slide Number Placeholder 3"/>
          <p:cNvSpPr>
            <a:spLocks noGrp="1"/>
          </p:cNvSpPr>
          <p:nvPr>
            <p:ph type="sldNum" sz="quarter" idx="10"/>
          </p:nvPr>
        </p:nvSpPr>
        <p:spPr/>
        <p:txBody>
          <a:bodyPr/>
          <a:lstStyle/>
          <a:p>
            <a:fld id="{F732C770-DB33-0B4A-9229-08EDBEEEAE9B}" type="slidenum">
              <a:rPr lang="en-US" smtClean="0"/>
              <a:pPr/>
              <a:t>24</a:t>
            </a:fld>
            <a:endParaRPr lang="en-US" dirty="0"/>
          </a:p>
        </p:txBody>
      </p:sp>
    </p:spTree>
    <p:extLst>
      <p:ext uri="{BB962C8B-B14F-4D97-AF65-F5344CB8AC3E}">
        <p14:creationId xmlns:p14="http://schemas.microsoft.com/office/powerpoint/2010/main" val="467160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32C770-DB33-0B4A-9229-08EDBEEEAE9B}" type="slidenum">
              <a:rPr lang="en-US" smtClean="0"/>
              <a:pPr/>
              <a:t>25</a:t>
            </a:fld>
            <a:endParaRPr lang="en-US" dirty="0"/>
          </a:p>
        </p:txBody>
      </p:sp>
    </p:spTree>
    <p:extLst>
      <p:ext uri="{BB962C8B-B14F-4D97-AF65-F5344CB8AC3E}">
        <p14:creationId xmlns:p14="http://schemas.microsoft.com/office/powerpoint/2010/main" val="484343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Encourage</a:t>
            </a:r>
            <a:r>
              <a:rPr lang="en-US" baseline="0" dirty="0"/>
              <a:t> your kids to interact positively when gaming as well as when on social media. These platforms are designed for some of the best features to be accessed only when using the online interaction functions. </a:t>
            </a:r>
          </a:p>
          <a:p>
            <a:r>
              <a:rPr lang="en-US" baseline="0" dirty="0"/>
              <a:t>DON’T TAKE AWAY, TEACH THEM HOW TO BE SAFE</a:t>
            </a:r>
            <a:endParaRPr lang="en-US" dirty="0"/>
          </a:p>
        </p:txBody>
      </p:sp>
      <p:sp>
        <p:nvSpPr>
          <p:cNvPr id="4" name="Slide Number Placeholder 3"/>
          <p:cNvSpPr>
            <a:spLocks noGrp="1"/>
          </p:cNvSpPr>
          <p:nvPr>
            <p:ph type="sldNum" sz="quarter" idx="10"/>
          </p:nvPr>
        </p:nvSpPr>
        <p:spPr/>
        <p:txBody>
          <a:bodyPr/>
          <a:lstStyle/>
          <a:p>
            <a:fld id="{F732C770-DB33-0B4A-9229-08EDBEEEAE9B}" type="slidenum">
              <a:rPr lang="en-US" smtClean="0"/>
              <a:pPr/>
              <a:t>29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Settings for screen time, content, spending, notifications and online friends and interactions. </a:t>
            </a:r>
          </a:p>
          <a:p>
            <a:endParaRPr lang="en-US" dirty="0"/>
          </a:p>
        </p:txBody>
      </p:sp>
      <p:sp>
        <p:nvSpPr>
          <p:cNvPr id="4" name="Slide Number Placeholder 3"/>
          <p:cNvSpPr>
            <a:spLocks noGrp="1"/>
          </p:cNvSpPr>
          <p:nvPr>
            <p:ph type="sldNum" sz="quarter" idx="5"/>
          </p:nvPr>
        </p:nvSpPr>
        <p:spPr/>
        <p:txBody>
          <a:bodyPr/>
          <a:lstStyle/>
          <a:p>
            <a:fld id="{F732C770-DB33-0B4A-9229-08EDBEEEAE9B}" type="slidenum">
              <a:rPr lang="en-US" smtClean="0"/>
              <a:pPr/>
              <a:t>30</a:t>
            </a:fld>
            <a:endParaRPr lang="en-US"/>
          </a:p>
        </p:txBody>
      </p:sp>
    </p:spTree>
    <p:extLst>
      <p:ext uri="{BB962C8B-B14F-4D97-AF65-F5344CB8AC3E}">
        <p14:creationId xmlns:p14="http://schemas.microsoft.com/office/powerpoint/2010/main" val="834387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32C770-DB33-0B4A-9229-08EDBEEEAE9B}" type="slidenum">
              <a:rPr lang="en-US" smtClean="0"/>
              <a:pPr/>
              <a:t>32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Ratings for games, online games and they</a:t>
            </a:r>
            <a:r>
              <a:rPr lang="en-US" baseline="0" dirty="0"/>
              <a:t> are starting to review mobile games. ESRB rates games based on content and interactive elements. These ratings can be in conflict with ‘suggest age’ in the App Store and Google Play. Best to look at ESRB ratings. </a:t>
            </a:r>
            <a:endParaRPr lang="en-US" dirty="0"/>
          </a:p>
        </p:txBody>
      </p:sp>
      <p:sp>
        <p:nvSpPr>
          <p:cNvPr id="4" name="Slide Number Placeholder 3"/>
          <p:cNvSpPr>
            <a:spLocks noGrp="1"/>
          </p:cNvSpPr>
          <p:nvPr>
            <p:ph type="sldNum" sz="quarter" idx="10"/>
          </p:nvPr>
        </p:nvSpPr>
        <p:spPr/>
        <p:txBody>
          <a:bodyPr/>
          <a:lstStyle/>
          <a:p>
            <a:fld id="{F732C770-DB33-0B4A-9229-08EDBEEEAE9B}" type="slidenum">
              <a:rPr lang="en-US" smtClean="0"/>
              <a:pPr/>
              <a:t>33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mn-lt"/>
                <a:ea typeface="+mn-ea"/>
                <a:cs typeface="+mn-cs"/>
              </a:rPr>
              <a:t>Netiquette</a:t>
            </a:r>
            <a:r>
              <a:rPr lang="en-US" sz="1200" kern="1200" dirty="0">
                <a:solidFill>
                  <a:schemeClr val="tx1"/>
                </a:solidFill>
                <a:latin typeface="+mn-lt"/>
                <a:ea typeface="+mn-ea"/>
                <a:cs typeface="+mn-cs"/>
              </a:rPr>
              <a:t> is really just modern digital manners. Apply your values, your guide on how to interact with others, how to treat friends, acquaintances, teachers.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Also, no </a:t>
            </a:r>
            <a:r>
              <a:rPr lang="en-US" sz="1200" b="1" kern="1200" dirty="0">
                <a:solidFill>
                  <a:schemeClr val="tx1"/>
                </a:solidFill>
                <a:latin typeface="+mn-lt"/>
                <a:ea typeface="+mn-ea"/>
                <a:cs typeface="+mn-cs"/>
              </a:rPr>
              <a:t>Phubbing</a:t>
            </a:r>
            <a:r>
              <a:rPr lang="en-US" sz="1200" kern="1200" dirty="0">
                <a:solidFill>
                  <a:schemeClr val="tx1"/>
                </a:solidFill>
                <a:latin typeface="+mn-lt"/>
                <a:ea typeface="+mn-ea"/>
                <a:cs typeface="+mn-cs"/>
              </a:rPr>
              <a:t>! – ignoring people in front of you for what is on your phone. Be present with the people in front of you! </a:t>
            </a:r>
            <a:endParaRPr lang="en-US" dirty="0"/>
          </a:p>
        </p:txBody>
      </p:sp>
      <p:sp>
        <p:nvSpPr>
          <p:cNvPr id="4" name="Slide Number Placeholder 3"/>
          <p:cNvSpPr>
            <a:spLocks noGrp="1"/>
          </p:cNvSpPr>
          <p:nvPr>
            <p:ph type="sldNum" sz="quarter" idx="10"/>
          </p:nvPr>
        </p:nvSpPr>
        <p:spPr/>
        <p:txBody>
          <a:bodyPr/>
          <a:lstStyle/>
          <a:p>
            <a:fld id="{F732C770-DB33-0B4A-9229-08EDBEEEAE9B}" type="slidenum">
              <a:rPr lang="en-US" smtClean="0"/>
              <a:pPr/>
              <a:t>38</a:t>
            </a:fld>
            <a:endParaRPr lang="en-US" dirty="0"/>
          </a:p>
        </p:txBody>
      </p:sp>
    </p:spTree>
    <p:extLst>
      <p:ext uri="{BB962C8B-B14F-4D97-AF65-F5344CB8AC3E}">
        <p14:creationId xmlns:p14="http://schemas.microsoft.com/office/powerpoint/2010/main" val="33780937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It’s important to think about where technology fits in to your life. How can you achieve a balance? When does technology add or enhance what you are doing. When does it detract from experiences?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There's a lot of garbage online, but there are also great opportunities for learning, exploring, collaborating,</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connecting and creative expression. Approach technology like nutrition;</a:t>
            </a:r>
            <a:r>
              <a:rPr lang="en-US" sz="1200" kern="1200" baseline="0" dirty="0">
                <a:solidFill>
                  <a:schemeClr val="tx1"/>
                </a:solidFill>
                <a:latin typeface="+mn-lt"/>
                <a:ea typeface="+mn-ea"/>
                <a:cs typeface="+mn-cs"/>
              </a:rPr>
              <a:t> Use the majority of your screen time for </a:t>
            </a:r>
            <a:r>
              <a:rPr lang="en-US" sz="1200" kern="1200" dirty="0">
                <a:solidFill>
                  <a:schemeClr val="tx1"/>
                </a:solidFill>
                <a:latin typeface="+mn-lt"/>
                <a:ea typeface="+mn-ea"/>
                <a:cs typeface="+mn-cs"/>
              </a:rPr>
              <a:t>healthy</a:t>
            </a:r>
            <a:r>
              <a:rPr lang="en-US" sz="1200" kern="1200" baseline="0" dirty="0">
                <a:solidFill>
                  <a:schemeClr val="tx1"/>
                </a:solidFill>
                <a:latin typeface="+mn-lt"/>
                <a:ea typeface="+mn-ea"/>
                <a:cs typeface="+mn-cs"/>
              </a:rPr>
              <a:t> endeavors </a:t>
            </a:r>
            <a:r>
              <a:rPr lang="en-US" sz="1200" kern="1200" dirty="0">
                <a:solidFill>
                  <a:schemeClr val="tx1"/>
                </a:solidFill>
                <a:latin typeface="+mn-lt"/>
                <a:ea typeface="+mn-ea"/>
                <a:cs typeface="+mn-cs"/>
              </a:rPr>
              <a:t>and limit the junk. In the end, I</a:t>
            </a:r>
            <a:r>
              <a:rPr lang="en-US" sz="1200" kern="1200" baseline="0" dirty="0">
                <a:solidFill>
                  <a:schemeClr val="tx1"/>
                </a:solidFill>
                <a:latin typeface="+mn-lt"/>
                <a:ea typeface="+mn-ea"/>
                <a:cs typeface="+mn-cs"/>
              </a:rPr>
              <a:t> want you</a:t>
            </a:r>
            <a:r>
              <a:rPr lang="en-US" sz="1200" kern="1200" dirty="0">
                <a:solidFill>
                  <a:schemeClr val="tx1"/>
                </a:solidFill>
                <a:latin typeface="+mn-lt"/>
                <a:ea typeface="+mn-ea"/>
                <a:cs typeface="+mn-cs"/>
              </a:rPr>
              <a:t> to learn how to manage your limits on your own. Think about how tech</a:t>
            </a:r>
            <a:r>
              <a:rPr lang="en-US" sz="1200" kern="1200" baseline="0" dirty="0">
                <a:solidFill>
                  <a:schemeClr val="tx1"/>
                </a:solidFill>
                <a:latin typeface="+mn-lt"/>
                <a:ea typeface="+mn-ea"/>
                <a:cs typeface="+mn-cs"/>
              </a:rPr>
              <a:t> can enhance your life, and when it detracts from your emotional wellness. How do you feel after spending an entire afternoon playing video games instead of heading to the park with friends?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It’s perfectly ok to enjoy and share silly videos and harmless fun, but don’t let the tech consume and control you. You should be mindful of when technology is getting to be too much.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When does tech make you feel connected? When do you feel disengaged?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goal is for you to be self-motivated, able to self-monitor and independently make good decisions in all aspects of</a:t>
            </a:r>
            <a:r>
              <a:rPr lang="en-US" sz="1200" kern="1200" baseline="0" dirty="0">
                <a:solidFill>
                  <a:schemeClr val="tx1"/>
                </a:solidFill>
                <a:latin typeface="+mn-lt"/>
                <a:ea typeface="+mn-ea"/>
                <a:cs typeface="+mn-cs"/>
              </a:rPr>
              <a:t> your </a:t>
            </a:r>
            <a:r>
              <a:rPr lang="en-US" sz="1200" kern="1200" dirty="0">
                <a:solidFill>
                  <a:schemeClr val="tx1"/>
                </a:solidFill>
                <a:latin typeface="+mn-lt"/>
                <a:ea typeface="+mn-ea"/>
                <a:cs typeface="+mn-cs"/>
              </a:rPr>
              <a:t>lives, including your</a:t>
            </a:r>
            <a:r>
              <a:rPr lang="en-US" sz="1200" kern="1200" baseline="0" dirty="0">
                <a:solidFill>
                  <a:schemeClr val="tx1"/>
                </a:solidFill>
                <a:latin typeface="+mn-lt"/>
                <a:ea typeface="+mn-ea"/>
                <a:cs typeface="+mn-cs"/>
              </a:rPr>
              <a:t> digital</a:t>
            </a:r>
            <a:r>
              <a:rPr lang="en-US" sz="1200" kern="1200" dirty="0">
                <a:solidFill>
                  <a:schemeClr val="tx1"/>
                </a:solidFill>
                <a:latin typeface="+mn-lt"/>
                <a:ea typeface="+mn-ea"/>
                <a:cs typeface="+mn-cs"/>
              </a:rPr>
              <a:t> health. Understand</a:t>
            </a:r>
            <a:r>
              <a:rPr lang="en-US" sz="1200" kern="1200" baseline="0" dirty="0">
                <a:solidFill>
                  <a:schemeClr val="tx1"/>
                </a:solidFill>
                <a:latin typeface="+mn-lt"/>
                <a:ea typeface="+mn-ea"/>
                <a:cs typeface="+mn-cs"/>
              </a:rPr>
              <a:t> what you are doing and why: learning or escaping? Connecting or disengaging? Creating or consuming? Think about this to influence your time limits. Content and context is key. So much of your lives is online that you want to make sure that you recognize it as a part of your whole life, you want to achieve balance. </a:t>
            </a:r>
          </a:p>
        </p:txBody>
      </p:sp>
      <p:sp>
        <p:nvSpPr>
          <p:cNvPr id="4" name="Slide Number Placeholder 3"/>
          <p:cNvSpPr>
            <a:spLocks noGrp="1"/>
          </p:cNvSpPr>
          <p:nvPr>
            <p:ph type="sldNum" sz="quarter" idx="10"/>
          </p:nvPr>
        </p:nvSpPr>
        <p:spPr/>
        <p:txBody>
          <a:bodyPr/>
          <a:lstStyle/>
          <a:p>
            <a:fld id="{F732C770-DB33-0B4A-9229-08EDBEEEAE9B}" type="slidenum">
              <a:rPr lang="en-US" smtClean="0"/>
              <a:pPr/>
              <a:t>39</a:t>
            </a:fld>
            <a:endParaRPr lang="en-US" dirty="0"/>
          </a:p>
        </p:txBody>
      </p:sp>
    </p:spTree>
    <p:extLst>
      <p:ext uri="{BB962C8B-B14F-4D97-AF65-F5344CB8AC3E}">
        <p14:creationId xmlns:p14="http://schemas.microsoft.com/office/powerpoint/2010/main" val="3081103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a:t>We get in to the most trouble when we use tech mindlessly. It is more about learning to use tech with intention and not relying on it to stave boredom, or distract us from the real world. </a:t>
            </a:r>
          </a:p>
          <a:p>
            <a:endParaRPr lang="en-US" b="1" baseline="0" dirty="0"/>
          </a:p>
          <a:p>
            <a:endParaRPr lang="en-US" dirty="0"/>
          </a:p>
        </p:txBody>
      </p:sp>
      <p:sp>
        <p:nvSpPr>
          <p:cNvPr id="4" name="Slide Number Placeholder 3"/>
          <p:cNvSpPr>
            <a:spLocks noGrp="1"/>
          </p:cNvSpPr>
          <p:nvPr>
            <p:ph type="sldNum" sz="quarter" idx="10"/>
          </p:nvPr>
        </p:nvSpPr>
        <p:spPr/>
        <p:txBody>
          <a:bodyPr/>
          <a:lstStyle/>
          <a:p>
            <a:fld id="{F732C770-DB33-0B4A-9229-08EDBEEEAE9B}" type="slidenum">
              <a:rPr lang="en-US" smtClean="0"/>
              <a:pPr/>
              <a:t>4</a:t>
            </a:fld>
            <a:endParaRPr lang="en-US" dirty="0"/>
          </a:p>
        </p:txBody>
      </p:sp>
    </p:spTree>
    <p:extLst>
      <p:ext uri="{BB962C8B-B14F-4D97-AF65-F5344CB8AC3E}">
        <p14:creationId xmlns:p14="http://schemas.microsoft.com/office/powerpoint/2010/main" val="32696611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Go for healthy tech, limit the junk. </a:t>
            </a:r>
          </a:p>
        </p:txBody>
      </p:sp>
      <p:sp>
        <p:nvSpPr>
          <p:cNvPr id="4" name="Slide Number Placeholder 3"/>
          <p:cNvSpPr>
            <a:spLocks noGrp="1"/>
          </p:cNvSpPr>
          <p:nvPr>
            <p:ph type="sldNum" sz="quarter" idx="10"/>
          </p:nvPr>
        </p:nvSpPr>
        <p:spPr/>
        <p:txBody>
          <a:bodyPr/>
          <a:lstStyle/>
          <a:p>
            <a:fld id="{F732C770-DB33-0B4A-9229-08EDBEEEAE9B}" type="slidenum">
              <a:rPr lang="en-US" smtClean="0"/>
              <a:pPr/>
              <a:t>40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effectLst/>
                <a:latin typeface="+mn-lt"/>
                <a:ea typeface="+mn-ea"/>
                <a:cs typeface="+mn-cs"/>
              </a:rPr>
              <a:t>I just think we need to come at the screen time issue from a different angle. We should not be condescending when addressing their screen use – devices are built in to their social fabric – instead we need to remember what it is like to be a teenager and add the complexity of digital devices to the equation. We can still help our teens to navigate social minefields, we just need to recognize that a large portion of it happens on screens they’ve been conditioned to depend upon.</a:t>
            </a:r>
          </a:p>
          <a:p>
            <a:endParaRPr lang="en-US" sz="1200" b="0" i="0" kern="1200" dirty="0">
              <a:solidFill>
                <a:schemeClr val="tx1"/>
              </a:solidFill>
              <a:effectLst/>
              <a:latin typeface="+mn-lt"/>
              <a:ea typeface="+mn-ea"/>
              <a:cs typeface="+mn-cs"/>
            </a:endParaRPr>
          </a:p>
          <a:p>
            <a:endParaRPr lang="en-US" dirty="0"/>
          </a:p>
          <a:p>
            <a:endParaRPr lang="en-US" dirty="0"/>
          </a:p>
          <a:p>
            <a:r>
              <a:rPr lang="en-US" dirty="0"/>
              <a:t>If</a:t>
            </a:r>
            <a:r>
              <a:rPr lang="en-US" baseline="0" dirty="0"/>
              <a:t> you don’t feel 100% comfortable with tech, think of yourself as the manager of tech. You are going to lead your family to integrate technology responsibly in your lives.  Set the tone. Be reasonable with your expectations. Tech is woven in to all parts of our lives now, there’s bound to be some tension. House rules are the same for their real lives and their virtual lives. </a:t>
            </a:r>
          </a:p>
          <a:p>
            <a:r>
              <a:rPr lang="en-US" baseline="0" dirty="0"/>
              <a:t>Your child’s ability to navigate the technology does not make them good digital citizens. Yes, we want them to be savvy and knowledgeable with the tech, but your role as a parent is to guide them to use it appropriately, to apply the golden rule to tech, to achieve balance, maintain a positive online footprint, etc. </a:t>
            </a:r>
            <a:endParaRPr lang="en-US" dirty="0"/>
          </a:p>
        </p:txBody>
      </p:sp>
      <p:sp>
        <p:nvSpPr>
          <p:cNvPr id="4" name="Slide Number Placeholder 3"/>
          <p:cNvSpPr>
            <a:spLocks noGrp="1"/>
          </p:cNvSpPr>
          <p:nvPr>
            <p:ph type="sldNum" sz="quarter" idx="10"/>
          </p:nvPr>
        </p:nvSpPr>
        <p:spPr/>
        <p:txBody>
          <a:bodyPr/>
          <a:lstStyle/>
          <a:p>
            <a:fld id="{F732C770-DB33-0B4A-9229-08EDBEEEAE9B}" type="slidenum">
              <a:rPr lang="en-US" smtClean="0"/>
              <a:pPr/>
              <a:t>41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Please visit Cyber-</a:t>
            </a:r>
            <a:r>
              <a:rPr lang="en-US" dirty="0" err="1"/>
              <a:t>Sensible.com</a:t>
            </a:r>
            <a:r>
              <a:rPr lang="en-US" baseline="0" dirty="0"/>
              <a:t> for more advice! Follow Cyber Sensible on Facebook and Twitter. </a:t>
            </a:r>
            <a:endParaRPr lang="en-US" dirty="0"/>
          </a:p>
        </p:txBody>
      </p:sp>
      <p:sp>
        <p:nvSpPr>
          <p:cNvPr id="4" name="Slide Number Placeholder 3"/>
          <p:cNvSpPr>
            <a:spLocks noGrp="1"/>
          </p:cNvSpPr>
          <p:nvPr>
            <p:ph type="sldNum" sz="quarter" idx="10"/>
          </p:nvPr>
        </p:nvSpPr>
        <p:spPr/>
        <p:txBody>
          <a:bodyPr/>
          <a:lstStyle/>
          <a:p>
            <a:fld id="{F732C770-DB33-0B4A-9229-08EDBEEEAE9B}" type="slidenum">
              <a:rPr lang="en-US" smtClean="0"/>
              <a:pPr/>
              <a:t>44</a:t>
            </a:fld>
            <a:endParaRPr lang="en-US"/>
          </a:p>
        </p:txBody>
      </p:sp>
    </p:spTree>
    <p:extLst>
      <p:ext uri="{BB962C8B-B14F-4D97-AF65-F5344CB8AC3E}">
        <p14:creationId xmlns:p14="http://schemas.microsoft.com/office/powerpoint/2010/main" val="3980830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however things we can do to find tech balance. Healthy tech use is becoming an important part of our overall wellbeing. This movement includes people within the tech communities, psychologists and wellness professionals. The Digital Wellness Collective is a global organization leading the way. </a:t>
            </a:r>
          </a:p>
          <a:p>
            <a:endParaRPr lang="en-US" dirty="0"/>
          </a:p>
          <a:p>
            <a:r>
              <a:rPr lang="en-US" dirty="0"/>
              <a:t>there are some research backed tools and strategies that can be taught to improve productivity and reduce tech distraction - For us and our children. </a:t>
            </a:r>
          </a:p>
        </p:txBody>
      </p:sp>
      <p:sp>
        <p:nvSpPr>
          <p:cNvPr id="4" name="Slide Number Placeholder 3"/>
          <p:cNvSpPr>
            <a:spLocks noGrp="1"/>
          </p:cNvSpPr>
          <p:nvPr>
            <p:ph type="sldNum" sz="quarter" idx="5"/>
          </p:nvPr>
        </p:nvSpPr>
        <p:spPr/>
        <p:txBody>
          <a:bodyPr/>
          <a:lstStyle/>
          <a:p>
            <a:fld id="{F732C770-DB33-0B4A-9229-08EDBEEEAE9B}" type="slidenum">
              <a:rPr lang="en-US" smtClean="0"/>
              <a:pPr/>
              <a:t>5</a:t>
            </a:fld>
            <a:endParaRPr lang="en-US" dirty="0"/>
          </a:p>
        </p:txBody>
      </p:sp>
    </p:spTree>
    <p:extLst>
      <p:ext uri="{BB962C8B-B14F-4D97-AF65-F5344CB8AC3E}">
        <p14:creationId xmlns:p14="http://schemas.microsoft.com/office/powerpoint/2010/main" val="1281607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DWC has taken in to consideration the 8 Pillars of Wellbeing: Intellectual, Career, Physical, Social, Spiritual, Financial, Environmental, and Emotional and applied the principles of wellbeing to establish the Digital Flourishing Wheel. This is an assessment tool to help people find the right digital balance and wellness for themselves and their families. Today, I want to focus on how the areas shown above apply to us and what we can do ensure a healthy relationship with technology. (Go through wheel)</a:t>
            </a:r>
          </a:p>
          <a:p>
            <a:endParaRPr lang="en-US" dirty="0"/>
          </a:p>
          <a:p>
            <a:r>
              <a:rPr lang="en-US" dirty="0"/>
              <a:t>PRODUCTIVTY: How do notifications and digital distractions effect your ability to focus?</a:t>
            </a:r>
          </a:p>
          <a:p>
            <a:r>
              <a:rPr lang="en-US" dirty="0"/>
              <a:t>DIGCIT: Do you know and understand how to stay safe online? Does your behavior online reflect your family values? Can you determine good from bad information sources.</a:t>
            </a:r>
          </a:p>
          <a:p>
            <a:r>
              <a:rPr lang="en-US" dirty="0"/>
              <a:t>WELLBEING: What kind of ENVIRONMENT are you encountering in online spaces through gaming and social media? Do these connections effect them positively or negatively? Do you have a COMMUNICATIONS Have you set boundaries for so being in constant contact, constantly interrupted, constantly distracted is not part of a normal day? Set DND, pause notifications. </a:t>
            </a:r>
          </a:p>
          <a:p>
            <a:r>
              <a:rPr lang="en-US" dirty="0"/>
              <a:t>MENTAL HEALTH: Are you effected by the bombardment of bad news and misinformation? Do you feel good about yourself as compared to the highlight reel of others on Instagram, etc. ? Are you overwhelmed with incoming texts / emails? Do you take time to recharge?</a:t>
            </a:r>
          </a:p>
          <a:p>
            <a:r>
              <a:rPr lang="en-US" dirty="0"/>
              <a:t>PHYSICAL HEALTH: Are you exercising and sleeping enough? Ware you taking time away from screens to re-set, recharge, digest? What is your office set up? </a:t>
            </a:r>
          </a:p>
          <a:p>
            <a:endParaRPr lang="en-US" dirty="0"/>
          </a:p>
          <a:p>
            <a:r>
              <a:rPr lang="en-US" dirty="0"/>
              <a:t>These answers will be different for every family and every child – and that is okay. Find what works for you and your home. </a:t>
            </a:r>
          </a:p>
        </p:txBody>
      </p:sp>
      <p:sp>
        <p:nvSpPr>
          <p:cNvPr id="4" name="Slide Number Placeholder 3"/>
          <p:cNvSpPr>
            <a:spLocks noGrp="1"/>
          </p:cNvSpPr>
          <p:nvPr>
            <p:ph type="sldNum" sz="quarter" idx="5"/>
          </p:nvPr>
        </p:nvSpPr>
        <p:spPr/>
        <p:txBody>
          <a:bodyPr/>
          <a:lstStyle/>
          <a:p>
            <a:fld id="{F732C770-DB33-0B4A-9229-08EDBEEEAE9B}" type="slidenum">
              <a:rPr lang="en-US" smtClean="0"/>
              <a:pPr/>
              <a:t>6</a:t>
            </a:fld>
            <a:endParaRPr lang="en-US" dirty="0"/>
          </a:p>
        </p:txBody>
      </p:sp>
    </p:spTree>
    <p:extLst>
      <p:ext uri="{BB962C8B-B14F-4D97-AF65-F5344CB8AC3E}">
        <p14:creationId xmlns:p14="http://schemas.microsoft.com/office/powerpoint/2010/main" val="1763089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32C770-DB33-0B4A-9229-08EDBEEEAE9B}" type="slidenum">
              <a:rPr lang="en-US" smtClean="0"/>
              <a:pPr/>
              <a:t>7</a:t>
            </a:fld>
            <a:endParaRPr lang="en-US"/>
          </a:p>
        </p:txBody>
      </p:sp>
    </p:spTree>
    <p:extLst>
      <p:ext uri="{BB962C8B-B14F-4D97-AF65-F5344CB8AC3E}">
        <p14:creationId xmlns:p14="http://schemas.microsoft.com/office/powerpoint/2010/main" val="2138580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2020 300% Increase in searches for how to get brain to focus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Muscle memory of being distracted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Multitasking is really task switching </a:t>
            </a:r>
            <a:r>
              <a:rPr lang="en-US" dirty="0"/>
              <a:t>which slows you down, reduces IQ and impacts short term memory.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Attention Residue: inability to fully transition from one task to next. </a:t>
            </a:r>
          </a:p>
          <a:p>
            <a:r>
              <a:rPr lang="en-US" dirty="0"/>
              <a:t>We are becoming conditioned to these distractions and to continuous input. </a:t>
            </a:r>
          </a:p>
          <a:p>
            <a:r>
              <a:rPr lang="en-US" b="1" dirty="0"/>
              <a:t>Up to 50% of distraction is imagined </a:t>
            </a:r>
            <a:r>
              <a:rPr lang="en-US" dirty="0"/>
              <a:t>– the phone / notifications did not beep, we are just conditioned to check every so often. </a:t>
            </a:r>
          </a:p>
          <a:p>
            <a:r>
              <a:rPr lang="en-US" dirty="0"/>
              <a:t>For every time we check notification it can take up to 21 minutes to re-engage fully in deep work / learning</a:t>
            </a:r>
          </a:p>
          <a:p>
            <a:endParaRPr lang="en-US" dirty="0"/>
          </a:p>
          <a:p>
            <a:r>
              <a:rPr lang="en-US" dirty="0"/>
              <a:t>Where problematic is in thinking we can multitask or be constantly connected and responsive. </a:t>
            </a:r>
          </a:p>
          <a:p>
            <a:r>
              <a:rPr lang="en-US" dirty="0"/>
              <a:t>These tech distractions are harmful to learning. While kids may think they can text and pay attention in class, the research says otherwise. It is actually not possible to do 2 cognitive tasks at once. You can not fully listen and check your phone. </a:t>
            </a:r>
          </a:p>
          <a:p>
            <a:r>
              <a:rPr lang="en-US" dirty="0"/>
              <a:t>Additionally, research studies found that the </a:t>
            </a:r>
            <a:r>
              <a:rPr lang="en-US" b="1" dirty="0"/>
              <a:t>‘mere presence’ </a:t>
            </a:r>
            <a:r>
              <a:rPr lang="en-US" dirty="0"/>
              <a:t>of a phone in view – even on silent and turned face down, is a distraction that limits cognitive retention and concentration. So we need to urge our kids to put the phones away – in a back pack or in another room while in the class room (or class Zoom) or while studying. </a:t>
            </a:r>
          </a:p>
          <a:p>
            <a:endParaRPr lang="en-US" dirty="0"/>
          </a:p>
          <a:p>
            <a:pPr lvl="1"/>
            <a:r>
              <a:rPr lang="en-US" sz="2118" i="1" dirty="0"/>
              <a:t>Technology Addiction </a:t>
            </a:r>
            <a:r>
              <a:rPr lang="en-US" sz="2118" dirty="0"/>
              <a:t>2016 and </a:t>
            </a:r>
            <a:r>
              <a:rPr lang="en-US" sz="2118" i="1" dirty="0"/>
              <a:t>Social Media, Social Life </a:t>
            </a:r>
            <a:r>
              <a:rPr lang="en-US" sz="2118" dirty="0"/>
              <a:t>2017 studies by Common Sense Media</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732C770-DB33-0B4A-9229-08EDBEEEAE9B}" type="slidenum">
              <a:rPr lang="en-US" smtClean="0"/>
              <a:pPr/>
              <a:t>9</a:t>
            </a:fld>
            <a:endParaRPr lang="en-US" dirty="0"/>
          </a:p>
        </p:txBody>
      </p:sp>
    </p:spTree>
    <p:extLst>
      <p:ext uri="{BB962C8B-B14F-4D97-AF65-F5344CB8AC3E}">
        <p14:creationId xmlns:p14="http://schemas.microsoft.com/office/powerpoint/2010/main" val="4016855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Our teens are drawn to their phones as a way to connect with their friends but there are a lot of other forces behind the scenes keeping them attached to their devices. </a:t>
            </a:r>
          </a:p>
          <a:p>
            <a:endParaRPr lang="en-US" dirty="0"/>
          </a:p>
          <a:p>
            <a:r>
              <a:rPr lang="en-US" dirty="0"/>
              <a:t>Technology is driven by the accumulation and selling of our data. The companies who are able to gather the most data can make the most money. How do they acquire our personal information? </a:t>
            </a:r>
            <a:r>
              <a:rPr lang="en-US" b="1" dirty="0"/>
              <a:t>By grabbing and keeping our attention. </a:t>
            </a:r>
            <a:r>
              <a:rPr lang="en-US" dirty="0"/>
              <a:t>Netflix is in competition with Facebook, Fortnite, Amazon, Google, etc. for our attention. With every click, share, scroll, like and query we are giving away a little insight in to our thinking. Every morsel of information is added to get a clearer and clearer picture of what we like, buy, think, feel and want. So, these companies are competing for our attention – and they do this in several ways – with millions of dollars invested in learning how to get and keep our eyeballs on the screen. </a:t>
            </a:r>
          </a:p>
          <a:p>
            <a:endParaRPr lang="en-US" dirty="0"/>
          </a:p>
          <a:p>
            <a:r>
              <a:rPr lang="en-US" b="1" dirty="0"/>
              <a:t>Intermittent reinforcement </a:t>
            </a:r>
            <a:r>
              <a:rPr lang="en-US" dirty="0"/>
              <a:t>is one trick the social media companies use in their algorithms. Sometimes when I post a photo I’ll get 100 views and 50 likes. Next time 25 views and 5 likes. But its not because of what or how I shared, a good portion of the feedback is due to these hidden techniques – that’s what keeps us interested to keep trying, posting, scrolling – to get more rewards (likes, followers) because we looking for that next post to get us to 200 views and 150 likes. </a:t>
            </a:r>
          </a:p>
          <a:p>
            <a:endParaRPr lang="en-US" dirty="0"/>
          </a:p>
          <a:p>
            <a:r>
              <a:rPr lang="en-US" dirty="0"/>
              <a:t>Another way is the continual update in our feeds or the auto-play on YouTube or streaming services – there is never an end or a definable stopping point. In the past media companies has to clamor for our attention and remind us to check back in, use ‘cliffhangers’ to get us to come back next week for the next episode, now everything is streamed right into our homes, hands, and laptops on a continual loop so we have to remind ourselves to stop. </a:t>
            </a:r>
          </a:p>
          <a:p>
            <a:endParaRPr lang="en-US" dirty="0"/>
          </a:p>
          <a:p>
            <a:r>
              <a:rPr lang="en-US" dirty="0"/>
              <a:t>Finally, </a:t>
            </a:r>
            <a:r>
              <a:rPr lang="en-US" b="1" dirty="0"/>
              <a:t>gamifying </a:t>
            </a:r>
            <a:r>
              <a:rPr lang="en-US" b="0" dirty="0"/>
              <a:t>of relationships</a:t>
            </a:r>
            <a:r>
              <a:rPr lang="en-US" dirty="0"/>
              <a:t>. Online friendships are defined in quantities, not quality – it’s a numbers game for the most likes, followers, engagement and attention. Just like in games, you want to rack up points, accumulate rewards, get to the next level – and kids/teens are particularly susceptible to this </a:t>
            </a:r>
            <a:r>
              <a:rPr lang="en-US" b="1" dirty="0"/>
              <a:t>feedback loop</a:t>
            </a:r>
            <a:r>
              <a:rPr lang="en-US" dirty="0"/>
              <a:t>.</a:t>
            </a:r>
          </a:p>
          <a:p>
            <a:endParaRPr lang="en-US" dirty="0"/>
          </a:p>
          <a:p>
            <a:r>
              <a:rPr lang="en-US" dirty="0"/>
              <a:t>So, can we really blame or shame our kids for being overconnected? It’s time to parents to understand the forces behind what is drawing our kids to their screens and then we can help them to put virtual friendships and unrelenting notifications in their proper place – reinforce your values to help our kids manage their online time.  </a:t>
            </a:r>
          </a:p>
          <a:p>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need to expect more from technology – from popularity contests to meaningful connections, from shouting to discussing, from more quantity to more quality, from selfies to collaboration</a:t>
            </a:r>
          </a:p>
          <a:p>
            <a:endParaRPr lang="en-US" dirty="0"/>
          </a:p>
        </p:txBody>
      </p:sp>
      <p:sp>
        <p:nvSpPr>
          <p:cNvPr id="4" name="Slide Number Placeholder 3"/>
          <p:cNvSpPr>
            <a:spLocks noGrp="1"/>
          </p:cNvSpPr>
          <p:nvPr>
            <p:ph type="sldNum" sz="quarter" idx="5"/>
          </p:nvPr>
        </p:nvSpPr>
        <p:spPr/>
        <p:txBody>
          <a:bodyPr/>
          <a:lstStyle/>
          <a:p>
            <a:fld id="{F732C770-DB33-0B4A-9229-08EDBEEEAE9B}" type="slidenum">
              <a:rPr lang="en-US" smtClean="0"/>
              <a:pPr/>
              <a:t>10</a:t>
            </a:fld>
            <a:endParaRPr lang="en-US" dirty="0"/>
          </a:p>
        </p:txBody>
      </p:sp>
    </p:spTree>
    <p:extLst>
      <p:ext uri="{BB962C8B-B14F-4D97-AF65-F5344CB8AC3E}">
        <p14:creationId xmlns:p14="http://schemas.microsoft.com/office/powerpoint/2010/main" val="2231838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a:t>
            </a:r>
            <a:r>
              <a:rPr lang="en-US" baseline="0" dirty="0"/>
              <a:t> you set expectations of behavior for your kids: be kind and respectful, honest and fair – all of those qualities are expected of you online as well. When you talk about bullying, talk about </a:t>
            </a:r>
            <a:r>
              <a:rPr lang="en-US" baseline="0" dirty="0" err="1"/>
              <a:t>cyberbullying</a:t>
            </a:r>
            <a:r>
              <a:rPr lang="en-US" baseline="0" dirty="0"/>
              <a:t>, when you teach your kids not to steal, talk about illegal downloads, piracy and plagiarism. </a:t>
            </a:r>
          </a:p>
          <a:p>
            <a:r>
              <a:rPr lang="en-US" baseline="0" dirty="0"/>
              <a:t>Ask your kids about their favorite online activities – games, social media, apps, and ask why. Don’t be dismissive, this is their reality, the world they are growing up in is increasingly connected. There are positives and negatives to this changing landscape so teach them to be mindful. </a:t>
            </a:r>
          </a:p>
          <a:p>
            <a:r>
              <a:rPr lang="en-US" baseline="0" dirty="0"/>
              <a:t>****It’s not the technology that gets us in trouble, but how we use it. Let’s learn to use it wisely. *****</a:t>
            </a:r>
            <a:endParaRPr lang="en-US" dirty="0"/>
          </a:p>
        </p:txBody>
      </p:sp>
      <p:sp>
        <p:nvSpPr>
          <p:cNvPr id="4" name="Slide Number Placeholder 3"/>
          <p:cNvSpPr>
            <a:spLocks noGrp="1"/>
          </p:cNvSpPr>
          <p:nvPr>
            <p:ph type="sldNum" sz="quarter" idx="10"/>
          </p:nvPr>
        </p:nvSpPr>
        <p:spPr/>
        <p:txBody>
          <a:bodyPr/>
          <a:lstStyle/>
          <a:p>
            <a:fld id="{F732C770-DB33-0B4A-9229-08EDBEEEAE9B}"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2069D-ECE6-0447-9BA8-03BD2965477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ECD30A4-65F0-F84C-8A2E-C0B0B9128A6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ECE041C-276D-B747-9E1F-C15D932314DC}"/>
              </a:ext>
            </a:extLst>
          </p:cNvPr>
          <p:cNvSpPr>
            <a:spLocks noGrp="1"/>
          </p:cNvSpPr>
          <p:nvPr>
            <p:ph type="dt" sz="half" idx="10"/>
          </p:nvPr>
        </p:nvSpPr>
        <p:spPr/>
        <p:txBody>
          <a:bodyPr/>
          <a:lstStyle/>
          <a:p>
            <a:fld id="{99BC96DA-17F1-B347-9D03-E03FA4F8CED7}" type="datetime1">
              <a:rPr lang="en-US" smtClean="0"/>
              <a:pPr/>
              <a:t>3/19/2025</a:t>
            </a:fld>
            <a:endParaRPr lang="en-US"/>
          </a:p>
        </p:txBody>
      </p:sp>
      <p:sp>
        <p:nvSpPr>
          <p:cNvPr id="5" name="Footer Placeholder 4">
            <a:extLst>
              <a:ext uri="{FF2B5EF4-FFF2-40B4-BE49-F238E27FC236}">
                <a16:creationId xmlns:a16="http://schemas.microsoft.com/office/drawing/2014/main" id="{63AD4A95-F55B-0C4B-986B-FB7C6D694F1E}"/>
              </a:ext>
            </a:extLst>
          </p:cNvPr>
          <p:cNvSpPr>
            <a:spLocks noGrp="1"/>
          </p:cNvSpPr>
          <p:nvPr>
            <p:ph type="ftr" sz="quarter" idx="11"/>
          </p:nvPr>
        </p:nvSpPr>
        <p:spPr/>
        <p:txBody>
          <a:bodyPr/>
          <a:lstStyle/>
          <a:p>
            <a:r>
              <a:rPr lang="en-US"/>
              <a:t>Cyber Sensible, LLC</a:t>
            </a:r>
          </a:p>
        </p:txBody>
      </p:sp>
      <p:sp>
        <p:nvSpPr>
          <p:cNvPr id="6" name="Slide Number Placeholder 5">
            <a:extLst>
              <a:ext uri="{FF2B5EF4-FFF2-40B4-BE49-F238E27FC236}">
                <a16:creationId xmlns:a16="http://schemas.microsoft.com/office/drawing/2014/main" id="{E291478C-AFB0-2044-AF98-77BBD11CF172}"/>
              </a:ext>
            </a:extLst>
          </p:cNvPr>
          <p:cNvSpPr>
            <a:spLocks noGrp="1"/>
          </p:cNvSpPr>
          <p:nvPr>
            <p:ph type="sldNum" sz="quarter" idx="12"/>
          </p:nvPr>
        </p:nvSpPr>
        <p:spPr/>
        <p:txBody>
          <a:bodyPr/>
          <a:lstStyle/>
          <a:p>
            <a:fld id="{755BB3E2-468F-3142-B820-71118685825E}" type="slidenum">
              <a:rPr lang="en-US" smtClean="0"/>
              <a:pPr/>
              <a:t>‹#›</a:t>
            </a:fld>
            <a:endParaRPr lang="en-US"/>
          </a:p>
        </p:txBody>
      </p:sp>
    </p:spTree>
    <p:extLst>
      <p:ext uri="{BB962C8B-B14F-4D97-AF65-F5344CB8AC3E}">
        <p14:creationId xmlns:p14="http://schemas.microsoft.com/office/powerpoint/2010/main" val="2872638830"/>
      </p:ext>
    </p:extLst>
  </p:cSld>
  <p:clrMapOvr>
    <a:masterClrMapping/>
  </p:clrMapOvr>
  <p:transition spd="med">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1E9D6-C6E0-2A4C-A370-D728D47863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6CA32C-0CEE-DE40-BCC5-0BBAFF40ED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D89DC-73FD-A148-9B16-7DA80E393071}"/>
              </a:ext>
            </a:extLst>
          </p:cNvPr>
          <p:cNvSpPr>
            <a:spLocks noGrp="1"/>
          </p:cNvSpPr>
          <p:nvPr>
            <p:ph type="dt" sz="half" idx="10"/>
          </p:nvPr>
        </p:nvSpPr>
        <p:spPr/>
        <p:txBody>
          <a:bodyPr/>
          <a:lstStyle/>
          <a:p>
            <a:fld id="{5642A376-A9BA-4B4A-BF9F-340594CAF136}" type="datetime1">
              <a:rPr lang="en-US" smtClean="0"/>
              <a:pPr/>
              <a:t>3/19/2025</a:t>
            </a:fld>
            <a:endParaRPr lang="en-US"/>
          </a:p>
        </p:txBody>
      </p:sp>
      <p:sp>
        <p:nvSpPr>
          <p:cNvPr id="5" name="Footer Placeholder 4">
            <a:extLst>
              <a:ext uri="{FF2B5EF4-FFF2-40B4-BE49-F238E27FC236}">
                <a16:creationId xmlns:a16="http://schemas.microsoft.com/office/drawing/2014/main" id="{FE0C4CC3-6313-6B41-9068-A24B635B626F}"/>
              </a:ext>
            </a:extLst>
          </p:cNvPr>
          <p:cNvSpPr>
            <a:spLocks noGrp="1"/>
          </p:cNvSpPr>
          <p:nvPr>
            <p:ph type="ftr" sz="quarter" idx="11"/>
          </p:nvPr>
        </p:nvSpPr>
        <p:spPr/>
        <p:txBody>
          <a:bodyPr/>
          <a:lstStyle/>
          <a:p>
            <a:r>
              <a:rPr lang="en-US"/>
              <a:t>Cyber Sensible, LLC</a:t>
            </a:r>
          </a:p>
        </p:txBody>
      </p:sp>
      <p:sp>
        <p:nvSpPr>
          <p:cNvPr id="6" name="Slide Number Placeholder 5">
            <a:extLst>
              <a:ext uri="{FF2B5EF4-FFF2-40B4-BE49-F238E27FC236}">
                <a16:creationId xmlns:a16="http://schemas.microsoft.com/office/drawing/2014/main" id="{689A24A4-DE89-8F4A-A529-BCE818CA3451}"/>
              </a:ext>
            </a:extLst>
          </p:cNvPr>
          <p:cNvSpPr>
            <a:spLocks noGrp="1"/>
          </p:cNvSpPr>
          <p:nvPr>
            <p:ph type="sldNum" sz="quarter" idx="12"/>
          </p:nvPr>
        </p:nvSpPr>
        <p:spPr/>
        <p:txBody>
          <a:bodyPr/>
          <a:lstStyle/>
          <a:p>
            <a:fld id="{755BB3E2-468F-3142-B820-71118685825E}" type="slidenum">
              <a:rPr lang="en-US" smtClean="0"/>
              <a:pPr/>
              <a:t>‹#›</a:t>
            </a:fld>
            <a:endParaRPr lang="en-US"/>
          </a:p>
        </p:txBody>
      </p:sp>
    </p:spTree>
    <p:extLst>
      <p:ext uri="{BB962C8B-B14F-4D97-AF65-F5344CB8AC3E}">
        <p14:creationId xmlns:p14="http://schemas.microsoft.com/office/powerpoint/2010/main" val="2224094098"/>
      </p:ext>
    </p:extLst>
  </p:cSld>
  <p:clrMapOvr>
    <a:masterClrMapping/>
  </p:clrMapOvr>
  <p:transition spd="med">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ED356B-2176-C645-9307-DA36D4D5F5F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621E29-B2CE-A147-BCFB-BA040222FAC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011051-C748-8A41-BA4F-10A948901738}"/>
              </a:ext>
            </a:extLst>
          </p:cNvPr>
          <p:cNvSpPr>
            <a:spLocks noGrp="1"/>
          </p:cNvSpPr>
          <p:nvPr>
            <p:ph type="dt" sz="half" idx="10"/>
          </p:nvPr>
        </p:nvSpPr>
        <p:spPr/>
        <p:txBody>
          <a:bodyPr/>
          <a:lstStyle/>
          <a:p>
            <a:fld id="{42C5F5D9-90D2-8A47-B6A3-E4A1CD996B7E}" type="datetime1">
              <a:rPr lang="en-US" smtClean="0"/>
              <a:pPr/>
              <a:t>3/19/2025</a:t>
            </a:fld>
            <a:endParaRPr lang="en-US"/>
          </a:p>
        </p:txBody>
      </p:sp>
      <p:sp>
        <p:nvSpPr>
          <p:cNvPr id="5" name="Footer Placeholder 4">
            <a:extLst>
              <a:ext uri="{FF2B5EF4-FFF2-40B4-BE49-F238E27FC236}">
                <a16:creationId xmlns:a16="http://schemas.microsoft.com/office/drawing/2014/main" id="{2735EBB1-5EB2-9F43-BE4F-8525926DE704}"/>
              </a:ext>
            </a:extLst>
          </p:cNvPr>
          <p:cNvSpPr>
            <a:spLocks noGrp="1"/>
          </p:cNvSpPr>
          <p:nvPr>
            <p:ph type="ftr" sz="quarter" idx="11"/>
          </p:nvPr>
        </p:nvSpPr>
        <p:spPr/>
        <p:txBody>
          <a:bodyPr/>
          <a:lstStyle/>
          <a:p>
            <a:r>
              <a:rPr lang="en-US"/>
              <a:t>Cyber Sensible, LLC</a:t>
            </a:r>
          </a:p>
        </p:txBody>
      </p:sp>
      <p:sp>
        <p:nvSpPr>
          <p:cNvPr id="6" name="Slide Number Placeholder 5">
            <a:extLst>
              <a:ext uri="{FF2B5EF4-FFF2-40B4-BE49-F238E27FC236}">
                <a16:creationId xmlns:a16="http://schemas.microsoft.com/office/drawing/2014/main" id="{177A7496-C0B4-BB4C-9082-3E4D4309F457}"/>
              </a:ext>
            </a:extLst>
          </p:cNvPr>
          <p:cNvSpPr>
            <a:spLocks noGrp="1"/>
          </p:cNvSpPr>
          <p:nvPr>
            <p:ph type="sldNum" sz="quarter" idx="12"/>
          </p:nvPr>
        </p:nvSpPr>
        <p:spPr/>
        <p:txBody>
          <a:bodyPr/>
          <a:lstStyle/>
          <a:p>
            <a:fld id="{755BB3E2-468F-3142-B820-71118685825E}" type="slidenum">
              <a:rPr lang="en-US" smtClean="0"/>
              <a:pPr/>
              <a:t>‹#›</a:t>
            </a:fld>
            <a:endParaRPr lang="en-US"/>
          </a:p>
        </p:txBody>
      </p:sp>
    </p:spTree>
    <p:extLst>
      <p:ext uri="{BB962C8B-B14F-4D97-AF65-F5344CB8AC3E}">
        <p14:creationId xmlns:p14="http://schemas.microsoft.com/office/powerpoint/2010/main" val="2678380074"/>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613EC-6407-DF43-B96D-FFE0B2859D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79F66B-FF47-4342-ABA5-4257D7C0CA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3F9B8-30E5-9642-BC7E-038CF6396501}"/>
              </a:ext>
            </a:extLst>
          </p:cNvPr>
          <p:cNvSpPr>
            <a:spLocks noGrp="1"/>
          </p:cNvSpPr>
          <p:nvPr>
            <p:ph type="dt" sz="half" idx="10"/>
          </p:nvPr>
        </p:nvSpPr>
        <p:spPr/>
        <p:txBody>
          <a:bodyPr/>
          <a:lstStyle/>
          <a:p>
            <a:fld id="{8FEBECE1-FAAA-514A-9A2D-72E9DABAEAE7}" type="datetime1">
              <a:rPr lang="en-US" smtClean="0"/>
              <a:pPr/>
              <a:t>3/19/2025</a:t>
            </a:fld>
            <a:endParaRPr lang="en-US"/>
          </a:p>
        </p:txBody>
      </p:sp>
      <p:sp>
        <p:nvSpPr>
          <p:cNvPr id="5" name="Footer Placeholder 4">
            <a:extLst>
              <a:ext uri="{FF2B5EF4-FFF2-40B4-BE49-F238E27FC236}">
                <a16:creationId xmlns:a16="http://schemas.microsoft.com/office/drawing/2014/main" id="{56EE595E-1C06-FE4B-A56F-DE2157581378}"/>
              </a:ext>
            </a:extLst>
          </p:cNvPr>
          <p:cNvSpPr>
            <a:spLocks noGrp="1"/>
          </p:cNvSpPr>
          <p:nvPr>
            <p:ph type="ftr" sz="quarter" idx="11"/>
          </p:nvPr>
        </p:nvSpPr>
        <p:spPr/>
        <p:txBody>
          <a:bodyPr/>
          <a:lstStyle/>
          <a:p>
            <a:r>
              <a:rPr lang="en-US"/>
              <a:t>Cyber Sensible, LLC</a:t>
            </a:r>
          </a:p>
        </p:txBody>
      </p:sp>
      <p:sp>
        <p:nvSpPr>
          <p:cNvPr id="6" name="Slide Number Placeholder 5">
            <a:extLst>
              <a:ext uri="{FF2B5EF4-FFF2-40B4-BE49-F238E27FC236}">
                <a16:creationId xmlns:a16="http://schemas.microsoft.com/office/drawing/2014/main" id="{983BBD46-7473-154D-8998-ACB1AB6FAB76}"/>
              </a:ext>
            </a:extLst>
          </p:cNvPr>
          <p:cNvSpPr>
            <a:spLocks noGrp="1"/>
          </p:cNvSpPr>
          <p:nvPr>
            <p:ph type="sldNum" sz="quarter" idx="12"/>
          </p:nvPr>
        </p:nvSpPr>
        <p:spPr/>
        <p:txBody>
          <a:bodyPr/>
          <a:lstStyle/>
          <a:p>
            <a:fld id="{755BB3E2-468F-3142-B820-71118685825E}" type="slidenum">
              <a:rPr lang="en-US" smtClean="0"/>
              <a:pPr/>
              <a:t>‹#›</a:t>
            </a:fld>
            <a:endParaRPr lang="en-US"/>
          </a:p>
        </p:txBody>
      </p:sp>
    </p:spTree>
    <p:extLst>
      <p:ext uri="{BB962C8B-B14F-4D97-AF65-F5344CB8AC3E}">
        <p14:creationId xmlns:p14="http://schemas.microsoft.com/office/powerpoint/2010/main" val="2367921188"/>
      </p:ext>
    </p:extLst>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1F744-9CEC-214C-93FA-EE8C4BB068B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7302FFA-8DE1-D044-954F-B6C8A7D3837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214858-BE6C-7C40-A3D4-72BFF4336607}"/>
              </a:ext>
            </a:extLst>
          </p:cNvPr>
          <p:cNvSpPr>
            <a:spLocks noGrp="1"/>
          </p:cNvSpPr>
          <p:nvPr>
            <p:ph type="dt" sz="half" idx="10"/>
          </p:nvPr>
        </p:nvSpPr>
        <p:spPr/>
        <p:txBody>
          <a:bodyPr/>
          <a:lstStyle/>
          <a:p>
            <a:fld id="{DA7ACBBC-C08A-A04A-967D-AB603B72833D}" type="datetime1">
              <a:rPr lang="en-US" smtClean="0"/>
              <a:pPr/>
              <a:t>3/19/2025</a:t>
            </a:fld>
            <a:endParaRPr lang="en-US"/>
          </a:p>
        </p:txBody>
      </p:sp>
      <p:sp>
        <p:nvSpPr>
          <p:cNvPr id="5" name="Footer Placeholder 4">
            <a:extLst>
              <a:ext uri="{FF2B5EF4-FFF2-40B4-BE49-F238E27FC236}">
                <a16:creationId xmlns:a16="http://schemas.microsoft.com/office/drawing/2014/main" id="{239D3506-F024-9040-98D9-79E41959A840}"/>
              </a:ext>
            </a:extLst>
          </p:cNvPr>
          <p:cNvSpPr>
            <a:spLocks noGrp="1"/>
          </p:cNvSpPr>
          <p:nvPr>
            <p:ph type="ftr" sz="quarter" idx="11"/>
          </p:nvPr>
        </p:nvSpPr>
        <p:spPr/>
        <p:txBody>
          <a:bodyPr/>
          <a:lstStyle/>
          <a:p>
            <a:r>
              <a:rPr lang="en-US"/>
              <a:t>Cyber Sensible, LLC</a:t>
            </a:r>
          </a:p>
        </p:txBody>
      </p:sp>
      <p:sp>
        <p:nvSpPr>
          <p:cNvPr id="6" name="Slide Number Placeholder 5">
            <a:extLst>
              <a:ext uri="{FF2B5EF4-FFF2-40B4-BE49-F238E27FC236}">
                <a16:creationId xmlns:a16="http://schemas.microsoft.com/office/drawing/2014/main" id="{47962E58-F027-514C-9248-E46BF9FDBB2B}"/>
              </a:ext>
            </a:extLst>
          </p:cNvPr>
          <p:cNvSpPr>
            <a:spLocks noGrp="1"/>
          </p:cNvSpPr>
          <p:nvPr>
            <p:ph type="sldNum" sz="quarter" idx="12"/>
          </p:nvPr>
        </p:nvSpPr>
        <p:spPr/>
        <p:txBody>
          <a:bodyPr/>
          <a:lstStyle/>
          <a:p>
            <a:fld id="{755BB3E2-468F-3142-B820-71118685825E}" type="slidenum">
              <a:rPr lang="en-US" smtClean="0"/>
              <a:pPr/>
              <a:t>‹#›</a:t>
            </a:fld>
            <a:endParaRPr lang="en-US"/>
          </a:p>
        </p:txBody>
      </p:sp>
    </p:spTree>
    <p:extLst>
      <p:ext uri="{BB962C8B-B14F-4D97-AF65-F5344CB8AC3E}">
        <p14:creationId xmlns:p14="http://schemas.microsoft.com/office/powerpoint/2010/main" val="1798032191"/>
      </p:ext>
    </p:extLst>
  </p:cSld>
  <p:clrMapOvr>
    <a:masterClrMapping/>
  </p:clrMapOvr>
  <p:transition spd="med">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24C91-5A99-ED4C-A5F1-12D8C0BC47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AD9532-9D69-ED41-A894-0AD0B7E9BAF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038688-3384-CA45-A570-053AAD3309C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66FD84-12B0-1A4B-AFBC-BD4F43519840}"/>
              </a:ext>
            </a:extLst>
          </p:cNvPr>
          <p:cNvSpPr>
            <a:spLocks noGrp="1"/>
          </p:cNvSpPr>
          <p:nvPr>
            <p:ph type="dt" sz="half" idx="10"/>
          </p:nvPr>
        </p:nvSpPr>
        <p:spPr/>
        <p:txBody>
          <a:bodyPr/>
          <a:lstStyle/>
          <a:p>
            <a:fld id="{9B644222-1871-2A4B-8D6A-369B0EC1C570}" type="datetime1">
              <a:rPr lang="en-US" smtClean="0"/>
              <a:pPr/>
              <a:t>3/19/2025</a:t>
            </a:fld>
            <a:endParaRPr lang="en-US"/>
          </a:p>
        </p:txBody>
      </p:sp>
      <p:sp>
        <p:nvSpPr>
          <p:cNvPr id="6" name="Footer Placeholder 5">
            <a:extLst>
              <a:ext uri="{FF2B5EF4-FFF2-40B4-BE49-F238E27FC236}">
                <a16:creationId xmlns:a16="http://schemas.microsoft.com/office/drawing/2014/main" id="{6BA49FB5-794C-8B43-86D9-4D430CD39656}"/>
              </a:ext>
            </a:extLst>
          </p:cNvPr>
          <p:cNvSpPr>
            <a:spLocks noGrp="1"/>
          </p:cNvSpPr>
          <p:nvPr>
            <p:ph type="ftr" sz="quarter" idx="11"/>
          </p:nvPr>
        </p:nvSpPr>
        <p:spPr/>
        <p:txBody>
          <a:bodyPr/>
          <a:lstStyle/>
          <a:p>
            <a:r>
              <a:rPr lang="en-US"/>
              <a:t>Cyber Sensible, LLC</a:t>
            </a:r>
          </a:p>
        </p:txBody>
      </p:sp>
      <p:sp>
        <p:nvSpPr>
          <p:cNvPr id="7" name="Slide Number Placeholder 6">
            <a:extLst>
              <a:ext uri="{FF2B5EF4-FFF2-40B4-BE49-F238E27FC236}">
                <a16:creationId xmlns:a16="http://schemas.microsoft.com/office/drawing/2014/main" id="{20C91FE0-F776-544E-AA88-1F4D46310391}"/>
              </a:ext>
            </a:extLst>
          </p:cNvPr>
          <p:cNvSpPr>
            <a:spLocks noGrp="1"/>
          </p:cNvSpPr>
          <p:nvPr>
            <p:ph type="sldNum" sz="quarter" idx="12"/>
          </p:nvPr>
        </p:nvSpPr>
        <p:spPr/>
        <p:txBody>
          <a:bodyPr/>
          <a:lstStyle/>
          <a:p>
            <a:fld id="{755BB3E2-468F-3142-B820-71118685825E}" type="slidenum">
              <a:rPr lang="en-US" smtClean="0"/>
              <a:pPr/>
              <a:t>‹#›</a:t>
            </a:fld>
            <a:endParaRPr lang="en-US"/>
          </a:p>
        </p:txBody>
      </p:sp>
    </p:spTree>
    <p:extLst>
      <p:ext uri="{BB962C8B-B14F-4D97-AF65-F5344CB8AC3E}">
        <p14:creationId xmlns:p14="http://schemas.microsoft.com/office/powerpoint/2010/main" val="549145745"/>
      </p:ext>
    </p:extLst>
  </p:cSld>
  <p:clrMapOvr>
    <a:masterClrMapping/>
  </p:clrMapOvr>
  <p:transition spd="med">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6B852-4912-0647-9334-944C9E6036A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F8EE58-44B3-5A4B-8A32-C316C14EFEF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7A914A1-9C8C-E347-AB9B-FE201BF8F64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08F9DC-32C9-4D4F-8CBB-45B1BDAAE51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BBFACFF-F8E3-834B-9372-F54B1997EE8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E2FCBB-479A-DC45-B426-8DA614A92067}"/>
              </a:ext>
            </a:extLst>
          </p:cNvPr>
          <p:cNvSpPr>
            <a:spLocks noGrp="1"/>
          </p:cNvSpPr>
          <p:nvPr>
            <p:ph type="dt" sz="half" idx="10"/>
          </p:nvPr>
        </p:nvSpPr>
        <p:spPr/>
        <p:txBody>
          <a:bodyPr/>
          <a:lstStyle/>
          <a:p>
            <a:fld id="{D40D934E-9DE1-8845-90E5-6ECC0C9DEE3A}" type="datetime1">
              <a:rPr lang="en-US" smtClean="0"/>
              <a:pPr/>
              <a:t>3/19/2025</a:t>
            </a:fld>
            <a:endParaRPr lang="en-US"/>
          </a:p>
        </p:txBody>
      </p:sp>
      <p:sp>
        <p:nvSpPr>
          <p:cNvPr id="8" name="Footer Placeholder 7">
            <a:extLst>
              <a:ext uri="{FF2B5EF4-FFF2-40B4-BE49-F238E27FC236}">
                <a16:creationId xmlns:a16="http://schemas.microsoft.com/office/drawing/2014/main" id="{A1C5ACB2-6792-6742-8162-D317C9F648D6}"/>
              </a:ext>
            </a:extLst>
          </p:cNvPr>
          <p:cNvSpPr>
            <a:spLocks noGrp="1"/>
          </p:cNvSpPr>
          <p:nvPr>
            <p:ph type="ftr" sz="quarter" idx="11"/>
          </p:nvPr>
        </p:nvSpPr>
        <p:spPr/>
        <p:txBody>
          <a:bodyPr/>
          <a:lstStyle/>
          <a:p>
            <a:r>
              <a:rPr lang="en-US"/>
              <a:t>Cyber Sensible, LLC</a:t>
            </a:r>
          </a:p>
        </p:txBody>
      </p:sp>
      <p:sp>
        <p:nvSpPr>
          <p:cNvPr id="9" name="Slide Number Placeholder 8">
            <a:extLst>
              <a:ext uri="{FF2B5EF4-FFF2-40B4-BE49-F238E27FC236}">
                <a16:creationId xmlns:a16="http://schemas.microsoft.com/office/drawing/2014/main" id="{3B8800F6-E4C9-364C-BB84-001515426477}"/>
              </a:ext>
            </a:extLst>
          </p:cNvPr>
          <p:cNvSpPr>
            <a:spLocks noGrp="1"/>
          </p:cNvSpPr>
          <p:nvPr>
            <p:ph type="sldNum" sz="quarter" idx="12"/>
          </p:nvPr>
        </p:nvSpPr>
        <p:spPr/>
        <p:txBody>
          <a:bodyPr/>
          <a:lstStyle/>
          <a:p>
            <a:fld id="{755BB3E2-468F-3142-B820-71118685825E}" type="slidenum">
              <a:rPr lang="en-US" smtClean="0"/>
              <a:pPr/>
              <a:t>‹#›</a:t>
            </a:fld>
            <a:endParaRPr lang="en-US"/>
          </a:p>
        </p:txBody>
      </p:sp>
    </p:spTree>
    <p:extLst>
      <p:ext uri="{BB962C8B-B14F-4D97-AF65-F5344CB8AC3E}">
        <p14:creationId xmlns:p14="http://schemas.microsoft.com/office/powerpoint/2010/main" val="1096180972"/>
      </p:ext>
    </p:extLst>
  </p:cSld>
  <p:clrMapOvr>
    <a:masterClrMapping/>
  </p:clrMapOvr>
  <p:transition spd="med">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26502-BA86-7641-9A27-8AE9565937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330BE7-8586-1B45-8312-B25627BF2606}"/>
              </a:ext>
            </a:extLst>
          </p:cNvPr>
          <p:cNvSpPr>
            <a:spLocks noGrp="1"/>
          </p:cNvSpPr>
          <p:nvPr>
            <p:ph type="dt" sz="half" idx="10"/>
          </p:nvPr>
        </p:nvSpPr>
        <p:spPr/>
        <p:txBody>
          <a:bodyPr/>
          <a:lstStyle/>
          <a:p>
            <a:fld id="{02EC83E8-676B-824C-9D4C-226577CCA59A}" type="datetime1">
              <a:rPr lang="en-US" smtClean="0"/>
              <a:pPr/>
              <a:t>3/19/2025</a:t>
            </a:fld>
            <a:endParaRPr lang="en-US"/>
          </a:p>
        </p:txBody>
      </p:sp>
      <p:sp>
        <p:nvSpPr>
          <p:cNvPr id="4" name="Footer Placeholder 3">
            <a:extLst>
              <a:ext uri="{FF2B5EF4-FFF2-40B4-BE49-F238E27FC236}">
                <a16:creationId xmlns:a16="http://schemas.microsoft.com/office/drawing/2014/main" id="{81A30841-A5E5-6C45-8FD7-EFB4F2DF0912}"/>
              </a:ext>
            </a:extLst>
          </p:cNvPr>
          <p:cNvSpPr>
            <a:spLocks noGrp="1"/>
          </p:cNvSpPr>
          <p:nvPr>
            <p:ph type="ftr" sz="quarter" idx="11"/>
          </p:nvPr>
        </p:nvSpPr>
        <p:spPr/>
        <p:txBody>
          <a:bodyPr/>
          <a:lstStyle/>
          <a:p>
            <a:r>
              <a:rPr lang="en-US"/>
              <a:t>Cyber Sensible, LLC</a:t>
            </a:r>
          </a:p>
        </p:txBody>
      </p:sp>
      <p:sp>
        <p:nvSpPr>
          <p:cNvPr id="5" name="Slide Number Placeholder 4">
            <a:extLst>
              <a:ext uri="{FF2B5EF4-FFF2-40B4-BE49-F238E27FC236}">
                <a16:creationId xmlns:a16="http://schemas.microsoft.com/office/drawing/2014/main" id="{719DA9C1-7E9C-6F46-9A20-F7E088FDF80C}"/>
              </a:ext>
            </a:extLst>
          </p:cNvPr>
          <p:cNvSpPr>
            <a:spLocks noGrp="1"/>
          </p:cNvSpPr>
          <p:nvPr>
            <p:ph type="sldNum" sz="quarter" idx="12"/>
          </p:nvPr>
        </p:nvSpPr>
        <p:spPr/>
        <p:txBody>
          <a:bodyPr/>
          <a:lstStyle/>
          <a:p>
            <a:fld id="{755BB3E2-468F-3142-B820-71118685825E}" type="slidenum">
              <a:rPr lang="en-US" smtClean="0"/>
              <a:pPr/>
              <a:t>‹#›</a:t>
            </a:fld>
            <a:endParaRPr lang="en-US"/>
          </a:p>
        </p:txBody>
      </p:sp>
    </p:spTree>
    <p:extLst>
      <p:ext uri="{BB962C8B-B14F-4D97-AF65-F5344CB8AC3E}">
        <p14:creationId xmlns:p14="http://schemas.microsoft.com/office/powerpoint/2010/main" val="3491900553"/>
      </p:ext>
    </p:extLst>
  </p:cSld>
  <p:clrMapOvr>
    <a:masterClrMapping/>
  </p:clrMapOvr>
  <p:transition spd="med">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F9A875-0C12-234B-8896-344309061059}"/>
              </a:ext>
            </a:extLst>
          </p:cNvPr>
          <p:cNvSpPr>
            <a:spLocks noGrp="1"/>
          </p:cNvSpPr>
          <p:nvPr>
            <p:ph type="dt" sz="half" idx="10"/>
          </p:nvPr>
        </p:nvSpPr>
        <p:spPr/>
        <p:txBody>
          <a:bodyPr/>
          <a:lstStyle/>
          <a:p>
            <a:fld id="{18E00F63-7464-3F4D-9EDA-0001C4E86272}" type="datetime1">
              <a:rPr lang="en-US" smtClean="0"/>
              <a:pPr/>
              <a:t>3/19/2025</a:t>
            </a:fld>
            <a:endParaRPr lang="en-US"/>
          </a:p>
        </p:txBody>
      </p:sp>
      <p:sp>
        <p:nvSpPr>
          <p:cNvPr id="3" name="Footer Placeholder 2">
            <a:extLst>
              <a:ext uri="{FF2B5EF4-FFF2-40B4-BE49-F238E27FC236}">
                <a16:creationId xmlns:a16="http://schemas.microsoft.com/office/drawing/2014/main" id="{EE3EFC81-3A75-154F-BC2F-6C4AED2F7B16}"/>
              </a:ext>
            </a:extLst>
          </p:cNvPr>
          <p:cNvSpPr>
            <a:spLocks noGrp="1"/>
          </p:cNvSpPr>
          <p:nvPr>
            <p:ph type="ftr" sz="quarter" idx="11"/>
          </p:nvPr>
        </p:nvSpPr>
        <p:spPr/>
        <p:txBody>
          <a:bodyPr/>
          <a:lstStyle/>
          <a:p>
            <a:r>
              <a:rPr lang="en-US"/>
              <a:t>Cyber Sensible, LLC</a:t>
            </a:r>
          </a:p>
        </p:txBody>
      </p:sp>
      <p:sp>
        <p:nvSpPr>
          <p:cNvPr id="4" name="Slide Number Placeholder 3">
            <a:extLst>
              <a:ext uri="{FF2B5EF4-FFF2-40B4-BE49-F238E27FC236}">
                <a16:creationId xmlns:a16="http://schemas.microsoft.com/office/drawing/2014/main" id="{E9A2C9D8-EBCC-6646-B1F8-7262DF171D3B}"/>
              </a:ext>
            </a:extLst>
          </p:cNvPr>
          <p:cNvSpPr>
            <a:spLocks noGrp="1"/>
          </p:cNvSpPr>
          <p:nvPr>
            <p:ph type="sldNum" sz="quarter" idx="12"/>
          </p:nvPr>
        </p:nvSpPr>
        <p:spPr/>
        <p:txBody>
          <a:bodyPr/>
          <a:lstStyle/>
          <a:p>
            <a:fld id="{755BB3E2-468F-3142-B820-71118685825E}" type="slidenum">
              <a:rPr lang="en-US" smtClean="0"/>
              <a:pPr/>
              <a:t>‹#›</a:t>
            </a:fld>
            <a:endParaRPr lang="en-US"/>
          </a:p>
        </p:txBody>
      </p:sp>
    </p:spTree>
    <p:extLst>
      <p:ext uri="{BB962C8B-B14F-4D97-AF65-F5344CB8AC3E}">
        <p14:creationId xmlns:p14="http://schemas.microsoft.com/office/powerpoint/2010/main" val="2022589978"/>
      </p:ext>
    </p:extLst>
  </p:cSld>
  <p:clrMapOvr>
    <a:masterClrMapping/>
  </p:clrMapOvr>
  <p:transition spd="med">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C821-41F3-BE4D-B765-32D9D4DA4E0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8D89756-27C3-ED4C-AB9C-0A0AB02E4DB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088297-1FF2-8D4E-98FB-98781F3136D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E99F1E7-A891-D241-8006-4349BE75E206}"/>
              </a:ext>
            </a:extLst>
          </p:cNvPr>
          <p:cNvSpPr>
            <a:spLocks noGrp="1"/>
          </p:cNvSpPr>
          <p:nvPr>
            <p:ph type="dt" sz="half" idx="10"/>
          </p:nvPr>
        </p:nvSpPr>
        <p:spPr/>
        <p:txBody>
          <a:bodyPr/>
          <a:lstStyle/>
          <a:p>
            <a:fld id="{DD1D66A3-A043-5548-9E32-A4B8AEFBD74D}" type="datetime1">
              <a:rPr lang="en-US" smtClean="0"/>
              <a:pPr/>
              <a:t>3/19/2025</a:t>
            </a:fld>
            <a:endParaRPr lang="en-US"/>
          </a:p>
        </p:txBody>
      </p:sp>
      <p:sp>
        <p:nvSpPr>
          <p:cNvPr id="6" name="Footer Placeholder 5">
            <a:extLst>
              <a:ext uri="{FF2B5EF4-FFF2-40B4-BE49-F238E27FC236}">
                <a16:creationId xmlns:a16="http://schemas.microsoft.com/office/drawing/2014/main" id="{A8EF287C-BC72-2F4D-9E92-5CC8A82586DF}"/>
              </a:ext>
            </a:extLst>
          </p:cNvPr>
          <p:cNvSpPr>
            <a:spLocks noGrp="1"/>
          </p:cNvSpPr>
          <p:nvPr>
            <p:ph type="ftr" sz="quarter" idx="11"/>
          </p:nvPr>
        </p:nvSpPr>
        <p:spPr/>
        <p:txBody>
          <a:bodyPr/>
          <a:lstStyle/>
          <a:p>
            <a:r>
              <a:rPr lang="en-US"/>
              <a:t>Cyber Sensible, LLC</a:t>
            </a:r>
          </a:p>
        </p:txBody>
      </p:sp>
      <p:sp>
        <p:nvSpPr>
          <p:cNvPr id="7" name="Slide Number Placeholder 6">
            <a:extLst>
              <a:ext uri="{FF2B5EF4-FFF2-40B4-BE49-F238E27FC236}">
                <a16:creationId xmlns:a16="http://schemas.microsoft.com/office/drawing/2014/main" id="{55F64AE1-069D-DD43-A5AC-0238C3BACD46}"/>
              </a:ext>
            </a:extLst>
          </p:cNvPr>
          <p:cNvSpPr>
            <a:spLocks noGrp="1"/>
          </p:cNvSpPr>
          <p:nvPr>
            <p:ph type="sldNum" sz="quarter" idx="12"/>
          </p:nvPr>
        </p:nvSpPr>
        <p:spPr/>
        <p:txBody>
          <a:bodyPr/>
          <a:lstStyle/>
          <a:p>
            <a:fld id="{755BB3E2-468F-3142-B820-71118685825E}" type="slidenum">
              <a:rPr lang="en-US" smtClean="0"/>
              <a:pPr/>
              <a:t>‹#›</a:t>
            </a:fld>
            <a:endParaRPr lang="en-US"/>
          </a:p>
        </p:txBody>
      </p:sp>
    </p:spTree>
    <p:extLst>
      <p:ext uri="{BB962C8B-B14F-4D97-AF65-F5344CB8AC3E}">
        <p14:creationId xmlns:p14="http://schemas.microsoft.com/office/powerpoint/2010/main" val="117413311"/>
      </p:ext>
    </p:extLst>
  </p:cSld>
  <p:clrMapOvr>
    <a:masterClrMapping/>
  </p:clrMapOvr>
  <p:transition spd="med">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AFE61-99C9-974C-89AF-4D3401B4CD9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346C1B7-184D-2945-9C68-8C6456DA527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42BDA30-6E33-5748-8E8A-C848A27DDF2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2807EC2-CF88-B64A-8C6A-0FA3885224BF}"/>
              </a:ext>
            </a:extLst>
          </p:cNvPr>
          <p:cNvSpPr>
            <a:spLocks noGrp="1"/>
          </p:cNvSpPr>
          <p:nvPr>
            <p:ph type="dt" sz="half" idx="10"/>
          </p:nvPr>
        </p:nvSpPr>
        <p:spPr/>
        <p:txBody>
          <a:bodyPr/>
          <a:lstStyle/>
          <a:p>
            <a:fld id="{CAEA3510-3698-0E48-8B39-101931172100}" type="datetime1">
              <a:rPr lang="en-US" smtClean="0"/>
              <a:pPr/>
              <a:t>3/19/2025</a:t>
            </a:fld>
            <a:endParaRPr lang="en-US"/>
          </a:p>
        </p:txBody>
      </p:sp>
      <p:sp>
        <p:nvSpPr>
          <p:cNvPr id="6" name="Footer Placeholder 5">
            <a:extLst>
              <a:ext uri="{FF2B5EF4-FFF2-40B4-BE49-F238E27FC236}">
                <a16:creationId xmlns:a16="http://schemas.microsoft.com/office/drawing/2014/main" id="{15419A1A-59A1-EC40-9E72-AF46A7CEE2FB}"/>
              </a:ext>
            </a:extLst>
          </p:cNvPr>
          <p:cNvSpPr>
            <a:spLocks noGrp="1"/>
          </p:cNvSpPr>
          <p:nvPr>
            <p:ph type="ftr" sz="quarter" idx="11"/>
          </p:nvPr>
        </p:nvSpPr>
        <p:spPr/>
        <p:txBody>
          <a:bodyPr/>
          <a:lstStyle/>
          <a:p>
            <a:r>
              <a:rPr lang="en-US"/>
              <a:t>Cyber Sensible, LLC</a:t>
            </a:r>
          </a:p>
        </p:txBody>
      </p:sp>
      <p:sp>
        <p:nvSpPr>
          <p:cNvPr id="7" name="Slide Number Placeholder 6">
            <a:extLst>
              <a:ext uri="{FF2B5EF4-FFF2-40B4-BE49-F238E27FC236}">
                <a16:creationId xmlns:a16="http://schemas.microsoft.com/office/drawing/2014/main" id="{8C3BE4A6-6ADB-F747-97D7-B3AEC643EC8B}"/>
              </a:ext>
            </a:extLst>
          </p:cNvPr>
          <p:cNvSpPr>
            <a:spLocks noGrp="1"/>
          </p:cNvSpPr>
          <p:nvPr>
            <p:ph type="sldNum" sz="quarter" idx="12"/>
          </p:nvPr>
        </p:nvSpPr>
        <p:spPr/>
        <p:txBody>
          <a:bodyPr/>
          <a:lstStyle/>
          <a:p>
            <a:fld id="{755BB3E2-468F-3142-B820-71118685825E}" type="slidenum">
              <a:rPr lang="en-US" smtClean="0"/>
              <a:pPr/>
              <a:t>‹#›</a:t>
            </a:fld>
            <a:endParaRPr lang="en-US"/>
          </a:p>
        </p:txBody>
      </p:sp>
    </p:spTree>
    <p:extLst>
      <p:ext uri="{BB962C8B-B14F-4D97-AF65-F5344CB8AC3E}">
        <p14:creationId xmlns:p14="http://schemas.microsoft.com/office/powerpoint/2010/main" val="4166256469"/>
      </p:ext>
    </p:extLst>
  </p:cSld>
  <p:clrMapOvr>
    <a:masterClrMapping/>
  </p:clrMapOvr>
  <p:transition spd="med">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FAB207-1142-E143-90DA-27246B8FB83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AE8197A-7C4E-1B4E-8667-281D0CDB219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EAF8A0-68D3-E247-A01C-448B07D22F8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6784E50-929D-D346-909C-C39EB8C0806C}" type="datetime1">
              <a:rPr lang="en-US" smtClean="0"/>
              <a:pPr/>
              <a:t>3/19/2025</a:t>
            </a:fld>
            <a:endParaRPr lang="en-US"/>
          </a:p>
        </p:txBody>
      </p:sp>
      <p:sp>
        <p:nvSpPr>
          <p:cNvPr id="5" name="Footer Placeholder 4">
            <a:extLst>
              <a:ext uri="{FF2B5EF4-FFF2-40B4-BE49-F238E27FC236}">
                <a16:creationId xmlns:a16="http://schemas.microsoft.com/office/drawing/2014/main" id="{44F820D3-329A-E341-B9EC-C5B140C894B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Cyber Sensible, LLC</a:t>
            </a:r>
          </a:p>
        </p:txBody>
      </p:sp>
      <p:sp>
        <p:nvSpPr>
          <p:cNvPr id="6" name="Slide Number Placeholder 5">
            <a:extLst>
              <a:ext uri="{FF2B5EF4-FFF2-40B4-BE49-F238E27FC236}">
                <a16:creationId xmlns:a16="http://schemas.microsoft.com/office/drawing/2014/main" id="{920456F6-42F4-444D-96F1-522D290D0E5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55BB3E2-468F-3142-B820-71118685825E}" type="slidenum">
              <a:rPr lang="en-US" smtClean="0"/>
              <a:pPr/>
              <a:t>‹#›</a:t>
            </a:fld>
            <a:endParaRPr lang="en-US"/>
          </a:p>
        </p:txBody>
      </p:sp>
    </p:spTree>
    <p:extLst>
      <p:ext uri="{BB962C8B-B14F-4D97-AF65-F5344CB8AC3E}">
        <p14:creationId xmlns:p14="http://schemas.microsoft.com/office/powerpoint/2010/main" val="3668285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random/>
  </p:transition>
  <p:hf hdr="0" dt="0"/>
  <p:txStyles>
    <p:titleStyle>
      <a:lvl1pPr algn="l" defTabSz="685800" rtl="0" eaLnBrk="1" latinLnBrk="0" hangingPunct="1">
        <a:lnSpc>
          <a:spcPct val="90000"/>
        </a:lnSpc>
        <a:spcBef>
          <a:spcPct val="0"/>
        </a:spcBef>
        <a:buNone/>
        <a:defRPr sz="3300" b="1" i="0" kern="1200">
          <a:solidFill>
            <a:schemeClr val="tx1"/>
          </a:solidFill>
          <a:latin typeface="Carrol Bold" pitchFamily="2" charset="77"/>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tomeqq.deviantart.com/art/Messages-icon-28735997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blog.roychowdhury.org/2010/12/embracing-digital-tools-for-early.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idm-thoughtplace.blogspot.com/2013/06/some-thoughts-on-database-locking-in.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publicdomainfiles.com/show_file.php?id=13548582614394"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openclipart.org/detail/175352/color-playstation-controller-by-matthewhenninger-175352"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courses.oermn.org/course/view.php?id=160&amp;section=8"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hyperlink" Target="https://es.wikipedia.org/wiki/Roblox" TargetMode="Externa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dealiciousmom.com/using-the-best-groceries-during-the-diet" TargetMode="Externa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biologycorner.com/worksheets/bioethicsgenes.html"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ag.ndsu.edu/gearupkindergarten/gearing-up-blog/gearing-up" TargetMode="External"/><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hyperlink" Target="https://epicmommyadventures.com/2017/06/best-online-degrees-single-parent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66676" y="5237451"/>
            <a:ext cx="6627289" cy="1137835"/>
          </a:xfrm>
        </p:spPr>
        <p:txBody>
          <a:bodyPr>
            <a:normAutofit lnSpcReduction="10000"/>
          </a:bodyPr>
          <a:lstStyle/>
          <a:p>
            <a:r>
              <a:rPr lang="en-US" sz="3600" b="1" dirty="0">
                <a:solidFill>
                  <a:schemeClr val="accent6">
                    <a:lumMod val="50000"/>
                  </a:schemeClr>
                </a:solidFill>
                <a:latin typeface="Vernal Park Bold" pitchFamily="2" charset="0"/>
              </a:rPr>
              <a:t>By</a:t>
            </a:r>
          </a:p>
          <a:p>
            <a:r>
              <a:rPr lang="en-US" sz="3600" b="1" dirty="0">
                <a:solidFill>
                  <a:schemeClr val="accent6">
                    <a:lumMod val="50000"/>
                  </a:schemeClr>
                </a:solidFill>
                <a:latin typeface="Vernal Park Bold" pitchFamily="2" charset="0"/>
              </a:rPr>
              <a:t>Denise </a:t>
            </a:r>
            <a:r>
              <a:rPr lang="en-US" sz="3600" b="1" dirty="0" err="1">
                <a:solidFill>
                  <a:schemeClr val="accent6">
                    <a:lumMod val="50000"/>
                  </a:schemeClr>
                </a:solidFill>
                <a:latin typeface="Vernal Park Bold" pitchFamily="2" charset="0"/>
              </a:rPr>
              <a:t>Lisi</a:t>
            </a:r>
            <a:r>
              <a:rPr lang="en-US" sz="3600" b="1" dirty="0">
                <a:solidFill>
                  <a:schemeClr val="accent6">
                    <a:lumMod val="50000"/>
                  </a:schemeClr>
                </a:solidFill>
                <a:latin typeface="Vernal Park Bold" pitchFamily="2" charset="0"/>
              </a:rPr>
              <a:t> DeRosa</a:t>
            </a:r>
          </a:p>
          <a:p>
            <a:endParaRPr lang="en-US" dirty="0"/>
          </a:p>
        </p:txBody>
      </p:sp>
      <p:sp>
        <p:nvSpPr>
          <p:cNvPr id="10" name="Title 9">
            <a:extLst>
              <a:ext uri="{FF2B5EF4-FFF2-40B4-BE49-F238E27FC236}">
                <a16:creationId xmlns:a16="http://schemas.microsoft.com/office/drawing/2014/main" id="{BE1C6C23-A3BC-F149-8A11-E6F2EEBE022D}"/>
              </a:ext>
            </a:extLst>
          </p:cNvPr>
          <p:cNvSpPr>
            <a:spLocks noGrp="1"/>
          </p:cNvSpPr>
          <p:nvPr>
            <p:ph type="ctrTitle"/>
          </p:nvPr>
        </p:nvSpPr>
        <p:spPr>
          <a:xfrm>
            <a:off x="1050030" y="954854"/>
            <a:ext cx="7043935" cy="1137835"/>
          </a:xfrm>
        </p:spPr>
        <p:txBody>
          <a:bodyPr>
            <a:normAutofit fontScale="90000"/>
          </a:bodyPr>
          <a:lstStyle/>
          <a:p>
            <a:r>
              <a:rPr lang="en-US" dirty="0">
                <a:solidFill>
                  <a:schemeClr val="accent6">
                    <a:lumMod val="50000"/>
                  </a:schemeClr>
                </a:solidFill>
              </a:rPr>
              <a:t/>
            </a:r>
            <a:br>
              <a:rPr lang="en-US" dirty="0">
                <a:solidFill>
                  <a:schemeClr val="accent6">
                    <a:lumMod val="50000"/>
                  </a:schemeClr>
                </a:solidFill>
              </a:rPr>
            </a:br>
            <a:r>
              <a:rPr lang="en-US" dirty="0">
                <a:solidFill>
                  <a:schemeClr val="accent6">
                    <a:lumMod val="50000"/>
                  </a:schemeClr>
                </a:solidFill>
              </a:rPr>
              <a:t>Practical Advice for parenting in the digital age</a:t>
            </a:r>
            <a:endParaRPr lang="en-US" sz="4000" b="1" dirty="0">
              <a:solidFill>
                <a:schemeClr val="accent6">
                  <a:lumMod val="50000"/>
                </a:schemeClr>
              </a:solidFill>
              <a:latin typeface="Carrol ExtraBold" pitchFamily="2" charset="77"/>
            </a:endParaRPr>
          </a:p>
        </p:txBody>
      </p:sp>
      <p:pic>
        <p:nvPicPr>
          <p:cNvPr id="5" name="Picture 4">
            <a:extLst>
              <a:ext uri="{FF2B5EF4-FFF2-40B4-BE49-F238E27FC236}">
                <a16:creationId xmlns:a16="http://schemas.microsoft.com/office/drawing/2014/main" id="{61FA5D86-FB0E-7942-B0BF-EF01C8045CAE}"/>
              </a:ext>
            </a:extLst>
          </p:cNvPr>
          <p:cNvPicPr>
            <a:picLocks noChangeAspect="1"/>
          </p:cNvPicPr>
          <p:nvPr/>
        </p:nvPicPr>
        <p:blipFill>
          <a:blip r:embed="rId3"/>
          <a:stretch>
            <a:fillRect/>
          </a:stretch>
        </p:blipFill>
        <p:spPr>
          <a:xfrm>
            <a:off x="2216147" y="2331570"/>
            <a:ext cx="4711700" cy="2667000"/>
          </a:xfrm>
          <a:prstGeom prst="rect">
            <a:avLst/>
          </a:prstGeom>
          <a:ln w="19050">
            <a:solidFill>
              <a:srgbClr val="D6C6EF"/>
            </a:solidFill>
          </a:ln>
        </p:spPr>
      </p:pic>
    </p:spTree>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209822" cy="1313530"/>
          </a:xfrm>
        </p:spPr>
        <p:txBody>
          <a:bodyPr>
            <a:normAutofit/>
          </a:bodyPr>
          <a:lstStyle/>
          <a:p>
            <a:pPr algn="ctr"/>
            <a:r>
              <a:rPr lang="en-US" sz="4400" b="1" u="sng" dirty="0"/>
              <a:t>Communication</a:t>
            </a:r>
          </a:p>
        </p:txBody>
      </p:sp>
      <p:sp>
        <p:nvSpPr>
          <p:cNvPr id="3" name="Content Placeholder 2"/>
          <p:cNvSpPr>
            <a:spLocks noGrp="1"/>
          </p:cNvSpPr>
          <p:nvPr>
            <p:ph idx="1"/>
          </p:nvPr>
        </p:nvSpPr>
        <p:spPr>
          <a:xfrm>
            <a:off x="457200" y="1588168"/>
            <a:ext cx="8229600" cy="4768181"/>
          </a:xfrm>
        </p:spPr>
        <p:txBody>
          <a:bodyPr>
            <a:normAutofit/>
          </a:bodyPr>
          <a:lstStyle/>
          <a:p>
            <a:pPr>
              <a:lnSpc>
                <a:spcPct val="150000"/>
              </a:lnSpc>
              <a:buSzPct val="90000"/>
              <a:buFont typeface="Courier New" panose="02070309020205020404" pitchFamily="49" charset="0"/>
              <a:buChar char="o"/>
            </a:pPr>
            <a:r>
              <a:rPr lang="en-US" sz="3000" dirty="0"/>
              <a:t>Talk Early and Often About Tech</a:t>
            </a:r>
          </a:p>
          <a:p>
            <a:pPr>
              <a:lnSpc>
                <a:spcPct val="150000"/>
              </a:lnSpc>
              <a:buSzPct val="90000"/>
              <a:buFont typeface="Courier New" panose="02070309020205020404" pitchFamily="49" charset="0"/>
              <a:buChar char="o"/>
            </a:pPr>
            <a:r>
              <a:rPr lang="en-US" sz="3000" dirty="0"/>
              <a:t>Be Open Minded in Discussions</a:t>
            </a:r>
          </a:p>
          <a:p>
            <a:pPr lvl="1">
              <a:lnSpc>
                <a:spcPct val="150000"/>
              </a:lnSpc>
              <a:buSzPct val="90000"/>
              <a:buFont typeface="Wingdings" pitchFamily="2" charset="2"/>
              <a:buChar char="§"/>
            </a:pPr>
            <a:r>
              <a:rPr lang="en-US" sz="2600" dirty="0"/>
              <a:t>Have empathy!</a:t>
            </a:r>
          </a:p>
          <a:p>
            <a:pPr lvl="1">
              <a:lnSpc>
                <a:spcPct val="150000"/>
              </a:lnSpc>
              <a:buSzPct val="90000"/>
              <a:buFont typeface="Wingdings" pitchFamily="2" charset="2"/>
              <a:buChar char="§"/>
            </a:pPr>
            <a:r>
              <a:rPr lang="en-US" sz="2600" dirty="0"/>
              <a:t>Be honest about your concerns.</a:t>
            </a:r>
          </a:p>
          <a:p>
            <a:pPr lvl="1">
              <a:lnSpc>
                <a:spcPct val="150000"/>
              </a:lnSpc>
              <a:buSzPct val="90000"/>
              <a:buFont typeface="Wingdings" pitchFamily="2" charset="2"/>
              <a:buChar char="§"/>
            </a:pPr>
            <a:r>
              <a:rPr lang="en-US" sz="2600" dirty="0"/>
              <a:t>Think about parallels to your teen years. </a:t>
            </a:r>
          </a:p>
          <a:p>
            <a:pPr lvl="1">
              <a:lnSpc>
                <a:spcPct val="150000"/>
              </a:lnSpc>
              <a:buSzPct val="90000"/>
              <a:buFont typeface="Wingdings" pitchFamily="2" charset="2"/>
              <a:buChar char="§"/>
            </a:pPr>
            <a:r>
              <a:rPr lang="en-US" sz="2600" dirty="0"/>
              <a:t>Help them find solutions to digital drama.</a:t>
            </a:r>
          </a:p>
          <a:p>
            <a:pPr lvl="1">
              <a:buNone/>
            </a:pPr>
            <a:endParaRPr lang="en-US" dirty="0"/>
          </a:p>
          <a:p>
            <a:pPr lvl="1">
              <a:buNone/>
            </a:pPr>
            <a:endParaRPr lang="en-US" dirty="0"/>
          </a:p>
        </p:txBody>
      </p:sp>
      <p:sp>
        <p:nvSpPr>
          <p:cNvPr id="5" name="Footer Placeholder 4"/>
          <p:cNvSpPr>
            <a:spLocks noGrp="1"/>
          </p:cNvSpPr>
          <p:nvPr>
            <p:ph type="ftr" sz="quarter" idx="11"/>
          </p:nvPr>
        </p:nvSpPr>
        <p:spPr/>
        <p:txBody>
          <a:bodyPr/>
          <a:lstStyle/>
          <a:p>
            <a:r>
              <a:rPr lang="en-US" dirty="0"/>
              <a:t>Cyber Sensible, LLC</a:t>
            </a:r>
          </a:p>
        </p:txBody>
      </p:sp>
      <p:sp>
        <p:nvSpPr>
          <p:cNvPr id="4" name="Slide Number Placeholder 3"/>
          <p:cNvSpPr>
            <a:spLocks noGrp="1"/>
          </p:cNvSpPr>
          <p:nvPr>
            <p:ph type="sldNum" sz="quarter" idx="12"/>
          </p:nvPr>
        </p:nvSpPr>
        <p:spPr/>
        <p:txBody>
          <a:bodyPr/>
          <a:lstStyle/>
          <a:p>
            <a:fld id="{755BB3E2-468F-3142-B820-71118685825E}" type="slidenum">
              <a:rPr lang="en-US" smtClean="0"/>
              <a:pPr/>
              <a:t>11</a:t>
            </a:fld>
            <a:endParaRPr lang="en-US" dirty="0"/>
          </a:p>
        </p:txBody>
      </p:sp>
      <p:pic>
        <p:nvPicPr>
          <p:cNvPr id="8" name="Picture 7" descr="Messages icon by tomeqq on DeviantArt">
            <a:extLst>
              <a:ext uri="{FF2B5EF4-FFF2-40B4-BE49-F238E27FC236}">
                <a16:creationId xmlns:a16="http://schemas.microsoft.com/office/drawing/2014/main" id="{4A2E3642-929A-934F-9E72-C6AB8F56F1B3}"/>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5678092" y="274638"/>
            <a:ext cx="3388324" cy="2120219"/>
          </a:xfrm>
          <a:prstGeom prst="rect">
            <a:avLst/>
          </a:prstGeom>
          <a:effectLst>
            <a:softEdge rad="76200"/>
          </a:effectLst>
        </p:spPr>
      </p:pic>
    </p:spTree>
  </p:cSld>
  <p:clrMapOvr>
    <a:masterClrMapping/>
  </p:clrMapOvr>
  <p:transition spd="med">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u="sng" dirty="0"/>
              <a:t>parenting Checklist</a:t>
            </a:r>
          </a:p>
        </p:txBody>
      </p:sp>
      <p:sp>
        <p:nvSpPr>
          <p:cNvPr id="3" name="Content Placeholder 2"/>
          <p:cNvSpPr>
            <a:spLocks noGrp="1"/>
          </p:cNvSpPr>
          <p:nvPr>
            <p:ph idx="1"/>
          </p:nvPr>
        </p:nvSpPr>
        <p:spPr>
          <a:xfrm>
            <a:off x="914400" y="1600200"/>
            <a:ext cx="7471170" cy="4756149"/>
          </a:xfrm>
        </p:spPr>
        <p:txBody>
          <a:bodyPr>
            <a:normAutofit/>
          </a:bodyPr>
          <a:lstStyle/>
          <a:p>
            <a:pPr indent="-354330">
              <a:buSzPct val="80000"/>
              <a:buFont typeface="Wingdings" charset="2"/>
              <a:buChar char="ü"/>
            </a:pPr>
            <a:r>
              <a:rPr lang="en-US" sz="2800" dirty="0"/>
              <a:t>Discuss Standards of Online Behavior</a:t>
            </a:r>
          </a:p>
          <a:p>
            <a:pPr lvl="2" indent="-354330">
              <a:buSzPct val="80000"/>
              <a:buFont typeface=".Apple Color Emoji UI"/>
              <a:buChar char="☑️"/>
            </a:pPr>
            <a:r>
              <a:rPr lang="en-US" sz="2200" b="1" dirty="0"/>
              <a:t>Digital Tattoos</a:t>
            </a:r>
          </a:p>
          <a:p>
            <a:pPr lvl="2" indent="-354330">
              <a:buSzPct val="80000"/>
              <a:buFont typeface=".Apple Color Emoji UI"/>
              <a:buChar char="☑️"/>
            </a:pPr>
            <a:r>
              <a:rPr lang="en-US" sz="2200" b="1" dirty="0"/>
              <a:t>Tech Etiquette </a:t>
            </a:r>
          </a:p>
          <a:p>
            <a:pPr lvl="2" indent="-354330">
              <a:buSzPct val="80000"/>
              <a:buFont typeface=".Apple Color Emoji UI"/>
              <a:buChar char="☑️"/>
            </a:pPr>
            <a:r>
              <a:rPr lang="en-US" sz="2200" b="1" dirty="0"/>
              <a:t>’Friends’</a:t>
            </a:r>
          </a:p>
          <a:p>
            <a:pPr indent="-354330">
              <a:buSzPct val="80000"/>
              <a:buFont typeface="Wingdings" charset="2"/>
              <a:buChar char="ü"/>
            </a:pPr>
            <a:r>
              <a:rPr lang="en-US" sz="2800" dirty="0"/>
              <a:t>Use Privacy and Safety Settings</a:t>
            </a:r>
          </a:p>
          <a:p>
            <a:pPr indent="-354330">
              <a:buSzPct val="80000"/>
              <a:buFont typeface="Wingdings" charset="2"/>
              <a:buChar char="ü"/>
            </a:pPr>
            <a:r>
              <a:rPr lang="en-US" sz="2800" dirty="0"/>
              <a:t>Get on Social Media</a:t>
            </a:r>
          </a:p>
          <a:p>
            <a:pPr indent="-354330">
              <a:buSzPct val="80000"/>
              <a:buFont typeface="Wingdings" charset="2"/>
              <a:buChar char="ü"/>
            </a:pPr>
            <a:r>
              <a:rPr lang="en-US" sz="2800" dirty="0"/>
              <a:t>Choose Content Wisely</a:t>
            </a:r>
          </a:p>
          <a:p>
            <a:pPr indent="-354330">
              <a:buSzPct val="80000"/>
              <a:buFont typeface="Wingdings" charset="2"/>
              <a:buChar char="ü"/>
            </a:pPr>
            <a:r>
              <a:rPr lang="en-US" sz="2800" dirty="0"/>
              <a:t>Watch / Listen / Play Together</a:t>
            </a:r>
          </a:p>
          <a:p>
            <a:pPr indent="-354330">
              <a:buSzPct val="80000"/>
              <a:buFont typeface="Wingdings" charset="2"/>
              <a:buChar char="ü"/>
            </a:pPr>
            <a:r>
              <a:rPr lang="en-US" sz="2800" dirty="0"/>
              <a:t>Be a Positive Digital Role Model</a:t>
            </a:r>
          </a:p>
          <a:p>
            <a:pPr indent="-354330">
              <a:buSzPct val="80000"/>
              <a:buFont typeface="Wingdings" charset="2"/>
              <a:buChar char="ü"/>
            </a:pPr>
            <a:r>
              <a:rPr lang="en-US" sz="2800" dirty="0"/>
              <a:t>Set Tech-free Times / Zones</a:t>
            </a:r>
          </a:p>
        </p:txBody>
      </p:sp>
      <p:sp>
        <p:nvSpPr>
          <p:cNvPr id="4" name="Footer Placeholder 3"/>
          <p:cNvSpPr>
            <a:spLocks noGrp="1"/>
          </p:cNvSpPr>
          <p:nvPr>
            <p:ph type="ftr" sz="quarter" idx="11"/>
          </p:nvPr>
        </p:nvSpPr>
        <p:spPr/>
        <p:txBody>
          <a:bodyPr/>
          <a:lstStyle/>
          <a:p>
            <a:r>
              <a:rPr lang="en-US"/>
              <a:t>Cyber Sensible, LLC</a:t>
            </a:r>
          </a:p>
        </p:txBody>
      </p:sp>
      <p:sp>
        <p:nvSpPr>
          <p:cNvPr id="5" name="Slide Number Placeholder 4"/>
          <p:cNvSpPr>
            <a:spLocks noGrp="1"/>
          </p:cNvSpPr>
          <p:nvPr>
            <p:ph type="sldNum" sz="quarter" idx="12"/>
          </p:nvPr>
        </p:nvSpPr>
        <p:spPr/>
        <p:txBody>
          <a:bodyPr/>
          <a:lstStyle/>
          <a:p>
            <a:fld id="{755BB3E2-468F-3142-B820-71118685825E}" type="slidenum">
              <a:rPr lang="en-US" smtClean="0"/>
              <a:pPr/>
              <a:t>12</a:t>
            </a:fld>
            <a:endParaRPr lang="en-US"/>
          </a:p>
        </p:txBody>
      </p:sp>
      <p:pic>
        <p:nvPicPr>
          <p:cNvPr id="7" name="Picture 6" descr="iConverged: Embracing digital tools for early development ...">
            <a:extLst>
              <a:ext uri="{FF2B5EF4-FFF2-40B4-BE49-F238E27FC236}">
                <a16:creationId xmlns:a16="http://schemas.microsoft.com/office/drawing/2014/main" id="{5AFD8294-3092-1B42-9906-A7B879108854}"/>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6567545" y="3977343"/>
            <a:ext cx="2351425" cy="2379008"/>
          </a:xfrm>
          <a:prstGeom prst="rect">
            <a:avLst/>
          </a:prstGeom>
        </p:spPr>
      </p:pic>
    </p:spTree>
  </p:cSld>
  <p:clrMapOvr>
    <a:masterClrMapping/>
  </p:clrMapOvr>
  <p:transition spd="med">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8468" y="360139"/>
            <a:ext cx="6447064" cy="1052512"/>
          </a:xfrm>
        </p:spPr>
        <p:txBody>
          <a:bodyPr>
            <a:normAutofit/>
          </a:bodyPr>
          <a:lstStyle/>
          <a:p>
            <a:pPr algn="ctr"/>
            <a:r>
              <a:rPr lang="en-US" sz="4400" b="1" u="sng" dirty="0"/>
              <a:t>Digital Wellness</a:t>
            </a:r>
          </a:p>
        </p:txBody>
      </p:sp>
      <p:sp>
        <p:nvSpPr>
          <p:cNvPr id="3" name="Content Placeholder 2"/>
          <p:cNvSpPr>
            <a:spLocks noGrp="1"/>
          </p:cNvSpPr>
          <p:nvPr>
            <p:ph idx="1"/>
          </p:nvPr>
        </p:nvSpPr>
        <p:spPr>
          <a:xfrm>
            <a:off x="457200" y="1417638"/>
            <a:ext cx="8229600" cy="4708525"/>
          </a:xfrm>
        </p:spPr>
        <p:txBody>
          <a:bodyPr>
            <a:normAutofit/>
          </a:bodyPr>
          <a:lstStyle/>
          <a:p>
            <a:pPr indent="0" algn="ctr">
              <a:buNone/>
            </a:pPr>
            <a:r>
              <a:rPr lang="en-US" sz="2800" b="1" dirty="0"/>
              <a:t>Tools to Help Us Help Ourselves!</a:t>
            </a:r>
          </a:p>
          <a:p>
            <a:pPr indent="0" algn="ctr">
              <a:buNone/>
            </a:pPr>
            <a:endParaRPr lang="en-US" sz="2800" dirty="0"/>
          </a:p>
          <a:p>
            <a:pPr marL="1143000" indent="-411480">
              <a:buClr>
                <a:schemeClr val="tx2"/>
              </a:buClr>
              <a:buSzPct val="87000"/>
              <a:buFont typeface="Wingdings" charset="2"/>
              <a:buChar char="Ø"/>
            </a:pPr>
            <a:r>
              <a:rPr lang="en-US" sz="2800" dirty="0"/>
              <a:t>Wellbeing.Google</a:t>
            </a:r>
          </a:p>
          <a:p>
            <a:pPr marL="1143000" indent="-411480">
              <a:buClr>
                <a:schemeClr val="tx2"/>
              </a:buClr>
              <a:buSzPct val="87000"/>
              <a:buFont typeface="Wingdings" charset="2"/>
              <a:buChar char="Ø"/>
            </a:pPr>
            <a:r>
              <a:rPr lang="en-US" sz="2800" dirty="0"/>
              <a:t>Facebook.com/safety/wellbeing</a:t>
            </a:r>
          </a:p>
          <a:p>
            <a:pPr marL="1143000" indent="-411480">
              <a:buClr>
                <a:schemeClr val="tx2"/>
              </a:buClr>
              <a:buSzPct val="87000"/>
              <a:buFont typeface="Wingdings" charset="2"/>
              <a:buChar char="Ø"/>
            </a:pPr>
            <a:r>
              <a:rPr lang="en-US" sz="2800" dirty="0"/>
              <a:t>Wellbeing.instagram.com</a:t>
            </a:r>
          </a:p>
          <a:p>
            <a:pPr marL="1143000" indent="-411480">
              <a:buClr>
                <a:schemeClr val="tx2"/>
              </a:buClr>
              <a:buSzPct val="87000"/>
              <a:buFont typeface="Wingdings" charset="2"/>
              <a:buChar char="Ø"/>
            </a:pPr>
            <a:r>
              <a:rPr lang="en-US" sz="2800" dirty="0"/>
              <a:t>Apple.com/families/</a:t>
            </a:r>
          </a:p>
          <a:p>
            <a:pPr marL="1143000" indent="-411480">
              <a:buClr>
                <a:schemeClr val="tx2"/>
              </a:buClr>
              <a:buSzPct val="87000"/>
              <a:buFont typeface="Wingdings" charset="2"/>
              <a:buChar char="Ø"/>
            </a:pPr>
            <a:r>
              <a:rPr lang="en-US" sz="2800" dirty="0"/>
              <a:t>Support.snapchat.com</a:t>
            </a:r>
          </a:p>
          <a:p>
            <a:pPr marL="1143000" indent="-411480">
              <a:buClr>
                <a:schemeClr val="tx2"/>
              </a:buClr>
              <a:buSzPct val="87000"/>
              <a:buFont typeface="Wingdings" charset="2"/>
              <a:buChar char="Ø"/>
            </a:pPr>
            <a:r>
              <a:rPr lang="en-US" sz="2800" dirty="0"/>
              <a:t>Microsoft.com/en-us/family</a:t>
            </a:r>
          </a:p>
          <a:p>
            <a:pPr marL="1143000" indent="-411480">
              <a:buClr>
                <a:schemeClr val="tx2"/>
              </a:buClr>
              <a:buSzPct val="87000"/>
              <a:buFont typeface="Wingdings" charset="2"/>
              <a:buChar char="Ø"/>
            </a:pPr>
            <a:r>
              <a:rPr lang="en-US" sz="2800" dirty="0"/>
              <a:t>Verizon Smart Family</a:t>
            </a:r>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dirty="0"/>
              <a:t>Cyber Sensible, LLC</a:t>
            </a:r>
          </a:p>
        </p:txBody>
      </p:sp>
      <p:pic>
        <p:nvPicPr>
          <p:cNvPr id="5" name="Picture 4" descr="Screen Shot 2018-09-24 at 11.57.30 AM.png"/>
          <p:cNvPicPr>
            <a:picLocks noChangeAspect="1"/>
          </p:cNvPicPr>
          <p:nvPr/>
        </p:nvPicPr>
        <p:blipFill>
          <a:blip r:embed="rId3"/>
          <a:stretch>
            <a:fillRect/>
          </a:stretch>
        </p:blipFill>
        <p:spPr>
          <a:xfrm>
            <a:off x="6500893" y="4064098"/>
            <a:ext cx="2386165" cy="2428775"/>
          </a:xfrm>
          <a:prstGeom prst="rect">
            <a:avLst/>
          </a:prstGeom>
        </p:spPr>
      </p:pic>
    </p:spTree>
  </p:cSld>
  <p:clrMapOvr>
    <a:masterClrMapping/>
  </p:clrMapOvr>
  <p:transition spd="med">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32110"/>
          </a:xfrm>
        </p:spPr>
        <p:txBody>
          <a:bodyPr>
            <a:normAutofit/>
          </a:bodyPr>
          <a:lstStyle/>
          <a:p>
            <a:pPr algn="ctr"/>
            <a:r>
              <a:rPr lang="en-US" sz="4400" u="sng" dirty="0"/>
              <a:t>iPhone Screen Time</a:t>
            </a:r>
          </a:p>
        </p:txBody>
      </p:sp>
      <p:sp>
        <p:nvSpPr>
          <p:cNvPr id="4" name="Footer Placeholder 3"/>
          <p:cNvSpPr>
            <a:spLocks noGrp="1"/>
          </p:cNvSpPr>
          <p:nvPr>
            <p:ph type="ftr" sz="quarter" idx="11"/>
          </p:nvPr>
        </p:nvSpPr>
        <p:spPr/>
        <p:txBody>
          <a:bodyPr/>
          <a:lstStyle/>
          <a:p>
            <a:r>
              <a:rPr lang="en-US"/>
              <a:t>Cyber Sensible, LLC</a:t>
            </a:r>
          </a:p>
        </p:txBody>
      </p:sp>
      <p:sp>
        <p:nvSpPr>
          <p:cNvPr id="5" name="Slide Number Placeholder 4"/>
          <p:cNvSpPr>
            <a:spLocks noGrp="1"/>
          </p:cNvSpPr>
          <p:nvPr>
            <p:ph type="sldNum" sz="quarter" idx="12"/>
          </p:nvPr>
        </p:nvSpPr>
        <p:spPr/>
        <p:txBody>
          <a:bodyPr/>
          <a:lstStyle/>
          <a:p>
            <a:fld id="{755BB3E2-468F-3142-B820-71118685825E}" type="slidenum">
              <a:rPr lang="en-US" smtClean="0"/>
              <a:pPr/>
              <a:t>14</a:t>
            </a:fld>
            <a:endParaRPr lang="en-US"/>
          </a:p>
        </p:txBody>
      </p:sp>
      <p:cxnSp>
        <p:nvCxnSpPr>
          <p:cNvPr id="11" name="Straight Connector 10"/>
          <p:cNvCxnSpPr/>
          <p:nvPr/>
        </p:nvCxnSpPr>
        <p:spPr>
          <a:xfrm rot="16200000" flipH="1">
            <a:off x="188241" y="2998213"/>
            <a:ext cx="822962" cy="285044"/>
          </a:xfrm>
          <a:prstGeom prst="line">
            <a:avLst/>
          </a:prstGeom>
          <a:ln w="38100">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pic>
        <p:nvPicPr>
          <p:cNvPr id="12" name="Content Placeholder 11">
            <a:extLst>
              <a:ext uri="{FF2B5EF4-FFF2-40B4-BE49-F238E27FC236}">
                <a16:creationId xmlns:a16="http://schemas.microsoft.com/office/drawing/2014/main" id="{009F2709-4C39-5345-AA51-AC6AA59E1B06}"/>
              </a:ext>
            </a:extLst>
          </p:cNvPr>
          <p:cNvPicPr>
            <a:picLocks noGrp="1" noChangeAspect="1"/>
          </p:cNvPicPr>
          <p:nvPr>
            <p:ph idx="1"/>
          </p:nvPr>
        </p:nvPicPr>
        <p:blipFill>
          <a:blip r:embed="rId3"/>
          <a:stretch>
            <a:fillRect/>
          </a:stretch>
        </p:blipFill>
        <p:spPr>
          <a:xfrm>
            <a:off x="452240" y="1371600"/>
            <a:ext cx="2724692" cy="4846320"/>
          </a:xfrm>
          <a:ln w="31750">
            <a:solidFill>
              <a:schemeClr val="accent1"/>
            </a:solidFill>
          </a:ln>
        </p:spPr>
      </p:pic>
      <p:pic>
        <p:nvPicPr>
          <p:cNvPr id="14" name="Picture 13">
            <a:extLst>
              <a:ext uri="{FF2B5EF4-FFF2-40B4-BE49-F238E27FC236}">
                <a16:creationId xmlns:a16="http://schemas.microsoft.com/office/drawing/2014/main" id="{49C75BDE-2ECF-784D-BB0C-C72E4CBBB0A6}"/>
              </a:ext>
            </a:extLst>
          </p:cNvPr>
          <p:cNvPicPr>
            <a:picLocks noChangeAspect="1"/>
          </p:cNvPicPr>
          <p:nvPr/>
        </p:nvPicPr>
        <p:blipFill>
          <a:blip r:embed="rId4"/>
          <a:stretch>
            <a:fillRect/>
          </a:stretch>
        </p:blipFill>
        <p:spPr>
          <a:xfrm>
            <a:off x="3354945" y="1371600"/>
            <a:ext cx="2724694" cy="4846320"/>
          </a:xfrm>
          <a:prstGeom prst="rect">
            <a:avLst/>
          </a:prstGeom>
          <a:ln w="31750">
            <a:solidFill>
              <a:schemeClr val="accent1"/>
            </a:solidFill>
          </a:ln>
        </p:spPr>
      </p:pic>
      <p:pic>
        <p:nvPicPr>
          <p:cNvPr id="16" name="Picture 15">
            <a:extLst>
              <a:ext uri="{FF2B5EF4-FFF2-40B4-BE49-F238E27FC236}">
                <a16:creationId xmlns:a16="http://schemas.microsoft.com/office/drawing/2014/main" id="{E556655C-49BF-4D4E-883E-455AE18D2A6A}"/>
              </a:ext>
            </a:extLst>
          </p:cNvPr>
          <p:cNvPicPr>
            <a:picLocks noChangeAspect="1"/>
          </p:cNvPicPr>
          <p:nvPr/>
        </p:nvPicPr>
        <p:blipFill>
          <a:blip r:embed="rId5"/>
          <a:stretch>
            <a:fillRect/>
          </a:stretch>
        </p:blipFill>
        <p:spPr>
          <a:xfrm>
            <a:off x="6257652" y="1371600"/>
            <a:ext cx="2724695" cy="4846320"/>
          </a:xfrm>
          <a:prstGeom prst="rect">
            <a:avLst/>
          </a:prstGeom>
          <a:ln w="31750">
            <a:solidFill>
              <a:schemeClr val="accent1"/>
            </a:solidFill>
          </a:ln>
        </p:spPr>
      </p:pic>
    </p:spTree>
    <p:extLst>
      <p:ext uri="{BB962C8B-B14F-4D97-AF65-F5344CB8AC3E}">
        <p14:creationId xmlns:p14="http://schemas.microsoft.com/office/powerpoint/2010/main" val="370040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8694" y="3086100"/>
            <a:ext cx="7186612" cy="3270249"/>
          </a:xfrm>
        </p:spPr>
        <p:txBody>
          <a:bodyPr lIns="91440" rIns="182880" anchor="ctr" anchorCtr="1">
            <a:normAutofit/>
          </a:bodyPr>
          <a:lstStyle/>
          <a:p>
            <a:r>
              <a:rPr lang="en-US" sz="2600" dirty="0"/>
              <a:t>Google’s </a:t>
            </a:r>
            <a:r>
              <a:rPr lang="en-US" sz="2600" b="1" dirty="0"/>
              <a:t>Digital Wellness</a:t>
            </a:r>
          </a:p>
          <a:p>
            <a:r>
              <a:rPr lang="en-US" sz="2600" b="1" dirty="0"/>
              <a:t>Family Link </a:t>
            </a:r>
            <a:r>
              <a:rPr lang="en-US" sz="2600" dirty="0"/>
              <a:t>helps you set ‘Digital Ground Rules’.</a:t>
            </a:r>
          </a:p>
          <a:p>
            <a:r>
              <a:rPr lang="en-US" sz="2600" dirty="0"/>
              <a:t>Primarily for Kids Under 13 Years Old. </a:t>
            </a:r>
          </a:p>
          <a:p>
            <a:r>
              <a:rPr lang="en-US" sz="2600" dirty="0"/>
              <a:t>Includes: Content Filters, Screen Time Management, Bed Time and Manage App Access. </a:t>
            </a:r>
          </a:p>
          <a:p>
            <a:r>
              <a:rPr lang="en-US" sz="2600" dirty="0"/>
              <a:t>Search, Chrome and YouTube have filtering or restricted mode settings</a:t>
            </a:r>
          </a:p>
        </p:txBody>
      </p:sp>
      <p:sp>
        <p:nvSpPr>
          <p:cNvPr id="4" name="Footer Placeholder 3"/>
          <p:cNvSpPr>
            <a:spLocks noGrp="1"/>
          </p:cNvSpPr>
          <p:nvPr>
            <p:ph type="ftr" sz="quarter" idx="11"/>
          </p:nvPr>
        </p:nvSpPr>
        <p:spPr/>
        <p:txBody>
          <a:bodyPr/>
          <a:lstStyle/>
          <a:p>
            <a:r>
              <a:rPr lang="en-US" dirty="0"/>
              <a:t>Cyber Sensible, LLC</a:t>
            </a:r>
          </a:p>
        </p:txBody>
      </p:sp>
      <p:pic>
        <p:nvPicPr>
          <p:cNvPr id="7" name="Picture 6" descr="Screen Shot 2018-09-24 at 11.11.47 AM.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l="10263" t="14862" r="19737" b="9908"/>
          <a:stretch>
            <a:fillRect/>
          </a:stretch>
        </p:blipFill>
        <p:spPr>
          <a:xfrm>
            <a:off x="1739158" y="501651"/>
            <a:ext cx="5665684" cy="2357268"/>
          </a:xfrm>
          <a:prstGeom prst="rect">
            <a:avLst/>
          </a:prstGeom>
          <a:ln w="53975">
            <a:solidFill>
              <a:srgbClr val="008000"/>
            </a:solidFill>
          </a:ln>
        </p:spPr>
      </p:pic>
    </p:spTree>
  </p:cSld>
  <p:clrMapOvr>
    <a:masterClrMapping/>
  </p:clrMapOvr>
  <p:transition spd="med">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pPr algn="ctr"/>
            <a:r>
              <a:rPr lang="en-US" sz="4400" b="1" u="sng" dirty="0"/>
              <a:t>Microsoft Family</a:t>
            </a:r>
          </a:p>
        </p:txBody>
      </p:sp>
      <p:pic>
        <p:nvPicPr>
          <p:cNvPr id="8" name="Content Placeholder 7" descr="Screen Shot 2018-09-23 at 5.35.52 PM.png"/>
          <p:cNvPicPr>
            <a:picLocks noGrp="1" noChangeAspect="1"/>
          </p:cNvPicPr>
          <p:nvPr>
            <p:ph idx="1"/>
          </p:nvPr>
        </p:nvPicPr>
        <p:blipFill>
          <a:blip r:embed="rId3"/>
          <a:srcRect t="-13119" b="-13119"/>
          <a:stretch>
            <a:fillRect/>
          </a:stretch>
        </p:blipFill>
        <p:spPr>
          <a:xfrm>
            <a:off x="457200" y="1126505"/>
            <a:ext cx="8229600" cy="4983163"/>
          </a:xfrm>
          <a:ln w="41275">
            <a:solidFill>
              <a:schemeClr val="accent6"/>
            </a:solidFill>
          </a:ln>
        </p:spPr>
      </p:pic>
      <p:sp>
        <p:nvSpPr>
          <p:cNvPr id="6" name="Footer Placeholder 5"/>
          <p:cNvSpPr>
            <a:spLocks noGrp="1"/>
          </p:cNvSpPr>
          <p:nvPr>
            <p:ph type="ftr" sz="quarter" idx="11"/>
          </p:nvPr>
        </p:nvSpPr>
        <p:spPr/>
        <p:txBody>
          <a:bodyPr/>
          <a:lstStyle/>
          <a:p>
            <a:r>
              <a:rPr lang="en-US" dirty="0"/>
              <a:t>Cyber Sensible, LLC</a:t>
            </a:r>
          </a:p>
        </p:txBody>
      </p:sp>
      <p:sp>
        <p:nvSpPr>
          <p:cNvPr id="5" name="Slide Number Placeholder 4"/>
          <p:cNvSpPr>
            <a:spLocks noGrp="1"/>
          </p:cNvSpPr>
          <p:nvPr>
            <p:ph type="sldNum" sz="quarter" idx="12"/>
          </p:nvPr>
        </p:nvSpPr>
        <p:spPr/>
        <p:txBody>
          <a:bodyPr/>
          <a:lstStyle/>
          <a:p>
            <a:fld id="{755BB3E2-468F-3142-B820-71118685825E}" type="slidenum">
              <a:rPr lang="en-US" smtClean="0"/>
              <a:pPr/>
              <a:t>16</a:t>
            </a:fld>
            <a:endParaRPr lang="en-US" dirty="0"/>
          </a:p>
        </p:txBody>
      </p:sp>
    </p:spTree>
  </p:cSld>
  <p:clrMapOvr>
    <a:masterClrMapping/>
  </p:clrMapOvr>
  <p:transition spd="med">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695"/>
            <a:ext cx="8229600" cy="954503"/>
          </a:xfrm>
        </p:spPr>
        <p:txBody>
          <a:bodyPr>
            <a:normAutofit fontScale="90000"/>
          </a:bodyPr>
          <a:lstStyle/>
          <a:p>
            <a:pPr algn="ctr"/>
            <a:r>
              <a:rPr lang="en-US" sz="4900" b="1" u="sng" dirty="0"/>
              <a:t>Privacy and Safety Settings</a:t>
            </a:r>
            <a:r>
              <a:rPr lang="en-US" dirty="0"/>
              <a:t/>
            </a:r>
            <a:br>
              <a:rPr lang="en-US" dirty="0"/>
            </a:br>
            <a:endParaRPr lang="en-US" dirty="0"/>
          </a:p>
        </p:txBody>
      </p:sp>
      <p:sp>
        <p:nvSpPr>
          <p:cNvPr id="3" name="Content Placeholder 2"/>
          <p:cNvSpPr>
            <a:spLocks noGrp="1"/>
          </p:cNvSpPr>
          <p:nvPr>
            <p:ph idx="1"/>
          </p:nvPr>
        </p:nvSpPr>
        <p:spPr>
          <a:xfrm>
            <a:off x="457200" y="1219198"/>
            <a:ext cx="8229600" cy="5137151"/>
          </a:xfrm>
        </p:spPr>
        <p:txBody>
          <a:bodyPr>
            <a:normAutofit/>
          </a:bodyPr>
          <a:lstStyle/>
          <a:p>
            <a:r>
              <a:rPr lang="en-US" sz="3000" dirty="0"/>
              <a:t>Operating Systems, Apps, Browsers, Games, Devices</a:t>
            </a:r>
          </a:p>
          <a:p>
            <a:r>
              <a:rPr lang="en-US" sz="3000" dirty="0"/>
              <a:t>Teach Your Teen to Be in Control!</a:t>
            </a:r>
          </a:p>
          <a:p>
            <a:pPr lvl="1">
              <a:lnSpc>
                <a:spcPct val="120000"/>
              </a:lnSpc>
              <a:buFont typeface="Courier New" panose="02070309020205020404" pitchFamily="49" charset="0"/>
              <a:buChar char="o"/>
            </a:pPr>
            <a:r>
              <a:rPr lang="en-US" sz="2600" dirty="0"/>
              <a:t>Go through the options. Make sure they are not sharing more than they need. </a:t>
            </a:r>
          </a:p>
          <a:p>
            <a:pPr lvl="1">
              <a:lnSpc>
                <a:spcPct val="120000"/>
              </a:lnSpc>
              <a:buFont typeface="Courier New" panose="02070309020205020404" pitchFamily="49" charset="0"/>
              <a:buChar char="o"/>
            </a:pPr>
            <a:r>
              <a:rPr lang="en-US" sz="2600" dirty="0"/>
              <a:t>Proficient in protecting themselves and reputation online. </a:t>
            </a:r>
          </a:p>
          <a:p>
            <a:pPr lvl="1">
              <a:lnSpc>
                <a:spcPct val="120000"/>
              </a:lnSpc>
              <a:buFont typeface="Courier New" panose="02070309020205020404" pitchFamily="49" charset="0"/>
              <a:buChar char="o"/>
            </a:pPr>
            <a:r>
              <a:rPr lang="en-US" sz="2600" dirty="0"/>
              <a:t>Keep passwords private!</a:t>
            </a:r>
          </a:p>
          <a:p>
            <a:pPr lvl="1">
              <a:lnSpc>
                <a:spcPct val="120000"/>
              </a:lnSpc>
              <a:buFont typeface="Courier New" panose="02070309020205020404" pitchFamily="49" charset="0"/>
              <a:buChar char="o"/>
            </a:pPr>
            <a:r>
              <a:rPr lang="en-US" sz="2600" dirty="0"/>
              <a:t>Not everything needs to be recorded. </a:t>
            </a:r>
          </a:p>
          <a:p>
            <a:endParaRPr lang="en-US" dirty="0"/>
          </a:p>
        </p:txBody>
      </p:sp>
      <p:sp>
        <p:nvSpPr>
          <p:cNvPr id="5" name="Footer Placeholder 4"/>
          <p:cNvSpPr>
            <a:spLocks noGrp="1"/>
          </p:cNvSpPr>
          <p:nvPr>
            <p:ph type="ftr" sz="quarter" idx="11"/>
          </p:nvPr>
        </p:nvSpPr>
        <p:spPr/>
        <p:txBody>
          <a:bodyPr/>
          <a:lstStyle/>
          <a:p>
            <a:r>
              <a:rPr lang="en-US" dirty="0"/>
              <a:t>Cyber Sensible, LLC</a:t>
            </a:r>
          </a:p>
        </p:txBody>
      </p:sp>
      <p:sp>
        <p:nvSpPr>
          <p:cNvPr id="4" name="Slide Number Placeholder 3"/>
          <p:cNvSpPr>
            <a:spLocks noGrp="1"/>
          </p:cNvSpPr>
          <p:nvPr>
            <p:ph type="sldNum" sz="quarter" idx="12"/>
          </p:nvPr>
        </p:nvSpPr>
        <p:spPr/>
        <p:txBody>
          <a:bodyPr/>
          <a:lstStyle/>
          <a:p>
            <a:fld id="{755BB3E2-468F-3142-B820-71118685825E}" type="slidenum">
              <a:rPr lang="en-US" smtClean="0"/>
              <a:pPr/>
              <a:t>17</a:t>
            </a:fld>
            <a:endParaRPr lang="en-US" dirty="0"/>
          </a:p>
        </p:txBody>
      </p:sp>
      <p:pic>
        <p:nvPicPr>
          <p:cNvPr id="8" name="Picture 7">
            <a:extLst>
              <a:ext uri="{FF2B5EF4-FFF2-40B4-BE49-F238E27FC236}">
                <a16:creationId xmlns:a16="http://schemas.microsoft.com/office/drawing/2014/main" id="{66C536E6-54A2-4443-B769-AFF86F783716}"/>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6115050" y="4152697"/>
            <a:ext cx="2860782" cy="2203652"/>
          </a:xfrm>
          <a:prstGeom prst="rect">
            <a:avLst/>
          </a:prstGeom>
        </p:spPr>
      </p:pic>
    </p:spTree>
  </p:cSld>
  <p:clrMapOvr>
    <a:masterClrMapping/>
  </p:clrMapOvr>
  <p:transition spd="med">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59038"/>
          </a:xfrm>
        </p:spPr>
        <p:txBody>
          <a:bodyPr>
            <a:normAutofit fontScale="90000"/>
          </a:bodyPr>
          <a:lstStyle/>
          <a:p>
            <a:pPr algn="ctr"/>
            <a:r>
              <a:rPr lang="en-US" sz="4400" u="sng" dirty="0"/>
              <a:t>Adjusting location sharing</a:t>
            </a:r>
            <a:endParaRPr lang="en-US" sz="4400" b="1" u="sng" dirty="0"/>
          </a:p>
        </p:txBody>
      </p:sp>
      <p:pic>
        <p:nvPicPr>
          <p:cNvPr id="10" name="Content Placeholder 9" descr="Locogeo.PNG"/>
          <p:cNvPicPr>
            <a:picLocks noGrp="1" noChangeAspect="1"/>
          </p:cNvPicPr>
          <p:nvPr>
            <p:ph idx="1"/>
          </p:nvPr>
        </p:nvPicPr>
        <p:blipFill rotWithShape="1">
          <a:blip r:embed="rId3"/>
          <a:srcRect l="-2709" r="-8698"/>
          <a:stretch/>
        </p:blipFill>
        <p:spPr>
          <a:xfrm>
            <a:off x="228106" y="1551351"/>
            <a:ext cx="2834640" cy="4315580"/>
          </a:xfrm>
          <a:ln w="38100">
            <a:solidFill>
              <a:srgbClr val="00B050"/>
            </a:solidFill>
          </a:ln>
        </p:spPr>
      </p:pic>
      <p:sp>
        <p:nvSpPr>
          <p:cNvPr id="4" name="Footer Placeholder 3"/>
          <p:cNvSpPr>
            <a:spLocks noGrp="1"/>
          </p:cNvSpPr>
          <p:nvPr>
            <p:ph type="ftr" sz="quarter" idx="11"/>
          </p:nvPr>
        </p:nvSpPr>
        <p:spPr/>
        <p:txBody>
          <a:bodyPr/>
          <a:lstStyle/>
          <a:p>
            <a:r>
              <a:rPr lang="en-US"/>
              <a:t>Cyber Sensible, LLC</a:t>
            </a:r>
          </a:p>
        </p:txBody>
      </p:sp>
      <p:sp>
        <p:nvSpPr>
          <p:cNvPr id="5" name="Slide Number Placeholder 4"/>
          <p:cNvSpPr>
            <a:spLocks noGrp="1"/>
          </p:cNvSpPr>
          <p:nvPr>
            <p:ph type="sldNum" sz="quarter" idx="12"/>
          </p:nvPr>
        </p:nvSpPr>
        <p:spPr/>
        <p:txBody>
          <a:bodyPr/>
          <a:lstStyle/>
          <a:p>
            <a:fld id="{755BB3E2-468F-3142-B820-71118685825E}" type="slidenum">
              <a:rPr lang="en-US" smtClean="0"/>
              <a:pPr/>
              <a:t>18</a:t>
            </a:fld>
            <a:endParaRPr lang="en-US"/>
          </a:p>
        </p:txBody>
      </p:sp>
      <p:pic>
        <p:nvPicPr>
          <p:cNvPr id="7" name="Picture 6" descr="CameraGeo.PNG"/>
          <p:cNvPicPr>
            <a:picLocks noChangeAspect="1"/>
          </p:cNvPicPr>
          <p:nvPr/>
        </p:nvPicPr>
        <p:blipFill>
          <a:blip r:embed="rId4"/>
          <a:stretch>
            <a:fillRect/>
          </a:stretch>
        </p:blipFill>
        <p:spPr>
          <a:xfrm>
            <a:off x="3200400" y="1417638"/>
            <a:ext cx="2667000" cy="4745239"/>
          </a:xfrm>
          <a:prstGeom prst="rect">
            <a:avLst/>
          </a:prstGeom>
          <a:ln w="38100">
            <a:solidFill>
              <a:srgbClr val="00B050"/>
            </a:solidFill>
          </a:ln>
        </p:spPr>
      </p:pic>
      <p:pic>
        <p:nvPicPr>
          <p:cNvPr id="8" name="Picture 7" descr="Photogeo.PNG"/>
          <p:cNvPicPr>
            <a:picLocks/>
          </p:cNvPicPr>
          <p:nvPr/>
        </p:nvPicPr>
        <p:blipFill>
          <a:blip r:embed="rId5"/>
          <a:stretch>
            <a:fillRect/>
          </a:stretch>
        </p:blipFill>
        <p:spPr>
          <a:xfrm>
            <a:off x="6019802" y="1600200"/>
            <a:ext cx="2659861" cy="4297680"/>
          </a:xfrm>
          <a:prstGeom prst="rect">
            <a:avLst/>
          </a:prstGeom>
          <a:ln w="38100">
            <a:solidFill>
              <a:srgbClr val="00B050"/>
            </a:solidFill>
          </a:ln>
        </p:spPr>
      </p:pic>
      <p:cxnSp>
        <p:nvCxnSpPr>
          <p:cNvPr id="12" name="Straight Arrow Connector 11"/>
          <p:cNvCxnSpPr/>
          <p:nvPr/>
        </p:nvCxnSpPr>
        <p:spPr>
          <a:xfrm>
            <a:off x="1234782" y="1417638"/>
            <a:ext cx="1164223" cy="834280"/>
          </a:xfrm>
          <a:prstGeom prst="straightConnector1">
            <a:avLst/>
          </a:prstGeom>
          <a:ln w="34925">
            <a:solidFill>
              <a:srgbClr val="FF0000">
                <a:alpha val="88000"/>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0" y="4095689"/>
            <a:ext cx="914400" cy="914400"/>
          </a:xfrm>
          <a:prstGeom prst="straightConnector1">
            <a:avLst/>
          </a:prstGeom>
          <a:ln w="349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0" y="2737320"/>
            <a:ext cx="914400" cy="914400"/>
          </a:xfrm>
          <a:prstGeom prst="straightConnector1">
            <a:avLst/>
          </a:prstGeom>
          <a:ln w="34925">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92162"/>
          </a:xfrm>
        </p:spPr>
        <p:txBody>
          <a:bodyPr>
            <a:normAutofit/>
          </a:bodyPr>
          <a:lstStyle/>
          <a:p>
            <a:pPr algn="ctr"/>
            <a:r>
              <a:rPr lang="en-US" sz="4400" b="1" u="sng" dirty="0"/>
              <a:t>Google Safe Search</a:t>
            </a:r>
          </a:p>
        </p:txBody>
      </p:sp>
      <p:pic>
        <p:nvPicPr>
          <p:cNvPr id="4" name="Content Placeholder 3" descr="GoogleSettings.png"/>
          <p:cNvPicPr>
            <a:picLocks noGrp="1" noChangeAspect="1"/>
          </p:cNvPicPr>
          <p:nvPr>
            <p:ph idx="1"/>
          </p:nvPr>
        </p:nvPicPr>
        <p:blipFill>
          <a:blip r:embed="rId3"/>
          <a:srcRect l="-1391" r="-1391"/>
          <a:stretch>
            <a:fillRect/>
          </a:stretch>
        </p:blipFill>
        <p:spPr>
          <a:xfrm>
            <a:off x="405394" y="1417638"/>
            <a:ext cx="8738606" cy="4805897"/>
          </a:xfrm>
          <a:ln w="31750">
            <a:solidFill>
              <a:srgbClr val="FFFF00"/>
            </a:solidFill>
          </a:ln>
        </p:spPr>
      </p:pic>
      <p:sp>
        <p:nvSpPr>
          <p:cNvPr id="6" name="Footer Placeholder 5"/>
          <p:cNvSpPr>
            <a:spLocks noGrp="1"/>
          </p:cNvSpPr>
          <p:nvPr>
            <p:ph type="ftr" sz="quarter" idx="11"/>
          </p:nvPr>
        </p:nvSpPr>
        <p:spPr/>
        <p:txBody>
          <a:bodyPr/>
          <a:lstStyle/>
          <a:p>
            <a:r>
              <a:rPr lang="en-US"/>
              <a:t>Cyber Sensible, LLC</a:t>
            </a:r>
          </a:p>
        </p:txBody>
      </p:sp>
      <p:sp>
        <p:nvSpPr>
          <p:cNvPr id="5" name="Slide Number Placeholder 4"/>
          <p:cNvSpPr>
            <a:spLocks noGrp="1"/>
          </p:cNvSpPr>
          <p:nvPr>
            <p:ph type="sldNum" sz="quarter" idx="12"/>
          </p:nvPr>
        </p:nvSpPr>
        <p:spPr/>
        <p:txBody>
          <a:bodyPr/>
          <a:lstStyle/>
          <a:p>
            <a:fld id="{755BB3E2-468F-3142-B820-71118685825E}" type="slidenum">
              <a:rPr lang="en-US" smtClean="0"/>
              <a:pPr/>
              <a:t>19</a:t>
            </a:fld>
            <a:endParaRPr lang="en-US"/>
          </a:p>
        </p:txBody>
      </p:sp>
      <p:sp>
        <p:nvSpPr>
          <p:cNvPr id="8" name="Oval 7"/>
          <p:cNvSpPr/>
          <p:nvPr/>
        </p:nvSpPr>
        <p:spPr>
          <a:xfrm>
            <a:off x="7221867" y="3595382"/>
            <a:ext cx="1922133" cy="2628153"/>
          </a:xfrm>
          <a:prstGeom prst="ellipse">
            <a:avLst/>
          </a:prstGeom>
          <a:noFill/>
          <a:ln>
            <a:solidFill>
              <a:srgbClr val="FF0000">
                <a:alpha val="88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spd="med">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96153"/>
          </a:xfrm>
        </p:spPr>
        <p:txBody>
          <a:bodyPr>
            <a:normAutofit fontScale="90000"/>
          </a:bodyPr>
          <a:lstStyle/>
          <a:p>
            <a:pPr algn="ctr"/>
            <a:r>
              <a:rPr lang="en-US" sz="4400" b="1" u="sng" dirty="0"/>
              <a:t>Set Google SafeSearch Filters</a:t>
            </a:r>
          </a:p>
        </p:txBody>
      </p:sp>
      <p:pic>
        <p:nvPicPr>
          <p:cNvPr id="4" name="Content Placeholder 3" descr="GoogleSafeSearch.png"/>
          <p:cNvPicPr>
            <a:picLocks noGrp="1" noChangeAspect="1"/>
          </p:cNvPicPr>
          <p:nvPr>
            <p:ph idx="1"/>
          </p:nvPr>
        </p:nvPicPr>
        <p:blipFill>
          <a:blip r:embed="rId3"/>
          <a:srcRect l="-2125" r="-2125"/>
          <a:stretch>
            <a:fillRect/>
          </a:stretch>
        </p:blipFill>
        <p:spPr>
          <a:xfrm>
            <a:off x="457200" y="1417638"/>
            <a:ext cx="8229600" cy="4882354"/>
          </a:xfrm>
          <a:ln w="31750">
            <a:solidFill>
              <a:schemeClr val="accent3"/>
            </a:solidFill>
          </a:ln>
        </p:spPr>
      </p:pic>
      <p:sp>
        <p:nvSpPr>
          <p:cNvPr id="7" name="Footer Placeholder 6"/>
          <p:cNvSpPr>
            <a:spLocks noGrp="1"/>
          </p:cNvSpPr>
          <p:nvPr>
            <p:ph type="ftr" sz="quarter" idx="11"/>
          </p:nvPr>
        </p:nvSpPr>
        <p:spPr/>
        <p:txBody>
          <a:bodyPr/>
          <a:lstStyle/>
          <a:p>
            <a:r>
              <a:rPr lang="en-US" dirty="0"/>
              <a:t>Cyber Sensible, LLC</a:t>
            </a:r>
          </a:p>
        </p:txBody>
      </p:sp>
      <p:sp>
        <p:nvSpPr>
          <p:cNvPr id="6" name="Slide Number Placeholder 5"/>
          <p:cNvSpPr>
            <a:spLocks noGrp="1"/>
          </p:cNvSpPr>
          <p:nvPr>
            <p:ph type="sldNum" sz="quarter" idx="12"/>
          </p:nvPr>
        </p:nvSpPr>
        <p:spPr/>
        <p:txBody>
          <a:bodyPr/>
          <a:lstStyle/>
          <a:p>
            <a:fld id="{755BB3E2-468F-3142-B820-71118685825E}" type="slidenum">
              <a:rPr lang="en-US" smtClean="0"/>
              <a:pPr/>
              <a:t>20</a:t>
            </a:fld>
            <a:endParaRPr lang="en-US" dirty="0"/>
          </a:p>
        </p:txBody>
      </p:sp>
      <p:sp>
        <p:nvSpPr>
          <p:cNvPr id="5" name="Oval 4"/>
          <p:cNvSpPr/>
          <p:nvPr/>
        </p:nvSpPr>
        <p:spPr>
          <a:xfrm>
            <a:off x="1637160" y="2218427"/>
            <a:ext cx="6074325" cy="149935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ransition spd="med">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53ECD-18A6-814B-9CD6-0C06E7D90961}"/>
              </a:ext>
            </a:extLst>
          </p:cNvPr>
          <p:cNvSpPr>
            <a:spLocks noGrp="1"/>
          </p:cNvSpPr>
          <p:nvPr>
            <p:ph type="title"/>
          </p:nvPr>
        </p:nvSpPr>
        <p:spPr>
          <a:xfrm>
            <a:off x="604157" y="136525"/>
            <a:ext cx="7560129" cy="1281113"/>
          </a:xfrm>
        </p:spPr>
        <p:txBody>
          <a:bodyPr>
            <a:normAutofit/>
          </a:bodyPr>
          <a:lstStyle/>
          <a:p>
            <a:pPr algn="ctr"/>
            <a:r>
              <a:rPr lang="en-US" sz="4800" u="sng" dirty="0"/>
              <a:t>parent concerns</a:t>
            </a:r>
          </a:p>
        </p:txBody>
      </p:sp>
      <p:sp>
        <p:nvSpPr>
          <p:cNvPr id="3" name="Content Placeholder 2">
            <a:extLst>
              <a:ext uri="{FF2B5EF4-FFF2-40B4-BE49-F238E27FC236}">
                <a16:creationId xmlns:a16="http://schemas.microsoft.com/office/drawing/2014/main" id="{6E80B3DE-770C-7C41-9925-C179071A7D23}"/>
              </a:ext>
            </a:extLst>
          </p:cNvPr>
          <p:cNvSpPr>
            <a:spLocks noGrp="1"/>
          </p:cNvSpPr>
          <p:nvPr>
            <p:ph idx="1"/>
          </p:nvPr>
        </p:nvSpPr>
        <p:spPr>
          <a:xfrm>
            <a:off x="959303" y="1600201"/>
            <a:ext cx="6849835" cy="4938712"/>
          </a:xfrm>
        </p:spPr>
        <p:txBody>
          <a:bodyPr>
            <a:normAutofit/>
          </a:bodyPr>
          <a:lstStyle/>
          <a:p>
            <a:pPr>
              <a:buSzPct val="85000"/>
              <a:buFont typeface=".Apple Color Emoji UI"/>
              <a:buChar char="⁉️"/>
            </a:pPr>
            <a:r>
              <a:rPr lang="en-US" sz="3600" dirty="0">
                <a:latin typeface="Cracked" pitchFamily="2" charset="0"/>
              </a:rPr>
              <a:t>Screen Time / Over Use</a:t>
            </a:r>
          </a:p>
          <a:p>
            <a:pPr lvl="1">
              <a:buSzPct val="85000"/>
              <a:buFont typeface="Courier New" panose="02070309020205020404" pitchFamily="49" charset="0"/>
              <a:buChar char="o"/>
            </a:pPr>
            <a:r>
              <a:rPr lang="en-US" sz="2400" dirty="0">
                <a:latin typeface="Cracked" pitchFamily="2" charset="0"/>
              </a:rPr>
              <a:t>What are they missing because of screen use?</a:t>
            </a:r>
          </a:p>
          <a:p>
            <a:pPr>
              <a:buSzPct val="85000"/>
              <a:buFont typeface=".Apple Color Emoji UI"/>
              <a:buChar char="⁉️"/>
            </a:pPr>
            <a:r>
              <a:rPr lang="en-US" sz="3600" dirty="0">
                <a:latin typeface="Cracked" pitchFamily="2" charset="0"/>
              </a:rPr>
              <a:t>Content</a:t>
            </a:r>
          </a:p>
          <a:p>
            <a:pPr lvl="1">
              <a:buSzPct val="85000"/>
              <a:buFont typeface="Courier New" panose="02070309020205020404" pitchFamily="49" charset="0"/>
              <a:buChar char="o"/>
            </a:pPr>
            <a:r>
              <a:rPr lang="en-US" sz="2400" dirty="0">
                <a:latin typeface="Cracked" pitchFamily="2" charset="0"/>
              </a:rPr>
              <a:t>Ineffective filters, misinformation, urban legends</a:t>
            </a:r>
          </a:p>
          <a:p>
            <a:pPr>
              <a:buSzPct val="85000"/>
              <a:buFont typeface=".Apple Color Emoji UI"/>
              <a:buChar char="⁉️"/>
            </a:pPr>
            <a:r>
              <a:rPr lang="en-US" sz="3600" dirty="0">
                <a:latin typeface="Cracked" pitchFamily="2" charset="0"/>
              </a:rPr>
              <a:t>Connections</a:t>
            </a:r>
          </a:p>
          <a:p>
            <a:pPr lvl="1">
              <a:buSzPct val="85000"/>
              <a:buFont typeface="Courier New" panose="02070309020205020404" pitchFamily="49" charset="0"/>
              <a:buChar char="o"/>
            </a:pPr>
            <a:r>
              <a:rPr lang="en-US" sz="2200" dirty="0">
                <a:latin typeface="Cracked" pitchFamily="2" charset="0"/>
              </a:rPr>
              <a:t>Who are their ‘friends’ online?</a:t>
            </a:r>
          </a:p>
          <a:p>
            <a:pPr>
              <a:buSzPct val="85000"/>
              <a:buFont typeface=".Apple Color Emoji UI"/>
              <a:buChar char="⁉️"/>
            </a:pPr>
            <a:r>
              <a:rPr lang="en-US" sz="3600" dirty="0">
                <a:latin typeface="Cracked" pitchFamily="2" charset="0"/>
              </a:rPr>
              <a:t>Lack of Privacy</a:t>
            </a:r>
          </a:p>
          <a:p>
            <a:pPr lvl="1">
              <a:buSzPct val="85000"/>
              <a:buFont typeface="Courier New" panose="02070309020205020404" pitchFamily="49" charset="0"/>
              <a:buChar char="o"/>
            </a:pPr>
            <a:r>
              <a:rPr lang="en-US" sz="2200" dirty="0">
                <a:latin typeface="Cracked" pitchFamily="2" charset="0"/>
              </a:rPr>
              <a:t>What and how much are they sharing? </a:t>
            </a:r>
          </a:p>
          <a:p>
            <a:endParaRPr lang="en-US" dirty="0"/>
          </a:p>
        </p:txBody>
      </p:sp>
      <p:sp>
        <p:nvSpPr>
          <p:cNvPr id="4" name="Footer Placeholder 3">
            <a:extLst>
              <a:ext uri="{FF2B5EF4-FFF2-40B4-BE49-F238E27FC236}">
                <a16:creationId xmlns:a16="http://schemas.microsoft.com/office/drawing/2014/main" id="{5EA90922-E0ED-704D-9894-3EAD3FECC40C}"/>
              </a:ext>
            </a:extLst>
          </p:cNvPr>
          <p:cNvSpPr>
            <a:spLocks noGrp="1"/>
          </p:cNvSpPr>
          <p:nvPr>
            <p:ph type="ftr" sz="quarter" idx="11"/>
          </p:nvPr>
        </p:nvSpPr>
        <p:spPr/>
        <p:txBody>
          <a:bodyPr/>
          <a:lstStyle/>
          <a:p>
            <a:r>
              <a:rPr lang="en-US"/>
              <a:t>Cyber Sensible, LLC</a:t>
            </a:r>
          </a:p>
        </p:txBody>
      </p:sp>
      <p:sp>
        <p:nvSpPr>
          <p:cNvPr id="5" name="Slide Number Placeholder 4">
            <a:extLst>
              <a:ext uri="{FF2B5EF4-FFF2-40B4-BE49-F238E27FC236}">
                <a16:creationId xmlns:a16="http://schemas.microsoft.com/office/drawing/2014/main" id="{03865283-69EF-4F4E-88B0-1FC763A1694A}"/>
              </a:ext>
            </a:extLst>
          </p:cNvPr>
          <p:cNvSpPr>
            <a:spLocks noGrp="1"/>
          </p:cNvSpPr>
          <p:nvPr>
            <p:ph type="sldNum" sz="quarter" idx="12"/>
          </p:nvPr>
        </p:nvSpPr>
        <p:spPr/>
        <p:txBody>
          <a:bodyPr/>
          <a:lstStyle/>
          <a:p>
            <a:fld id="{755BB3E2-468F-3142-B820-71118685825E}" type="slidenum">
              <a:rPr lang="en-US" smtClean="0"/>
              <a:pPr/>
              <a:t>3</a:t>
            </a:fld>
            <a:endParaRPr lang="en-US"/>
          </a:p>
        </p:txBody>
      </p:sp>
      <p:pic>
        <p:nvPicPr>
          <p:cNvPr id="7" name="Picture 6" descr="Public Domain Clip Art Image | Worried Woman | ID ...">
            <a:extLst>
              <a:ext uri="{FF2B5EF4-FFF2-40B4-BE49-F238E27FC236}">
                <a16:creationId xmlns:a16="http://schemas.microsoft.com/office/drawing/2014/main" id="{DE061FC2-9503-1947-93E9-443EF4AF999F}"/>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6611501" y="3611563"/>
            <a:ext cx="1944670" cy="2927350"/>
          </a:xfrm>
          <a:prstGeom prst="rect">
            <a:avLst/>
          </a:prstGeom>
        </p:spPr>
      </p:pic>
    </p:spTree>
    <p:extLst>
      <p:ext uri="{BB962C8B-B14F-4D97-AF65-F5344CB8AC3E}">
        <p14:creationId xmlns:p14="http://schemas.microsoft.com/office/powerpoint/2010/main" val="1104207172"/>
      </p:ext>
    </p:extLst>
  </p:cSld>
  <p:clrMapOvr>
    <a:masterClrMapping/>
  </p:clrMapOvr>
  <p:transition spd="med">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9349"/>
          </a:xfrm>
        </p:spPr>
        <p:txBody>
          <a:bodyPr>
            <a:normAutofit/>
          </a:bodyPr>
          <a:lstStyle/>
          <a:p>
            <a:pPr algn="ctr"/>
            <a:r>
              <a:rPr lang="en-US" sz="4400" b="1" u="sng" dirty="0"/>
              <a:t>Popular Social Apps</a:t>
            </a:r>
          </a:p>
        </p:txBody>
      </p:sp>
      <p:pic>
        <p:nvPicPr>
          <p:cNvPr id="4" name="Content Placeholder 3" descr="facebook-icon-logo-vector.png"/>
          <p:cNvPicPr>
            <a:picLocks noGrp="1" noChangeAspect="1"/>
          </p:cNvPicPr>
          <p:nvPr>
            <p:ph idx="1"/>
          </p:nvPr>
        </p:nvPicPr>
        <p:blipFill>
          <a:blip r:embed="rId3"/>
          <a:srcRect l="-40915" r="-40915"/>
          <a:stretch>
            <a:fillRect/>
          </a:stretch>
        </p:blipFill>
        <p:spPr>
          <a:xfrm>
            <a:off x="541267" y="2862589"/>
            <a:ext cx="1995201" cy="1097284"/>
          </a:xfrm>
        </p:spPr>
      </p:pic>
      <p:sp>
        <p:nvSpPr>
          <p:cNvPr id="10" name="Footer Placeholder 9"/>
          <p:cNvSpPr>
            <a:spLocks noGrp="1"/>
          </p:cNvSpPr>
          <p:nvPr>
            <p:ph type="ftr" sz="quarter" idx="11"/>
          </p:nvPr>
        </p:nvSpPr>
        <p:spPr/>
        <p:txBody>
          <a:bodyPr/>
          <a:lstStyle/>
          <a:p>
            <a:r>
              <a:rPr lang="en-US" dirty="0"/>
              <a:t>Cyber Sensible, LLC</a:t>
            </a:r>
          </a:p>
        </p:txBody>
      </p:sp>
      <p:pic>
        <p:nvPicPr>
          <p:cNvPr id="5" name="Picture 4" descr="twitter-logo-618-340x300.jpg"/>
          <p:cNvPicPr>
            <a:picLocks noChangeAspect="1"/>
          </p:cNvPicPr>
          <p:nvPr/>
        </p:nvPicPr>
        <p:blipFill>
          <a:blip r:embed="rId4"/>
          <a:stretch>
            <a:fillRect/>
          </a:stretch>
        </p:blipFill>
        <p:spPr>
          <a:xfrm>
            <a:off x="1373586" y="1447211"/>
            <a:ext cx="1218436" cy="1075090"/>
          </a:xfrm>
          <a:prstGeom prst="rect">
            <a:avLst/>
          </a:prstGeom>
        </p:spPr>
      </p:pic>
      <p:pic>
        <p:nvPicPr>
          <p:cNvPr id="6" name="Picture 5" descr="snapchat-logo-F20CDB1199-seeklogo.com.gif.png"/>
          <p:cNvPicPr>
            <a:picLocks noChangeAspect="1"/>
          </p:cNvPicPr>
          <p:nvPr/>
        </p:nvPicPr>
        <p:blipFill>
          <a:blip r:embed="rId5"/>
          <a:stretch>
            <a:fillRect/>
          </a:stretch>
        </p:blipFill>
        <p:spPr>
          <a:xfrm>
            <a:off x="3169880" y="1333179"/>
            <a:ext cx="1218436" cy="1218436"/>
          </a:xfrm>
          <a:prstGeom prst="rect">
            <a:avLst/>
          </a:prstGeom>
        </p:spPr>
      </p:pic>
      <p:pic>
        <p:nvPicPr>
          <p:cNvPr id="7" name="Picture 6" descr="instagramlogo.png"/>
          <p:cNvPicPr>
            <a:picLocks noChangeAspect="1"/>
          </p:cNvPicPr>
          <p:nvPr/>
        </p:nvPicPr>
        <p:blipFill>
          <a:blip r:embed="rId6"/>
          <a:stretch>
            <a:fillRect/>
          </a:stretch>
        </p:blipFill>
        <p:spPr>
          <a:xfrm>
            <a:off x="7178457" y="1374269"/>
            <a:ext cx="1183913" cy="1183913"/>
          </a:xfrm>
          <a:prstGeom prst="rect">
            <a:avLst/>
          </a:prstGeom>
        </p:spPr>
      </p:pic>
      <p:sp>
        <p:nvSpPr>
          <p:cNvPr id="9" name="TextBox 8"/>
          <p:cNvSpPr txBox="1"/>
          <p:nvPr/>
        </p:nvSpPr>
        <p:spPr>
          <a:xfrm>
            <a:off x="1945887" y="4651102"/>
            <a:ext cx="5252225" cy="1323439"/>
          </a:xfrm>
          <a:prstGeom prst="rect">
            <a:avLst/>
          </a:prstGeom>
          <a:noFill/>
        </p:spPr>
        <p:txBody>
          <a:bodyPr wrap="square" rtlCol="0">
            <a:spAutoFit/>
          </a:bodyPr>
          <a:lstStyle/>
          <a:p>
            <a:pPr>
              <a:buFont typeface="Wingdings" charset="2"/>
              <a:buChar char="ü"/>
            </a:pPr>
            <a:r>
              <a:rPr lang="en-US" sz="2000" dirty="0">
                <a:latin typeface="Arial" panose="020B0604020202020204" pitchFamily="34" charset="0"/>
                <a:cs typeface="Arial" panose="020B0604020202020204" pitchFamily="34" charset="0"/>
              </a:rPr>
              <a:t>Due to COPPA must be 13YO</a:t>
            </a:r>
          </a:p>
          <a:p>
            <a:pPr>
              <a:buFont typeface="Wingdings" charset="2"/>
              <a:buChar char="ü"/>
            </a:pPr>
            <a:r>
              <a:rPr lang="en-US" sz="2000" dirty="0">
                <a:latin typeface="Arial" panose="020B0604020202020204" pitchFamily="34" charset="0"/>
                <a:cs typeface="Arial" panose="020B0604020202020204" pitchFamily="34" charset="0"/>
              </a:rPr>
              <a:t>Use the Privacy and Safety Functions</a:t>
            </a:r>
          </a:p>
          <a:p>
            <a:pPr>
              <a:buFont typeface="Wingdings" charset="2"/>
              <a:buChar char="ü"/>
            </a:pPr>
            <a:r>
              <a:rPr lang="en-US" sz="2000" dirty="0">
                <a:latin typeface="Arial" panose="020B0604020202020204" pitchFamily="34" charset="0"/>
                <a:cs typeface="Arial" panose="020B0604020202020204" pitchFamily="34" charset="0"/>
              </a:rPr>
              <a:t>Understand Pros &amp; Cons of each</a:t>
            </a:r>
          </a:p>
          <a:p>
            <a:pPr>
              <a:buFont typeface="Wingdings" charset="2"/>
              <a:buChar char="ü"/>
            </a:pPr>
            <a:endParaRPr lang="en-US" sz="2000" dirty="0">
              <a:latin typeface="Arial" panose="020B0604020202020204" pitchFamily="34" charset="0"/>
              <a:cs typeface="Arial" panose="020B0604020202020204" pitchFamily="34" charset="0"/>
            </a:endParaRPr>
          </a:p>
        </p:txBody>
      </p:sp>
      <p:pic>
        <p:nvPicPr>
          <p:cNvPr id="11" name="Picture 10" descr="YouTube-icon.png"/>
          <p:cNvPicPr>
            <a:picLocks noChangeAspect="1"/>
          </p:cNvPicPr>
          <p:nvPr/>
        </p:nvPicPr>
        <p:blipFill>
          <a:blip r:embed="rId7"/>
          <a:stretch>
            <a:fillRect/>
          </a:stretch>
        </p:blipFill>
        <p:spPr>
          <a:xfrm>
            <a:off x="5092214" y="1391290"/>
            <a:ext cx="1382344" cy="974552"/>
          </a:xfrm>
          <a:prstGeom prst="rect">
            <a:avLst/>
          </a:prstGeom>
        </p:spPr>
      </p:pic>
      <p:pic>
        <p:nvPicPr>
          <p:cNvPr id="14" name="Picture 13" descr="Screen Shot 2018-01-02 at 12.28.46 PM.png"/>
          <p:cNvPicPr>
            <a:picLocks noChangeAspect="1"/>
          </p:cNvPicPr>
          <p:nvPr/>
        </p:nvPicPr>
        <p:blipFill>
          <a:blip r:embed="rId8"/>
          <a:stretch>
            <a:fillRect/>
          </a:stretch>
        </p:blipFill>
        <p:spPr>
          <a:xfrm>
            <a:off x="4680232" y="2880409"/>
            <a:ext cx="1012646" cy="1061645"/>
          </a:xfrm>
          <a:prstGeom prst="rect">
            <a:avLst/>
          </a:prstGeom>
        </p:spPr>
      </p:pic>
      <p:pic>
        <p:nvPicPr>
          <p:cNvPr id="16" name="Picture 15" descr="Screen Shot 2018-09-24 at 12.04.25 PM.png"/>
          <p:cNvPicPr>
            <a:picLocks noChangeAspect="1"/>
          </p:cNvPicPr>
          <p:nvPr/>
        </p:nvPicPr>
        <p:blipFill>
          <a:blip r:embed="rId9"/>
          <a:stretch>
            <a:fillRect/>
          </a:stretch>
        </p:blipFill>
        <p:spPr>
          <a:xfrm>
            <a:off x="2637658" y="2880409"/>
            <a:ext cx="1237444" cy="1046948"/>
          </a:xfrm>
          <a:prstGeom prst="rect">
            <a:avLst/>
          </a:prstGeom>
        </p:spPr>
      </p:pic>
      <p:pic>
        <p:nvPicPr>
          <p:cNvPr id="8" name="Picture 7">
            <a:extLst>
              <a:ext uri="{FF2B5EF4-FFF2-40B4-BE49-F238E27FC236}">
                <a16:creationId xmlns:a16="http://schemas.microsoft.com/office/drawing/2014/main" id="{AF236DDE-0811-9341-ABD6-86A58EE9B235}"/>
              </a:ext>
            </a:extLst>
          </p:cNvPr>
          <p:cNvPicPr>
            <a:picLocks noChangeAspect="1"/>
          </p:cNvPicPr>
          <p:nvPr/>
        </p:nvPicPr>
        <p:blipFill>
          <a:blip r:embed="rId10"/>
          <a:stretch>
            <a:fillRect/>
          </a:stretch>
        </p:blipFill>
        <p:spPr>
          <a:xfrm>
            <a:off x="6578072" y="2816661"/>
            <a:ext cx="1185216" cy="1209979"/>
          </a:xfrm>
          <a:prstGeom prst="rect">
            <a:avLst/>
          </a:prstGeom>
        </p:spPr>
      </p:pic>
    </p:spTree>
    <p:extLst>
      <p:ext uri="{BB962C8B-B14F-4D97-AF65-F5344CB8AC3E}">
        <p14:creationId xmlns:p14="http://schemas.microsoft.com/office/powerpoint/2010/main" val="202795849"/>
      </p:ext>
    </p:extLst>
  </p:cSld>
  <p:clrMapOvr>
    <a:masterClrMapping/>
  </p:clrMapOvr>
  <p:transition spd="med">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643" y="467660"/>
            <a:ext cx="5881007" cy="1070082"/>
          </a:xfrm>
        </p:spPr>
        <p:txBody>
          <a:bodyPr>
            <a:noAutofit/>
          </a:bodyPr>
          <a:lstStyle/>
          <a:p>
            <a:pPr algn="ctr"/>
            <a:r>
              <a:rPr lang="en-US" sz="4400" b="1" u="sng" dirty="0"/>
              <a:t>Digital Tattoos</a:t>
            </a:r>
          </a:p>
        </p:txBody>
      </p:sp>
      <p:sp>
        <p:nvSpPr>
          <p:cNvPr id="3" name="Content Placeholder 2"/>
          <p:cNvSpPr>
            <a:spLocks noGrp="1"/>
          </p:cNvSpPr>
          <p:nvPr>
            <p:ph idx="1"/>
          </p:nvPr>
        </p:nvSpPr>
        <p:spPr>
          <a:xfrm>
            <a:off x="843643" y="1725644"/>
            <a:ext cx="7456714" cy="4675582"/>
          </a:xfrm>
        </p:spPr>
        <p:txBody>
          <a:bodyPr>
            <a:normAutofit/>
          </a:bodyPr>
          <a:lstStyle/>
          <a:p>
            <a:pPr marL="457200" indent="-457200">
              <a:lnSpc>
                <a:spcPct val="100000"/>
              </a:lnSpc>
              <a:buSzPct val="90000"/>
              <a:buFont typeface=".Apple Color Emoji UI"/>
              <a:buChar char="⚠️"/>
            </a:pPr>
            <a:r>
              <a:rPr lang="en-US" sz="2800" dirty="0">
                <a:latin typeface="Arial" panose="020B0604020202020204" pitchFamily="34" charset="0"/>
                <a:cs typeface="Arial" panose="020B0604020202020204" pitchFamily="34" charset="0"/>
              </a:rPr>
              <a:t>What you share online is </a:t>
            </a:r>
            <a:r>
              <a:rPr lang="en-US" sz="2800" b="1" dirty="0">
                <a:latin typeface="Arial" panose="020B0604020202020204" pitchFamily="34" charset="0"/>
                <a:cs typeface="Arial" panose="020B0604020202020204" pitchFamily="34" charset="0"/>
              </a:rPr>
              <a:t>Public and Permanent. </a:t>
            </a:r>
          </a:p>
          <a:p>
            <a:pPr marL="457200" indent="-457200">
              <a:lnSpc>
                <a:spcPct val="100000"/>
              </a:lnSpc>
              <a:buSzPct val="90000"/>
              <a:buFont typeface=".Apple Color Emoji UI"/>
              <a:buChar char="⚠️"/>
            </a:pPr>
            <a:r>
              <a:rPr lang="en-US" sz="2800" dirty="0">
                <a:latin typeface="Arial" panose="020B0604020202020204" pitchFamily="34" charset="0"/>
                <a:cs typeface="Arial" panose="020B0604020202020204" pitchFamily="34" charset="0"/>
              </a:rPr>
              <a:t>What you post and how you interact with others online is part of your </a:t>
            </a:r>
            <a:r>
              <a:rPr lang="en-US" sz="2800" b="1" dirty="0">
                <a:latin typeface="Arial" panose="020B0604020202020204" pitchFamily="34" charset="0"/>
                <a:cs typeface="Arial" panose="020B0604020202020204" pitchFamily="34" charset="0"/>
              </a:rPr>
              <a:t>Reputation</a:t>
            </a:r>
            <a:r>
              <a:rPr lang="en-US" sz="2800" dirty="0">
                <a:latin typeface="Arial" panose="020B0604020202020204" pitchFamily="34" charset="0"/>
                <a:cs typeface="Arial" panose="020B0604020202020204" pitchFamily="34" charset="0"/>
              </a:rPr>
              <a:t>. </a:t>
            </a:r>
          </a:p>
          <a:p>
            <a:pPr marL="457200" indent="-457200">
              <a:lnSpc>
                <a:spcPct val="100000"/>
              </a:lnSpc>
              <a:buSzPct val="90000"/>
              <a:buFont typeface=".Apple Color Emoji UI"/>
              <a:buChar char="⚠️"/>
            </a:pPr>
            <a:r>
              <a:rPr lang="en-US" sz="2800" dirty="0">
                <a:latin typeface="Arial" panose="020B0604020202020204" pitchFamily="34" charset="0"/>
                <a:cs typeface="Arial" panose="020B0604020202020204" pitchFamily="34" charset="0"/>
              </a:rPr>
              <a:t>Once you’ve shared something digitally, you no longer </a:t>
            </a:r>
            <a:r>
              <a:rPr lang="en-US" sz="2800" b="1" dirty="0">
                <a:latin typeface="Arial" panose="020B0604020202020204" pitchFamily="34" charset="0"/>
                <a:cs typeface="Arial" panose="020B0604020202020204" pitchFamily="34" charset="0"/>
              </a:rPr>
              <a:t>Contro</a:t>
            </a:r>
            <a:r>
              <a:rPr lang="en-US" sz="2800" dirty="0">
                <a:latin typeface="Arial" panose="020B0604020202020204" pitchFamily="34" charset="0"/>
                <a:cs typeface="Arial" panose="020B0604020202020204" pitchFamily="34" charset="0"/>
              </a:rPr>
              <a:t>l it.</a:t>
            </a:r>
          </a:p>
          <a:p>
            <a:pPr marL="457200" indent="-457200">
              <a:lnSpc>
                <a:spcPct val="100000"/>
              </a:lnSpc>
              <a:buSzPct val="90000"/>
              <a:buFont typeface=".Apple Color Emoji UI"/>
              <a:buChar char="⚠️"/>
            </a:pPr>
            <a:r>
              <a:rPr lang="en-US" sz="2800" dirty="0">
                <a:latin typeface="Arial" panose="020B0604020202020204" pitchFamily="34" charset="0"/>
                <a:cs typeface="Arial" panose="020B0604020202020204" pitchFamily="34" charset="0"/>
              </a:rPr>
              <a:t>Every </a:t>
            </a:r>
            <a:r>
              <a:rPr lang="en-US" sz="2800" b="1" dirty="0">
                <a:latin typeface="Arial" panose="020B0604020202020204" pitchFamily="34" charset="0"/>
                <a:cs typeface="Arial" panose="020B0604020202020204" pitchFamily="34" charset="0"/>
              </a:rPr>
              <a:t>Data Point </a:t>
            </a:r>
            <a:r>
              <a:rPr lang="en-US" sz="2800" dirty="0">
                <a:latin typeface="Arial" panose="020B0604020202020204" pitchFamily="34" charset="0"/>
                <a:cs typeface="Arial" panose="020B0604020202020204" pitchFamily="34" charset="0"/>
              </a:rPr>
              <a:t>is added to the picture</a:t>
            </a:r>
          </a:p>
          <a:p>
            <a:pPr marL="457200" indent="-457200">
              <a:lnSpc>
                <a:spcPct val="100000"/>
              </a:lnSpc>
              <a:buSzPct val="90000"/>
              <a:buFont typeface=".Apple Color Emoji UI"/>
              <a:buChar char="⚠️"/>
            </a:pPr>
            <a:r>
              <a:rPr lang="en-US" sz="2800" b="1" dirty="0">
                <a:latin typeface="Arial" panose="020B0604020202020204" pitchFamily="34" charset="0"/>
                <a:cs typeface="Arial" panose="020B0604020202020204" pitchFamily="34" charset="0"/>
              </a:rPr>
              <a:t>First Impressions Online</a:t>
            </a:r>
            <a:r>
              <a:rPr lang="en-US" sz="2800" dirty="0">
                <a:latin typeface="Arial" panose="020B0604020202020204" pitchFamily="34" charset="0"/>
                <a:cs typeface="Arial" panose="020B0604020202020204" pitchFamily="34" charset="0"/>
              </a:rPr>
              <a:t>  </a:t>
            </a:r>
          </a:p>
          <a:p>
            <a:endParaRPr lang="en-US" sz="2800" dirty="0">
              <a:latin typeface="Arial" panose="020B0604020202020204" pitchFamily="34" charset="0"/>
              <a:cs typeface="Arial" panose="020B0604020202020204" pitchFamily="34" charset="0"/>
            </a:endParaRPr>
          </a:p>
          <a:p>
            <a:pPr>
              <a:buNone/>
            </a:pPr>
            <a:endParaRPr lang="en-US" dirty="0"/>
          </a:p>
        </p:txBody>
      </p:sp>
      <p:sp>
        <p:nvSpPr>
          <p:cNvPr id="6" name="Footer Placeholder 5"/>
          <p:cNvSpPr>
            <a:spLocks noGrp="1"/>
          </p:cNvSpPr>
          <p:nvPr>
            <p:ph type="ftr" sz="quarter" idx="11"/>
          </p:nvPr>
        </p:nvSpPr>
        <p:spPr/>
        <p:txBody>
          <a:bodyPr/>
          <a:lstStyle/>
          <a:p>
            <a:r>
              <a:rPr lang="en-US" dirty="0"/>
              <a:t>Cyber Sensible, LLC</a:t>
            </a:r>
          </a:p>
        </p:txBody>
      </p:sp>
      <p:pic>
        <p:nvPicPr>
          <p:cNvPr id="5" name="Picture 4" descr="tattoo.png"/>
          <p:cNvPicPr>
            <a:picLocks noChangeAspect="1"/>
          </p:cNvPicPr>
          <p:nvPr/>
        </p:nvPicPr>
        <p:blipFill>
          <a:blip r:embed="rId3"/>
          <a:stretch>
            <a:fillRect/>
          </a:stretch>
        </p:blipFill>
        <p:spPr>
          <a:xfrm>
            <a:off x="6753452" y="205239"/>
            <a:ext cx="2151062" cy="2151062"/>
          </a:xfrm>
          <a:prstGeom prst="rect">
            <a:avLst/>
          </a:prstGeom>
        </p:spPr>
      </p:pic>
    </p:spTree>
    <p:extLst>
      <p:ext uri="{BB962C8B-B14F-4D97-AF65-F5344CB8AC3E}">
        <p14:creationId xmlns:p14="http://schemas.microsoft.com/office/powerpoint/2010/main" val="126934543"/>
      </p:ext>
    </p:extLst>
  </p:cSld>
  <p:clrMapOvr>
    <a:masterClrMapping/>
  </p:clrMapOvr>
  <p:transition spd="med">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4191"/>
            <a:ext cx="8229600" cy="777876"/>
          </a:xfrm>
        </p:spPr>
        <p:txBody>
          <a:bodyPr>
            <a:normAutofit/>
          </a:bodyPr>
          <a:lstStyle/>
          <a:p>
            <a:pPr algn="ctr"/>
            <a:r>
              <a:rPr lang="en-US" sz="4400" b="1" u="sng" dirty="0"/>
              <a:t>Instagram PRIVACY</a:t>
            </a:r>
          </a:p>
        </p:txBody>
      </p:sp>
      <p:sp>
        <p:nvSpPr>
          <p:cNvPr id="8" name="Footer Placeholder 7"/>
          <p:cNvSpPr>
            <a:spLocks noGrp="1"/>
          </p:cNvSpPr>
          <p:nvPr>
            <p:ph type="ftr" sz="quarter" idx="11"/>
          </p:nvPr>
        </p:nvSpPr>
        <p:spPr/>
        <p:txBody>
          <a:bodyPr/>
          <a:lstStyle/>
          <a:p>
            <a:r>
              <a:rPr lang="en-US" dirty="0"/>
              <a:t>Cyber Sensible, LLC</a:t>
            </a:r>
          </a:p>
        </p:txBody>
      </p:sp>
      <p:pic>
        <p:nvPicPr>
          <p:cNvPr id="7" name="Picture 6">
            <a:extLst>
              <a:ext uri="{FF2B5EF4-FFF2-40B4-BE49-F238E27FC236}">
                <a16:creationId xmlns:a16="http://schemas.microsoft.com/office/drawing/2014/main" id="{E65EB141-EDF9-F548-81F0-8FFB0F911C2E}"/>
              </a:ext>
            </a:extLst>
          </p:cNvPr>
          <p:cNvPicPr>
            <a:picLocks noChangeAspect="1"/>
          </p:cNvPicPr>
          <p:nvPr/>
        </p:nvPicPr>
        <p:blipFill>
          <a:blip r:embed="rId3"/>
          <a:stretch>
            <a:fillRect/>
          </a:stretch>
        </p:blipFill>
        <p:spPr>
          <a:xfrm>
            <a:off x="201433" y="914400"/>
            <a:ext cx="2827517" cy="5029200"/>
          </a:xfrm>
          <a:prstGeom prst="rect">
            <a:avLst/>
          </a:prstGeom>
          <a:ln w="31750">
            <a:solidFill>
              <a:srgbClr val="7030A0"/>
            </a:solidFill>
          </a:ln>
        </p:spPr>
      </p:pic>
      <p:pic>
        <p:nvPicPr>
          <p:cNvPr id="5" name="Picture 4">
            <a:extLst>
              <a:ext uri="{FF2B5EF4-FFF2-40B4-BE49-F238E27FC236}">
                <a16:creationId xmlns:a16="http://schemas.microsoft.com/office/drawing/2014/main" id="{B74ED433-90C0-6056-057C-3B34CEA42E05}"/>
              </a:ext>
            </a:extLst>
          </p:cNvPr>
          <p:cNvPicPr>
            <a:picLocks/>
          </p:cNvPicPr>
          <p:nvPr/>
        </p:nvPicPr>
        <p:blipFill>
          <a:blip r:embed="rId4"/>
          <a:stretch>
            <a:fillRect/>
          </a:stretch>
        </p:blipFill>
        <p:spPr>
          <a:xfrm>
            <a:off x="3200400" y="1134609"/>
            <a:ext cx="2743200" cy="5029200"/>
          </a:xfrm>
          <a:prstGeom prst="rect">
            <a:avLst/>
          </a:prstGeom>
          <a:ln w="28575">
            <a:solidFill>
              <a:srgbClr val="7030A0"/>
            </a:solidFill>
          </a:ln>
        </p:spPr>
      </p:pic>
      <p:pic>
        <p:nvPicPr>
          <p:cNvPr id="9" name="Picture 8">
            <a:extLst>
              <a:ext uri="{FF2B5EF4-FFF2-40B4-BE49-F238E27FC236}">
                <a16:creationId xmlns:a16="http://schemas.microsoft.com/office/drawing/2014/main" id="{D11832EA-500E-3135-A736-75E455B8EAC4}"/>
              </a:ext>
            </a:extLst>
          </p:cNvPr>
          <p:cNvPicPr>
            <a:picLocks/>
          </p:cNvPicPr>
          <p:nvPr/>
        </p:nvPicPr>
        <p:blipFill>
          <a:blip r:embed="rId5"/>
          <a:stretch>
            <a:fillRect/>
          </a:stretch>
        </p:blipFill>
        <p:spPr>
          <a:xfrm>
            <a:off x="6115050" y="1509713"/>
            <a:ext cx="2743200" cy="5029200"/>
          </a:xfrm>
          <a:prstGeom prst="rect">
            <a:avLst/>
          </a:prstGeom>
          <a:ln w="28575">
            <a:solidFill>
              <a:srgbClr val="7030A0"/>
            </a:solidFill>
          </a:ln>
        </p:spPr>
      </p:pic>
    </p:spTree>
    <p:extLst>
      <p:ext uri="{BB962C8B-B14F-4D97-AF65-F5344CB8AC3E}">
        <p14:creationId xmlns:p14="http://schemas.microsoft.com/office/powerpoint/2010/main" val="3391609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6524"/>
            <a:ext cx="8229600" cy="777876"/>
          </a:xfrm>
        </p:spPr>
        <p:txBody>
          <a:bodyPr>
            <a:normAutofit/>
          </a:bodyPr>
          <a:lstStyle/>
          <a:p>
            <a:pPr algn="ctr"/>
            <a:r>
              <a:rPr lang="en-US" sz="4400" b="1" u="sng" dirty="0"/>
              <a:t>Ig: manage your time</a:t>
            </a:r>
          </a:p>
        </p:txBody>
      </p:sp>
      <p:sp>
        <p:nvSpPr>
          <p:cNvPr id="8" name="Footer Placeholder 7"/>
          <p:cNvSpPr>
            <a:spLocks noGrp="1"/>
          </p:cNvSpPr>
          <p:nvPr>
            <p:ph type="ftr" sz="quarter" idx="11"/>
          </p:nvPr>
        </p:nvSpPr>
        <p:spPr/>
        <p:txBody>
          <a:bodyPr/>
          <a:lstStyle/>
          <a:p>
            <a:r>
              <a:rPr lang="en-US" dirty="0"/>
              <a:t>Cyber Sensible, LLC</a:t>
            </a:r>
          </a:p>
        </p:txBody>
      </p:sp>
      <p:pic>
        <p:nvPicPr>
          <p:cNvPr id="7" name="Picture 6">
            <a:extLst>
              <a:ext uri="{FF2B5EF4-FFF2-40B4-BE49-F238E27FC236}">
                <a16:creationId xmlns:a16="http://schemas.microsoft.com/office/drawing/2014/main" id="{E65EB141-EDF9-F548-81F0-8FFB0F911C2E}"/>
              </a:ext>
            </a:extLst>
          </p:cNvPr>
          <p:cNvPicPr>
            <a:picLocks noChangeAspect="1"/>
          </p:cNvPicPr>
          <p:nvPr/>
        </p:nvPicPr>
        <p:blipFill>
          <a:blip r:embed="rId3"/>
          <a:stretch>
            <a:fillRect/>
          </a:stretch>
        </p:blipFill>
        <p:spPr>
          <a:xfrm>
            <a:off x="226972" y="1098551"/>
            <a:ext cx="2827517" cy="5029200"/>
          </a:xfrm>
          <a:prstGeom prst="rect">
            <a:avLst/>
          </a:prstGeom>
          <a:ln w="31750">
            <a:solidFill>
              <a:srgbClr val="7030A0"/>
            </a:solidFill>
          </a:ln>
        </p:spPr>
      </p:pic>
      <p:pic>
        <p:nvPicPr>
          <p:cNvPr id="14" name="Picture 13">
            <a:extLst>
              <a:ext uri="{FF2B5EF4-FFF2-40B4-BE49-F238E27FC236}">
                <a16:creationId xmlns:a16="http://schemas.microsoft.com/office/drawing/2014/main" id="{DDAF691E-E6DE-8D44-A420-55856F140467}"/>
              </a:ext>
            </a:extLst>
          </p:cNvPr>
          <p:cNvPicPr>
            <a:picLocks noChangeAspect="1"/>
          </p:cNvPicPr>
          <p:nvPr/>
        </p:nvPicPr>
        <p:blipFill>
          <a:blip r:embed="rId4"/>
          <a:stretch>
            <a:fillRect/>
          </a:stretch>
        </p:blipFill>
        <p:spPr>
          <a:xfrm>
            <a:off x="3192283" y="1143000"/>
            <a:ext cx="2827517" cy="5029200"/>
          </a:xfrm>
          <a:prstGeom prst="rect">
            <a:avLst/>
          </a:prstGeom>
          <a:ln w="34925">
            <a:solidFill>
              <a:srgbClr val="7030A0"/>
            </a:solidFill>
          </a:ln>
        </p:spPr>
      </p:pic>
      <p:pic>
        <p:nvPicPr>
          <p:cNvPr id="4" name="Picture 3">
            <a:extLst>
              <a:ext uri="{FF2B5EF4-FFF2-40B4-BE49-F238E27FC236}">
                <a16:creationId xmlns:a16="http://schemas.microsoft.com/office/drawing/2014/main" id="{89682CCA-D631-2C63-9F65-65D74F454D34}"/>
              </a:ext>
            </a:extLst>
          </p:cNvPr>
          <p:cNvPicPr>
            <a:picLocks/>
          </p:cNvPicPr>
          <p:nvPr/>
        </p:nvPicPr>
        <p:blipFill>
          <a:blip r:embed="rId5"/>
          <a:stretch>
            <a:fillRect/>
          </a:stretch>
        </p:blipFill>
        <p:spPr>
          <a:xfrm>
            <a:off x="6173828" y="1143000"/>
            <a:ext cx="2743200" cy="5029200"/>
          </a:xfrm>
          <a:prstGeom prst="rect">
            <a:avLst/>
          </a:prstGeom>
          <a:solidFill>
            <a:srgbClr val="261E2E"/>
          </a:solidFill>
          <a:ln w="31750">
            <a:solidFill>
              <a:srgbClr val="7030A0"/>
            </a:solidFill>
          </a:ln>
        </p:spPr>
      </p:pic>
    </p:spTree>
    <p:extLst>
      <p:ext uri="{BB962C8B-B14F-4D97-AF65-F5344CB8AC3E}">
        <p14:creationId xmlns:p14="http://schemas.microsoft.com/office/powerpoint/2010/main" val="3444791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0847-150F-094E-8155-C2F92D7F4B84}"/>
              </a:ext>
            </a:extLst>
          </p:cNvPr>
          <p:cNvSpPr>
            <a:spLocks noGrp="1"/>
          </p:cNvSpPr>
          <p:nvPr>
            <p:ph type="title"/>
          </p:nvPr>
        </p:nvSpPr>
        <p:spPr>
          <a:xfrm>
            <a:off x="628650" y="365127"/>
            <a:ext cx="7886700" cy="780628"/>
          </a:xfrm>
        </p:spPr>
        <p:txBody>
          <a:bodyPr>
            <a:normAutofit/>
          </a:bodyPr>
          <a:lstStyle/>
          <a:p>
            <a:pPr algn="ctr"/>
            <a:r>
              <a:rPr lang="en-US" sz="4400" b="1" u="sng" dirty="0"/>
              <a:t>TikTok</a:t>
            </a:r>
          </a:p>
        </p:txBody>
      </p:sp>
      <p:pic>
        <p:nvPicPr>
          <p:cNvPr id="6" name="Content Placeholder 5">
            <a:extLst>
              <a:ext uri="{FF2B5EF4-FFF2-40B4-BE49-F238E27FC236}">
                <a16:creationId xmlns:a16="http://schemas.microsoft.com/office/drawing/2014/main" id="{B7B182B0-66CD-A942-B5C3-F1FE69DA54B7}"/>
              </a:ext>
            </a:extLst>
          </p:cNvPr>
          <p:cNvPicPr>
            <a:picLocks noGrp="1" noChangeAspect="1"/>
          </p:cNvPicPr>
          <p:nvPr>
            <p:ph idx="1"/>
          </p:nvPr>
        </p:nvPicPr>
        <p:blipFill>
          <a:blip r:embed="rId3"/>
          <a:stretch>
            <a:fillRect/>
          </a:stretch>
        </p:blipFill>
        <p:spPr>
          <a:xfrm>
            <a:off x="457200" y="1369083"/>
            <a:ext cx="2560320" cy="5078595"/>
          </a:xfrm>
          <a:ln w="44450">
            <a:solidFill>
              <a:srgbClr val="33496D"/>
            </a:solidFill>
          </a:ln>
        </p:spPr>
      </p:pic>
      <p:sp>
        <p:nvSpPr>
          <p:cNvPr id="4" name="Footer Placeholder 3">
            <a:extLst>
              <a:ext uri="{FF2B5EF4-FFF2-40B4-BE49-F238E27FC236}">
                <a16:creationId xmlns:a16="http://schemas.microsoft.com/office/drawing/2014/main" id="{1D89D650-264A-4C43-857F-AFAC8E3D533A}"/>
              </a:ext>
            </a:extLst>
          </p:cNvPr>
          <p:cNvSpPr>
            <a:spLocks noGrp="1"/>
          </p:cNvSpPr>
          <p:nvPr>
            <p:ph type="ftr" sz="quarter" idx="11"/>
          </p:nvPr>
        </p:nvSpPr>
        <p:spPr/>
        <p:txBody>
          <a:bodyPr/>
          <a:lstStyle/>
          <a:p>
            <a:r>
              <a:rPr lang="en-US" dirty="0"/>
              <a:t>Cyber Sensible, LLC</a:t>
            </a:r>
          </a:p>
        </p:txBody>
      </p:sp>
      <p:pic>
        <p:nvPicPr>
          <p:cNvPr id="8" name="Picture 7">
            <a:extLst>
              <a:ext uri="{FF2B5EF4-FFF2-40B4-BE49-F238E27FC236}">
                <a16:creationId xmlns:a16="http://schemas.microsoft.com/office/drawing/2014/main" id="{E1549EFF-6C12-D240-9AA5-CD8EBBE513B7}"/>
              </a:ext>
            </a:extLst>
          </p:cNvPr>
          <p:cNvPicPr>
            <a:picLocks/>
          </p:cNvPicPr>
          <p:nvPr/>
        </p:nvPicPr>
        <p:blipFill>
          <a:blip r:embed="rId4"/>
          <a:stretch>
            <a:fillRect/>
          </a:stretch>
        </p:blipFill>
        <p:spPr>
          <a:xfrm>
            <a:off x="3345180" y="1327151"/>
            <a:ext cx="2560320" cy="5029200"/>
          </a:xfrm>
          <a:prstGeom prst="rect">
            <a:avLst/>
          </a:prstGeom>
          <a:ln w="44450">
            <a:solidFill>
              <a:srgbClr val="33496D"/>
            </a:solidFill>
          </a:ln>
        </p:spPr>
      </p:pic>
      <p:pic>
        <p:nvPicPr>
          <p:cNvPr id="10" name="Picture 9">
            <a:extLst>
              <a:ext uri="{FF2B5EF4-FFF2-40B4-BE49-F238E27FC236}">
                <a16:creationId xmlns:a16="http://schemas.microsoft.com/office/drawing/2014/main" id="{6B192B3B-2713-7A46-B88B-1FF6B892CC16}"/>
              </a:ext>
            </a:extLst>
          </p:cNvPr>
          <p:cNvPicPr>
            <a:picLocks/>
          </p:cNvPicPr>
          <p:nvPr/>
        </p:nvPicPr>
        <p:blipFill>
          <a:blip r:embed="rId5"/>
          <a:stretch>
            <a:fillRect/>
          </a:stretch>
        </p:blipFill>
        <p:spPr>
          <a:xfrm>
            <a:off x="6233160" y="1369083"/>
            <a:ext cx="2560320" cy="5029200"/>
          </a:xfrm>
          <a:prstGeom prst="rect">
            <a:avLst/>
          </a:prstGeom>
          <a:ln w="44450">
            <a:solidFill>
              <a:srgbClr val="33496D"/>
            </a:solidFill>
          </a:ln>
        </p:spPr>
      </p:pic>
    </p:spTree>
    <p:extLst>
      <p:ext uri="{BB962C8B-B14F-4D97-AF65-F5344CB8AC3E}">
        <p14:creationId xmlns:p14="http://schemas.microsoft.com/office/powerpoint/2010/main" val="282591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18DC0-3B63-083B-F231-AD10125C0BDC}"/>
              </a:ext>
            </a:extLst>
          </p:cNvPr>
          <p:cNvSpPr>
            <a:spLocks noGrp="1"/>
          </p:cNvSpPr>
          <p:nvPr>
            <p:ph type="title"/>
          </p:nvPr>
        </p:nvSpPr>
        <p:spPr>
          <a:xfrm>
            <a:off x="628650" y="365126"/>
            <a:ext cx="7886700" cy="728685"/>
          </a:xfrm>
        </p:spPr>
        <p:txBody>
          <a:bodyPr/>
          <a:lstStyle/>
          <a:p>
            <a:pPr algn="ctr"/>
            <a:r>
              <a:rPr lang="en-US" u="sng" dirty="0"/>
              <a:t>SNAPCHAT</a:t>
            </a:r>
          </a:p>
        </p:txBody>
      </p:sp>
      <p:pic>
        <p:nvPicPr>
          <p:cNvPr id="7" name="Content Placeholder 6">
            <a:extLst>
              <a:ext uri="{FF2B5EF4-FFF2-40B4-BE49-F238E27FC236}">
                <a16:creationId xmlns:a16="http://schemas.microsoft.com/office/drawing/2014/main" id="{3F35A90B-195A-C704-85E4-DD3054D51A9B}"/>
              </a:ext>
            </a:extLst>
          </p:cNvPr>
          <p:cNvPicPr>
            <a:picLocks noGrp="1"/>
          </p:cNvPicPr>
          <p:nvPr>
            <p:ph idx="1"/>
          </p:nvPr>
        </p:nvPicPr>
        <p:blipFill>
          <a:blip r:embed="rId2"/>
          <a:stretch>
            <a:fillRect/>
          </a:stretch>
        </p:blipFill>
        <p:spPr>
          <a:xfrm>
            <a:off x="6154888" y="1268816"/>
            <a:ext cx="2743200" cy="5029200"/>
          </a:xfrm>
          <a:ln w="28575">
            <a:solidFill>
              <a:srgbClr val="9494B6"/>
            </a:solidFill>
          </a:ln>
        </p:spPr>
      </p:pic>
      <p:sp>
        <p:nvSpPr>
          <p:cNvPr id="4" name="Footer Placeholder 3">
            <a:extLst>
              <a:ext uri="{FF2B5EF4-FFF2-40B4-BE49-F238E27FC236}">
                <a16:creationId xmlns:a16="http://schemas.microsoft.com/office/drawing/2014/main" id="{24F0CC8D-5536-36E9-F2E8-0AF3D393470A}"/>
              </a:ext>
            </a:extLst>
          </p:cNvPr>
          <p:cNvSpPr>
            <a:spLocks noGrp="1"/>
          </p:cNvSpPr>
          <p:nvPr>
            <p:ph type="ftr" sz="quarter" idx="11"/>
          </p:nvPr>
        </p:nvSpPr>
        <p:spPr/>
        <p:txBody>
          <a:bodyPr/>
          <a:lstStyle/>
          <a:p>
            <a:r>
              <a:rPr lang="en-US"/>
              <a:t>Cyber Sensible, LLC</a:t>
            </a:r>
          </a:p>
        </p:txBody>
      </p:sp>
      <p:sp>
        <p:nvSpPr>
          <p:cNvPr id="5" name="Slide Number Placeholder 4">
            <a:extLst>
              <a:ext uri="{FF2B5EF4-FFF2-40B4-BE49-F238E27FC236}">
                <a16:creationId xmlns:a16="http://schemas.microsoft.com/office/drawing/2014/main" id="{CA977C88-F5C0-B4AE-5D60-BFD107A4D78E}"/>
              </a:ext>
            </a:extLst>
          </p:cNvPr>
          <p:cNvSpPr>
            <a:spLocks noGrp="1"/>
          </p:cNvSpPr>
          <p:nvPr>
            <p:ph type="sldNum" sz="quarter" idx="12"/>
          </p:nvPr>
        </p:nvSpPr>
        <p:spPr/>
        <p:txBody>
          <a:bodyPr/>
          <a:lstStyle/>
          <a:p>
            <a:fld id="{755BB3E2-468F-3142-B820-71118685825E}" type="slidenum">
              <a:rPr lang="en-US" smtClean="0"/>
              <a:pPr/>
              <a:t>26</a:t>
            </a:fld>
            <a:endParaRPr lang="en-US"/>
          </a:p>
        </p:txBody>
      </p:sp>
      <p:pic>
        <p:nvPicPr>
          <p:cNvPr id="9" name="Picture 8">
            <a:extLst>
              <a:ext uri="{FF2B5EF4-FFF2-40B4-BE49-F238E27FC236}">
                <a16:creationId xmlns:a16="http://schemas.microsoft.com/office/drawing/2014/main" id="{1BC0E542-E9BB-50E2-6395-4F8AEDD7EC43}"/>
              </a:ext>
            </a:extLst>
          </p:cNvPr>
          <p:cNvPicPr>
            <a:picLocks/>
          </p:cNvPicPr>
          <p:nvPr/>
        </p:nvPicPr>
        <p:blipFill>
          <a:blip r:embed="rId3"/>
          <a:stretch>
            <a:fillRect/>
          </a:stretch>
        </p:blipFill>
        <p:spPr>
          <a:xfrm>
            <a:off x="3200400" y="1268816"/>
            <a:ext cx="2743200" cy="5029200"/>
          </a:xfrm>
          <a:prstGeom prst="rect">
            <a:avLst/>
          </a:prstGeom>
          <a:ln w="28575">
            <a:solidFill>
              <a:srgbClr val="9494B6"/>
            </a:solidFill>
          </a:ln>
        </p:spPr>
      </p:pic>
      <p:pic>
        <p:nvPicPr>
          <p:cNvPr id="11" name="Picture 10">
            <a:extLst>
              <a:ext uri="{FF2B5EF4-FFF2-40B4-BE49-F238E27FC236}">
                <a16:creationId xmlns:a16="http://schemas.microsoft.com/office/drawing/2014/main" id="{AD48C254-51FA-9351-D055-ABFE58EDC5B7}"/>
              </a:ext>
            </a:extLst>
          </p:cNvPr>
          <p:cNvPicPr>
            <a:picLocks/>
          </p:cNvPicPr>
          <p:nvPr/>
        </p:nvPicPr>
        <p:blipFill>
          <a:blip r:embed="rId4"/>
          <a:stretch>
            <a:fillRect/>
          </a:stretch>
        </p:blipFill>
        <p:spPr>
          <a:xfrm>
            <a:off x="245912" y="1268816"/>
            <a:ext cx="2743200" cy="5029200"/>
          </a:xfrm>
          <a:prstGeom prst="rect">
            <a:avLst/>
          </a:prstGeom>
          <a:ln w="28575">
            <a:solidFill>
              <a:srgbClr val="9494B6"/>
            </a:solidFill>
          </a:ln>
        </p:spPr>
      </p:pic>
    </p:spTree>
    <p:extLst>
      <p:ext uri="{BB962C8B-B14F-4D97-AF65-F5344CB8AC3E}">
        <p14:creationId xmlns:p14="http://schemas.microsoft.com/office/powerpoint/2010/main" val="2492563644"/>
      </p:ext>
    </p:extLst>
  </p:cSld>
  <p:clrMapOvr>
    <a:masterClrMapping/>
  </p:clrMapOvr>
  <p:transition spd="med">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8B8C7DF-9026-6D2A-09E9-2C4DB1F8A323}"/>
              </a:ext>
            </a:extLst>
          </p:cNvPr>
          <p:cNvPicPr>
            <a:picLocks noGrp="1" noChangeAspect="1"/>
          </p:cNvPicPr>
          <p:nvPr>
            <p:ph idx="1"/>
          </p:nvPr>
        </p:nvPicPr>
        <p:blipFill>
          <a:blip r:embed="rId2"/>
          <a:stretch>
            <a:fillRect/>
          </a:stretch>
        </p:blipFill>
        <p:spPr>
          <a:xfrm>
            <a:off x="1615534" y="229871"/>
            <a:ext cx="2826832" cy="6126480"/>
          </a:xfrm>
          <a:ln w="41275">
            <a:solidFill>
              <a:srgbClr val="D0E1DC"/>
            </a:solidFill>
          </a:ln>
        </p:spPr>
      </p:pic>
      <p:sp>
        <p:nvSpPr>
          <p:cNvPr id="4" name="Footer Placeholder 3">
            <a:extLst>
              <a:ext uri="{FF2B5EF4-FFF2-40B4-BE49-F238E27FC236}">
                <a16:creationId xmlns:a16="http://schemas.microsoft.com/office/drawing/2014/main" id="{393D1FE6-17E6-C617-7B55-185BB78F6E38}"/>
              </a:ext>
            </a:extLst>
          </p:cNvPr>
          <p:cNvSpPr>
            <a:spLocks noGrp="1"/>
          </p:cNvSpPr>
          <p:nvPr>
            <p:ph type="ftr" sz="quarter" idx="11"/>
          </p:nvPr>
        </p:nvSpPr>
        <p:spPr/>
        <p:txBody>
          <a:bodyPr/>
          <a:lstStyle/>
          <a:p>
            <a:r>
              <a:rPr lang="en-US"/>
              <a:t>Cyber Sensible, LLC</a:t>
            </a:r>
          </a:p>
        </p:txBody>
      </p:sp>
      <p:sp>
        <p:nvSpPr>
          <p:cNvPr id="5" name="Slide Number Placeholder 4">
            <a:extLst>
              <a:ext uri="{FF2B5EF4-FFF2-40B4-BE49-F238E27FC236}">
                <a16:creationId xmlns:a16="http://schemas.microsoft.com/office/drawing/2014/main" id="{F42DB83F-C89E-7F90-3D88-4AF747B615B6}"/>
              </a:ext>
            </a:extLst>
          </p:cNvPr>
          <p:cNvSpPr>
            <a:spLocks noGrp="1"/>
          </p:cNvSpPr>
          <p:nvPr>
            <p:ph type="sldNum" sz="quarter" idx="12"/>
          </p:nvPr>
        </p:nvSpPr>
        <p:spPr/>
        <p:txBody>
          <a:bodyPr/>
          <a:lstStyle/>
          <a:p>
            <a:fld id="{755BB3E2-468F-3142-B820-71118685825E}" type="slidenum">
              <a:rPr lang="en-US" smtClean="0"/>
              <a:pPr/>
              <a:t>27</a:t>
            </a:fld>
            <a:endParaRPr lang="en-US"/>
          </a:p>
        </p:txBody>
      </p:sp>
      <p:pic>
        <p:nvPicPr>
          <p:cNvPr id="9" name="Picture 8">
            <a:extLst>
              <a:ext uri="{FF2B5EF4-FFF2-40B4-BE49-F238E27FC236}">
                <a16:creationId xmlns:a16="http://schemas.microsoft.com/office/drawing/2014/main" id="{E9F83A46-3103-8F38-14E1-BC95AEB3331B}"/>
              </a:ext>
            </a:extLst>
          </p:cNvPr>
          <p:cNvPicPr>
            <a:picLocks noChangeAspect="1"/>
          </p:cNvPicPr>
          <p:nvPr/>
        </p:nvPicPr>
        <p:blipFill>
          <a:blip r:embed="rId3"/>
          <a:stretch>
            <a:fillRect/>
          </a:stretch>
        </p:blipFill>
        <p:spPr>
          <a:xfrm>
            <a:off x="4873085" y="229871"/>
            <a:ext cx="2826831" cy="6126480"/>
          </a:xfrm>
          <a:prstGeom prst="rect">
            <a:avLst/>
          </a:prstGeom>
          <a:ln w="41275">
            <a:solidFill>
              <a:srgbClr val="D0E1DC"/>
            </a:solidFill>
          </a:ln>
        </p:spPr>
      </p:pic>
    </p:spTree>
    <p:extLst>
      <p:ext uri="{BB962C8B-B14F-4D97-AF65-F5344CB8AC3E}">
        <p14:creationId xmlns:p14="http://schemas.microsoft.com/office/powerpoint/2010/main" val="1050107790"/>
      </p:ext>
    </p:extLst>
  </p:cSld>
  <p:clrMapOvr>
    <a:masterClrMapping/>
  </p:clrMapOvr>
  <p:transition spd="med">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D84925A-4FF2-4041-8ED0-44019FFD015C}"/>
              </a:ext>
            </a:extLst>
          </p:cNvPr>
          <p:cNvSpPr>
            <a:spLocks noGrp="1"/>
          </p:cNvSpPr>
          <p:nvPr>
            <p:ph type="ftr" sz="quarter" idx="11"/>
          </p:nvPr>
        </p:nvSpPr>
        <p:spPr/>
        <p:txBody>
          <a:bodyPr/>
          <a:lstStyle/>
          <a:p>
            <a:r>
              <a:rPr lang="en-US"/>
              <a:t>Cyber Sensible, LLC</a:t>
            </a:r>
            <a:endParaRPr lang="en-US" dirty="0"/>
          </a:p>
        </p:txBody>
      </p:sp>
      <p:pic>
        <p:nvPicPr>
          <p:cNvPr id="6" name="Picture 5">
            <a:extLst>
              <a:ext uri="{FF2B5EF4-FFF2-40B4-BE49-F238E27FC236}">
                <a16:creationId xmlns:a16="http://schemas.microsoft.com/office/drawing/2014/main" id="{E006131D-7376-F540-AB05-1FC0DE701AB2}"/>
              </a:ext>
            </a:extLst>
          </p:cNvPr>
          <p:cNvPicPr>
            <a:picLocks noChangeAspect="1"/>
          </p:cNvPicPr>
          <p:nvPr/>
        </p:nvPicPr>
        <p:blipFill>
          <a:blip r:embed="rId2"/>
          <a:stretch>
            <a:fillRect/>
          </a:stretch>
        </p:blipFill>
        <p:spPr>
          <a:xfrm>
            <a:off x="184197" y="1097280"/>
            <a:ext cx="2827517" cy="5029200"/>
          </a:xfrm>
          <a:prstGeom prst="rect">
            <a:avLst/>
          </a:prstGeom>
          <a:ln w="25400">
            <a:solidFill>
              <a:srgbClr val="0070C0"/>
            </a:solidFill>
          </a:ln>
        </p:spPr>
      </p:pic>
      <p:pic>
        <p:nvPicPr>
          <p:cNvPr id="8" name="Picture 7">
            <a:extLst>
              <a:ext uri="{FF2B5EF4-FFF2-40B4-BE49-F238E27FC236}">
                <a16:creationId xmlns:a16="http://schemas.microsoft.com/office/drawing/2014/main" id="{4A4E36BC-2C41-5C4E-ACDF-A755BD4B869D}"/>
              </a:ext>
            </a:extLst>
          </p:cNvPr>
          <p:cNvPicPr>
            <a:picLocks noChangeAspect="1"/>
          </p:cNvPicPr>
          <p:nvPr/>
        </p:nvPicPr>
        <p:blipFill>
          <a:blip r:embed="rId3"/>
          <a:stretch>
            <a:fillRect/>
          </a:stretch>
        </p:blipFill>
        <p:spPr>
          <a:xfrm>
            <a:off x="3192283" y="1097280"/>
            <a:ext cx="2827517" cy="5029200"/>
          </a:xfrm>
          <a:prstGeom prst="rect">
            <a:avLst/>
          </a:prstGeom>
          <a:ln w="25400">
            <a:solidFill>
              <a:srgbClr val="0070C0"/>
            </a:solidFill>
          </a:ln>
        </p:spPr>
      </p:pic>
      <p:pic>
        <p:nvPicPr>
          <p:cNvPr id="10" name="Picture 9">
            <a:extLst>
              <a:ext uri="{FF2B5EF4-FFF2-40B4-BE49-F238E27FC236}">
                <a16:creationId xmlns:a16="http://schemas.microsoft.com/office/drawing/2014/main" id="{9076F980-C580-7B49-951C-944E69A08B67}"/>
              </a:ext>
            </a:extLst>
          </p:cNvPr>
          <p:cNvPicPr>
            <a:picLocks noChangeAspect="1"/>
          </p:cNvPicPr>
          <p:nvPr/>
        </p:nvPicPr>
        <p:blipFill>
          <a:blip r:embed="rId4"/>
          <a:stretch>
            <a:fillRect/>
          </a:stretch>
        </p:blipFill>
        <p:spPr>
          <a:xfrm>
            <a:off x="6200369" y="1097280"/>
            <a:ext cx="2827517" cy="5029200"/>
          </a:xfrm>
          <a:prstGeom prst="rect">
            <a:avLst/>
          </a:prstGeom>
          <a:ln w="25400">
            <a:solidFill>
              <a:srgbClr val="0070C0"/>
            </a:solidFill>
          </a:ln>
        </p:spPr>
      </p:pic>
      <p:cxnSp>
        <p:nvCxnSpPr>
          <p:cNvPr id="12" name="Straight Arrow Connector 11">
            <a:extLst>
              <a:ext uri="{FF2B5EF4-FFF2-40B4-BE49-F238E27FC236}">
                <a16:creationId xmlns:a16="http://schemas.microsoft.com/office/drawing/2014/main" id="{13312CBE-7F07-7246-A48E-CB637F5A8A80}"/>
              </a:ext>
            </a:extLst>
          </p:cNvPr>
          <p:cNvCxnSpPr>
            <a:cxnSpLocks/>
          </p:cNvCxnSpPr>
          <p:nvPr/>
        </p:nvCxnSpPr>
        <p:spPr>
          <a:xfrm flipH="1">
            <a:off x="5210629" y="4136571"/>
            <a:ext cx="522514" cy="65314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56E196B8-AD2A-D94E-A543-F80EB3E1A07D}"/>
              </a:ext>
            </a:extLst>
          </p:cNvPr>
          <p:cNvSpPr txBox="1"/>
          <p:nvPr/>
        </p:nvSpPr>
        <p:spPr>
          <a:xfrm>
            <a:off x="2783468" y="212903"/>
            <a:ext cx="3331582" cy="769441"/>
          </a:xfrm>
          <a:prstGeom prst="rect">
            <a:avLst/>
          </a:prstGeom>
          <a:noFill/>
        </p:spPr>
        <p:txBody>
          <a:bodyPr wrap="square" rtlCol="0">
            <a:spAutoFit/>
          </a:bodyPr>
          <a:lstStyle/>
          <a:p>
            <a:pPr algn="ctr"/>
            <a:r>
              <a:rPr lang="en-US" sz="4400" b="1" u="sng" dirty="0">
                <a:latin typeface="Carrol Bold" pitchFamily="2" charset="77"/>
              </a:rPr>
              <a:t>YouTube</a:t>
            </a:r>
          </a:p>
        </p:txBody>
      </p:sp>
    </p:spTree>
    <p:extLst>
      <p:ext uri="{BB962C8B-B14F-4D97-AF65-F5344CB8AC3E}">
        <p14:creationId xmlns:p14="http://schemas.microsoft.com/office/powerpoint/2010/main" val="2935676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35024"/>
          </a:xfrm>
        </p:spPr>
        <p:txBody>
          <a:bodyPr>
            <a:normAutofit/>
          </a:bodyPr>
          <a:lstStyle/>
          <a:p>
            <a:pPr algn="ctr"/>
            <a:r>
              <a:rPr lang="en-US" sz="4800" b="1" u="sng" dirty="0"/>
              <a:t>Gaming</a:t>
            </a:r>
          </a:p>
        </p:txBody>
      </p:sp>
      <p:sp>
        <p:nvSpPr>
          <p:cNvPr id="3" name="Content Placeholder 2"/>
          <p:cNvSpPr>
            <a:spLocks noGrp="1"/>
          </p:cNvSpPr>
          <p:nvPr>
            <p:ph idx="1"/>
          </p:nvPr>
        </p:nvSpPr>
        <p:spPr>
          <a:xfrm>
            <a:off x="457200" y="1443038"/>
            <a:ext cx="8229600" cy="4913312"/>
          </a:xfrm>
        </p:spPr>
        <p:txBody>
          <a:bodyPr>
            <a:normAutofit/>
          </a:bodyPr>
          <a:lstStyle/>
          <a:p>
            <a:r>
              <a:rPr lang="en-US" sz="3200" dirty="0"/>
              <a:t>Can Be Important Part of Socialization</a:t>
            </a:r>
          </a:p>
          <a:p>
            <a:r>
              <a:rPr lang="en-US" sz="3200" dirty="0"/>
              <a:t>Choose Wisely: Use ESRB Ratings System</a:t>
            </a:r>
          </a:p>
          <a:p>
            <a:pPr lvl="1">
              <a:buFont typeface="Wingdings" pitchFamily="2" charset="2"/>
              <a:buChar char="v"/>
            </a:pPr>
            <a:r>
              <a:rPr lang="en-US" sz="3200" b="1" i="1" dirty="0">
                <a:solidFill>
                  <a:srgbClr val="009051"/>
                </a:solidFill>
              </a:rPr>
              <a:t>ESRB.ORG</a:t>
            </a:r>
          </a:p>
          <a:p>
            <a:r>
              <a:rPr lang="en-US" sz="3200" dirty="0"/>
              <a:t>Set Ground Rules -- content and connections</a:t>
            </a:r>
          </a:p>
          <a:p>
            <a:r>
              <a:rPr lang="en-US" sz="3200" dirty="0"/>
              <a:t>Set Parental Controls –content and connections</a:t>
            </a:r>
          </a:p>
          <a:p>
            <a:pPr lvl="1">
              <a:buFont typeface="Wingdings" pitchFamily="2" charset="2"/>
              <a:buChar char="v"/>
            </a:pPr>
            <a:r>
              <a:rPr lang="en-US" sz="3200" b="1" i="1" dirty="0">
                <a:solidFill>
                  <a:srgbClr val="009051"/>
                </a:solidFill>
              </a:rPr>
              <a:t>PARENTALTOOLS.ORG</a:t>
            </a:r>
            <a:endParaRPr lang="en-US" sz="3200" b="1" i="1" dirty="0"/>
          </a:p>
          <a:p>
            <a:r>
              <a:rPr lang="en-US" sz="3200" dirty="0"/>
              <a:t>Play with Your Kids</a:t>
            </a:r>
          </a:p>
          <a:p>
            <a:endParaRPr lang="en-US" dirty="0"/>
          </a:p>
        </p:txBody>
      </p:sp>
      <p:sp>
        <p:nvSpPr>
          <p:cNvPr id="5" name="Footer Placeholder 4"/>
          <p:cNvSpPr>
            <a:spLocks noGrp="1"/>
          </p:cNvSpPr>
          <p:nvPr>
            <p:ph type="ftr" sz="quarter" idx="11"/>
          </p:nvPr>
        </p:nvSpPr>
        <p:spPr/>
        <p:txBody>
          <a:bodyPr/>
          <a:lstStyle/>
          <a:p>
            <a:r>
              <a:rPr lang="en-US"/>
              <a:t>Cyber Sensible, LLC</a:t>
            </a:r>
          </a:p>
        </p:txBody>
      </p:sp>
      <p:sp>
        <p:nvSpPr>
          <p:cNvPr id="4" name="Slide Number Placeholder 3"/>
          <p:cNvSpPr>
            <a:spLocks noGrp="1"/>
          </p:cNvSpPr>
          <p:nvPr>
            <p:ph type="sldNum" sz="quarter" idx="12"/>
          </p:nvPr>
        </p:nvSpPr>
        <p:spPr/>
        <p:txBody>
          <a:bodyPr/>
          <a:lstStyle/>
          <a:p>
            <a:fld id="{755BB3E2-468F-3142-B820-71118685825E}" type="slidenum">
              <a:rPr lang="en-US" smtClean="0"/>
              <a:pPr/>
              <a:t>29</a:t>
            </a:fld>
            <a:endParaRPr lang="en-US"/>
          </a:p>
        </p:txBody>
      </p:sp>
      <p:pic>
        <p:nvPicPr>
          <p:cNvPr id="8" name="Picture 7" descr="Clipart - Color PlayStation Controller">
            <a:extLst>
              <a:ext uri="{FF2B5EF4-FFF2-40B4-BE49-F238E27FC236}">
                <a16:creationId xmlns:a16="http://schemas.microsoft.com/office/drawing/2014/main" id="{89812CB4-D02D-AC4A-AB3E-649061F81097}"/>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5573486" y="3708399"/>
            <a:ext cx="2647951" cy="2647951"/>
          </a:xfrm>
          <a:prstGeom prst="rect">
            <a:avLst/>
          </a:prstGeom>
        </p:spPr>
      </p:pic>
    </p:spTree>
  </p:cSld>
  <p:clrMapOvr>
    <a:masterClrMapping/>
  </p:clrMapOvr>
  <p:transition spd="med">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05DFC-E453-20B0-134A-B4CBD94B5C9D}"/>
              </a:ext>
            </a:extLst>
          </p:cNvPr>
          <p:cNvSpPr>
            <a:spLocks noGrp="1"/>
          </p:cNvSpPr>
          <p:nvPr>
            <p:ph type="title"/>
          </p:nvPr>
        </p:nvSpPr>
        <p:spPr/>
        <p:txBody>
          <a:bodyPr/>
          <a:lstStyle/>
          <a:p>
            <a:pPr algn="ctr"/>
            <a:r>
              <a:rPr lang="en-US" u="sng" dirty="0"/>
              <a:t>Xbox Family settings app</a:t>
            </a:r>
          </a:p>
        </p:txBody>
      </p:sp>
      <p:pic>
        <p:nvPicPr>
          <p:cNvPr id="7" name="Content Placeholder 6">
            <a:extLst>
              <a:ext uri="{FF2B5EF4-FFF2-40B4-BE49-F238E27FC236}">
                <a16:creationId xmlns:a16="http://schemas.microsoft.com/office/drawing/2014/main" id="{651782A4-22D8-4B00-FED1-543F51B9598E}"/>
              </a:ext>
            </a:extLst>
          </p:cNvPr>
          <p:cNvPicPr>
            <a:picLocks noGrp="1" noChangeAspect="1"/>
          </p:cNvPicPr>
          <p:nvPr>
            <p:ph idx="1"/>
          </p:nvPr>
        </p:nvPicPr>
        <p:blipFill>
          <a:blip r:embed="rId3"/>
          <a:stretch>
            <a:fillRect/>
          </a:stretch>
        </p:blipFill>
        <p:spPr>
          <a:xfrm>
            <a:off x="1766741" y="1327784"/>
            <a:ext cx="6063847" cy="4702927"/>
          </a:xfrm>
          <a:ln w="25400">
            <a:solidFill>
              <a:srgbClr val="009051"/>
            </a:solidFill>
          </a:ln>
        </p:spPr>
      </p:pic>
      <p:sp>
        <p:nvSpPr>
          <p:cNvPr id="4" name="Footer Placeholder 3">
            <a:extLst>
              <a:ext uri="{FF2B5EF4-FFF2-40B4-BE49-F238E27FC236}">
                <a16:creationId xmlns:a16="http://schemas.microsoft.com/office/drawing/2014/main" id="{2D670D24-22B3-585F-4F9A-5F46B2928E43}"/>
              </a:ext>
            </a:extLst>
          </p:cNvPr>
          <p:cNvSpPr>
            <a:spLocks noGrp="1"/>
          </p:cNvSpPr>
          <p:nvPr>
            <p:ph type="ftr" sz="quarter" idx="11"/>
          </p:nvPr>
        </p:nvSpPr>
        <p:spPr/>
        <p:txBody>
          <a:bodyPr/>
          <a:lstStyle/>
          <a:p>
            <a:r>
              <a:rPr lang="en-US"/>
              <a:t>Cyber Sensible, LLC</a:t>
            </a:r>
          </a:p>
        </p:txBody>
      </p:sp>
      <p:sp>
        <p:nvSpPr>
          <p:cNvPr id="5" name="Slide Number Placeholder 4">
            <a:extLst>
              <a:ext uri="{FF2B5EF4-FFF2-40B4-BE49-F238E27FC236}">
                <a16:creationId xmlns:a16="http://schemas.microsoft.com/office/drawing/2014/main" id="{BAE3E567-4985-B417-0FF2-3396A9132564}"/>
              </a:ext>
            </a:extLst>
          </p:cNvPr>
          <p:cNvSpPr>
            <a:spLocks noGrp="1"/>
          </p:cNvSpPr>
          <p:nvPr>
            <p:ph type="sldNum" sz="quarter" idx="12"/>
          </p:nvPr>
        </p:nvSpPr>
        <p:spPr/>
        <p:txBody>
          <a:bodyPr/>
          <a:lstStyle/>
          <a:p>
            <a:fld id="{755BB3E2-468F-3142-B820-71118685825E}" type="slidenum">
              <a:rPr lang="en-US" smtClean="0"/>
              <a:pPr/>
              <a:t>30</a:t>
            </a:fld>
            <a:endParaRPr lang="en-US"/>
          </a:p>
        </p:txBody>
      </p:sp>
    </p:spTree>
    <p:extLst>
      <p:ext uri="{BB962C8B-B14F-4D97-AF65-F5344CB8AC3E}">
        <p14:creationId xmlns:p14="http://schemas.microsoft.com/office/powerpoint/2010/main" val="1608674641"/>
      </p:ext>
    </p:extLst>
  </p:cSld>
  <p:clrMapOvr>
    <a:masterClrMapping/>
  </p:clrMapOvr>
  <p:transition spd="med">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4338" y="256942"/>
            <a:ext cx="5118693" cy="1155669"/>
          </a:xfrm>
        </p:spPr>
        <p:txBody>
          <a:bodyPr>
            <a:normAutofit/>
          </a:bodyPr>
          <a:lstStyle/>
          <a:p>
            <a:r>
              <a:rPr lang="en-US" sz="4400" b="1" u="sng" dirty="0"/>
              <a:t>Common Missteps</a:t>
            </a:r>
          </a:p>
        </p:txBody>
      </p:sp>
      <p:graphicFrame>
        <p:nvGraphicFramePr>
          <p:cNvPr id="6" name="Content Placeholder 5">
            <a:extLst>
              <a:ext uri="{FF2B5EF4-FFF2-40B4-BE49-F238E27FC236}">
                <a16:creationId xmlns:a16="http://schemas.microsoft.com/office/drawing/2014/main" id="{A097E987-891C-7BA3-9EF4-E6F0612BDCED}"/>
              </a:ext>
            </a:extLst>
          </p:cNvPr>
          <p:cNvGraphicFramePr>
            <a:graphicFrameLocks noGrp="1"/>
          </p:cNvGraphicFramePr>
          <p:nvPr>
            <p:ph idx="1"/>
            <p:extLst>
              <p:ext uri="{D42A27DB-BD31-4B8C-83A1-F6EECF244321}">
                <p14:modId xmlns:p14="http://schemas.microsoft.com/office/powerpoint/2010/main" val="679311297"/>
              </p:ext>
            </p:extLst>
          </p:nvPr>
        </p:nvGraphicFramePr>
        <p:xfrm>
          <a:off x="1176453" y="1422592"/>
          <a:ext cx="6791093" cy="51657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dirty="0"/>
              <a:t>Cyber Sensible, LLC</a:t>
            </a:r>
          </a:p>
        </p:txBody>
      </p:sp>
      <p:sp>
        <p:nvSpPr>
          <p:cNvPr id="5" name="Slide Number Placeholder 4"/>
          <p:cNvSpPr>
            <a:spLocks noGrp="1"/>
          </p:cNvSpPr>
          <p:nvPr>
            <p:ph type="sldNum" sz="quarter" idx="12"/>
          </p:nvPr>
        </p:nvSpPr>
        <p:spPr/>
        <p:txBody>
          <a:bodyPr/>
          <a:lstStyle/>
          <a:p>
            <a:fld id="{755BB3E2-468F-3142-B820-71118685825E}" type="slidenum">
              <a:rPr lang="en-US" smtClean="0"/>
              <a:pPr/>
              <a:t>4</a:t>
            </a:fld>
            <a:endParaRPr lang="en-US" dirty="0"/>
          </a:p>
        </p:txBody>
      </p:sp>
      <p:pic>
        <p:nvPicPr>
          <p:cNvPr id="8" name="Picture 7">
            <a:extLst>
              <a:ext uri="{FF2B5EF4-FFF2-40B4-BE49-F238E27FC236}">
                <a16:creationId xmlns:a16="http://schemas.microsoft.com/office/drawing/2014/main" id="{40EBA844-31D8-3F4B-99D0-A77EA7D8CD8D}"/>
              </a:ext>
            </a:extLst>
          </p:cNvPr>
          <p:cNvPicPr>
            <a:picLocks noChangeAspect="1"/>
          </p:cNvPicPr>
          <p:nvPr/>
        </p:nvPicPr>
        <p:blipFill>
          <a:blip r:embed="rId8">
            <a:extLst>
              <a:ext uri="{837473B0-CC2E-450A-ABE3-18F120FF3D39}">
                <a1611:picAttrSrcUrl xmlns:a1611="http://schemas.microsoft.com/office/drawing/2016/11/main" xmlns="" r:id="rId9"/>
              </a:ext>
            </a:extLst>
          </a:blip>
          <a:stretch>
            <a:fillRect/>
          </a:stretch>
        </p:blipFill>
        <p:spPr>
          <a:xfrm rot="20435616">
            <a:off x="6799062" y="375194"/>
            <a:ext cx="1800517" cy="2361116"/>
          </a:xfrm>
          <a:prstGeom prst="rect">
            <a:avLst/>
          </a:prstGeom>
        </p:spPr>
      </p:pic>
    </p:spTree>
    <p:extLst>
      <p:ext uri="{BB962C8B-B14F-4D97-AF65-F5344CB8AC3E}">
        <p14:creationId xmlns:p14="http://schemas.microsoft.com/office/powerpoint/2010/main" val="3962674860"/>
      </p:ext>
    </p:extLst>
  </p:cSld>
  <p:clrMapOvr>
    <a:masterClrMapping/>
  </p:clrMapOvr>
  <p:transition spd="med">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6BA1E-8923-5462-E0C9-B31AA3173258}"/>
              </a:ext>
            </a:extLst>
          </p:cNvPr>
          <p:cNvSpPr>
            <a:spLocks noGrp="1"/>
          </p:cNvSpPr>
          <p:nvPr>
            <p:ph type="title"/>
          </p:nvPr>
        </p:nvSpPr>
        <p:spPr>
          <a:xfrm>
            <a:off x="628650" y="365127"/>
            <a:ext cx="7886700" cy="742314"/>
          </a:xfrm>
        </p:spPr>
        <p:txBody>
          <a:bodyPr/>
          <a:lstStyle/>
          <a:p>
            <a:pPr algn="ctr"/>
            <a:r>
              <a:rPr lang="en-US" u="sng" dirty="0"/>
              <a:t>Xbox settings</a:t>
            </a:r>
          </a:p>
        </p:txBody>
      </p:sp>
      <p:pic>
        <p:nvPicPr>
          <p:cNvPr id="7" name="Content Placeholder 6">
            <a:extLst>
              <a:ext uri="{FF2B5EF4-FFF2-40B4-BE49-F238E27FC236}">
                <a16:creationId xmlns:a16="http://schemas.microsoft.com/office/drawing/2014/main" id="{0B170446-7C47-026D-A86A-1BFD1D6AD04D}"/>
              </a:ext>
            </a:extLst>
          </p:cNvPr>
          <p:cNvPicPr>
            <a:picLocks noGrp="1" noChangeAspect="1"/>
          </p:cNvPicPr>
          <p:nvPr>
            <p:ph idx="1"/>
          </p:nvPr>
        </p:nvPicPr>
        <p:blipFill>
          <a:blip r:embed="rId2"/>
          <a:stretch>
            <a:fillRect/>
          </a:stretch>
        </p:blipFill>
        <p:spPr>
          <a:xfrm>
            <a:off x="411265" y="1107441"/>
            <a:ext cx="8321470" cy="5055984"/>
          </a:xfrm>
          <a:ln w="25400">
            <a:solidFill>
              <a:srgbClr val="009051"/>
            </a:solidFill>
          </a:ln>
        </p:spPr>
      </p:pic>
      <p:sp>
        <p:nvSpPr>
          <p:cNvPr id="4" name="Footer Placeholder 3">
            <a:extLst>
              <a:ext uri="{FF2B5EF4-FFF2-40B4-BE49-F238E27FC236}">
                <a16:creationId xmlns:a16="http://schemas.microsoft.com/office/drawing/2014/main" id="{FDAA4C17-D299-F04A-6741-BC69777E018B}"/>
              </a:ext>
            </a:extLst>
          </p:cNvPr>
          <p:cNvSpPr>
            <a:spLocks noGrp="1"/>
          </p:cNvSpPr>
          <p:nvPr>
            <p:ph type="ftr" sz="quarter" idx="11"/>
          </p:nvPr>
        </p:nvSpPr>
        <p:spPr/>
        <p:txBody>
          <a:bodyPr/>
          <a:lstStyle/>
          <a:p>
            <a:r>
              <a:rPr lang="en-US"/>
              <a:t>Cyber Sensible, LLC</a:t>
            </a:r>
          </a:p>
        </p:txBody>
      </p:sp>
      <p:sp>
        <p:nvSpPr>
          <p:cNvPr id="5" name="Slide Number Placeholder 4">
            <a:extLst>
              <a:ext uri="{FF2B5EF4-FFF2-40B4-BE49-F238E27FC236}">
                <a16:creationId xmlns:a16="http://schemas.microsoft.com/office/drawing/2014/main" id="{D250065F-B42F-1266-E6EB-A3CE31013DAA}"/>
              </a:ext>
            </a:extLst>
          </p:cNvPr>
          <p:cNvSpPr>
            <a:spLocks noGrp="1"/>
          </p:cNvSpPr>
          <p:nvPr>
            <p:ph type="sldNum" sz="quarter" idx="12"/>
          </p:nvPr>
        </p:nvSpPr>
        <p:spPr/>
        <p:txBody>
          <a:bodyPr/>
          <a:lstStyle/>
          <a:p>
            <a:fld id="{755BB3E2-468F-3142-B820-71118685825E}" type="slidenum">
              <a:rPr lang="en-US" smtClean="0"/>
              <a:pPr/>
              <a:t>31</a:t>
            </a:fld>
            <a:endParaRPr lang="en-US"/>
          </a:p>
        </p:txBody>
      </p:sp>
    </p:spTree>
    <p:extLst>
      <p:ext uri="{BB962C8B-B14F-4D97-AF65-F5344CB8AC3E}">
        <p14:creationId xmlns:p14="http://schemas.microsoft.com/office/powerpoint/2010/main" val="2000883594"/>
      </p:ext>
    </p:extLst>
  </p:cSld>
  <p:clrMapOvr>
    <a:masterClrMapping/>
  </p:clrMapOvr>
  <p:transition spd="med">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een Shot 2017-11-06 at 4.30.06 PM.png"/>
          <p:cNvPicPr>
            <a:picLocks noGrp="1" noChangeAspect="1"/>
          </p:cNvPicPr>
          <p:nvPr>
            <p:ph idx="1"/>
          </p:nvPr>
        </p:nvPicPr>
        <p:blipFill>
          <a:blip r:embed="rId3"/>
          <a:srcRect l="-8705" r="-8705"/>
          <a:stretch>
            <a:fillRect/>
          </a:stretch>
        </p:blipFill>
        <p:spPr>
          <a:xfrm>
            <a:off x="993371" y="1606915"/>
            <a:ext cx="7157258" cy="4749436"/>
          </a:xfrm>
          <a:ln w="38100" cmpd="sng">
            <a:solidFill>
              <a:schemeClr val="accent5"/>
            </a:solidFill>
          </a:ln>
        </p:spPr>
      </p:pic>
      <p:sp>
        <p:nvSpPr>
          <p:cNvPr id="4" name="Footer Placeholder 3"/>
          <p:cNvSpPr>
            <a:spLocks noGrp="1"/>
          </p:cNvSpPr>
          <p:nvPr>
            <p:ph type="ftr" sz="quarter" idx="11"/>
          </p:nvPr>
        </p:nvSpPr>
        <p:spPr/>
        <p:txBody>
          <a:bodyPr/>
          <a:lstStyle/>
          <a:p>
            <a:r>
              <a:rPr lang="en-US"/>
              <a:t>Cyber Sensible, LLC</a:t>
            </a:r>
          </a:p>
        </p:txBody>
      </p:sp>
      <p:sp>
        <p:nvSpPr>
          <p:cNvPr id="5" name="Slide Number Placeholder 4"/>
          <p:cNvSpPr>
            <a:spLocks noGrp="1"/>
          </p:cNvSpPr>
          <p:nvPr>
            <p:ph type="sldNum" sz="quarter" idx="12"/>
          </p:nvPr>
        </p:nvSpPr>
        <p:spPr/>
        <p:txBody>
          <a:bodyPr/>
          <a:lstStyle/>
          <a:p>
            <a:fld id="{755BB3E2-468F-3142-B820-71118685825E}" type="slidenum">
              <a:rPr lang="en-US" smtClean="0"/>
              <a:pPr/>
              <a:t>32</a:t>
            </a:fld>
            <a:endParaRPr lang="en-US"/>
          </a:p>
        </p:txBody>
      </p:sp>
      <p:sp>
        <p:nvSpPr>
          <p:cNvPr id="2" name="TextBox 1">
            <a:extLst>
              <a:ext uri="{FF2B5EF4-FFF2-40B4-BE49-F238E27FC236}">
                <a16:creationId xmlns:a16="http://schemas.microsoft.com/office/drawing/2014/main" id="{94310E76-AE86-0023-813B-C3693F5E6905}"/>
              </a:ext>
            </a:extLst>
          </p:cNvPr>
          <p:cNvSpPr txBox="1"/>
          <p:nvPr/>
        </p:nvSpPr>
        <p:spPr>
          <a:xfrm>
            <a:off x="949729" y="316136"/>
            <a:ext cx="7157258" cy="1077218"/>
          </a:xfrm>
          <a:prstGeom prst="rect">
            <a:avLst/>
          </a:prstGeom>
          <a:noFill/>
        </p:spPr>
        <p:txBody>
          <a:bodyPr wrap="square" rtlCol="0">
            <a:spAutoFit/>
          </a:bodyPr>
          <a:lstStyle/>
          <a:p>
            <a:pPr algn="ctr"/>
            <a:r>
              <a:rPr lang="en-US" sz="3200" b="1" dirty="0">
                <a:latin typeface="Carrol Bold" pitchFamily="2" charset="77"/>
              </a:rPr>
              <a:t>Nintendo Switch </a:t>
            </a:r>
          </a:p>
          <a:p>
            <a:pPr algn="ctr"/>
            <a:r>
              <a:rPr lang="en-US" sz="3200" b="1" dirty="0">
                <a:latin typeface="Carrol Bold" pitchFamily="2" charset="77"/>
              </a:rPr>
              <a:t>Parental Controls App</a:t>
            </a:r>
          </a:p>
        </p:txBody>
      </p:sp>
    </p:spTree>
  </p:cSld>
  <p:clrMapOvr>
    <a:masterClrMapping/>
  </p:clrMapOvr>
  <p:transition spd="med">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337356" cy="718774"/>
          </a:xfrm>
        </p:spPr>
        <p:txBody>
          <a:bodyPr>
            <a:normAutofit/>
          </a:bodyPr>
          <a:lstStyle/>
          <a:p>
            <a:pPr algn="ctr"/>
            <a:r>
              <a:rPr lang="en-US" sz="4400" b="1" u="sng" dirty="0"/>
              <a:t>ESRB Ratings</a:t>
            </a:r>
          </a:p>
        </p:txBody>
      </p:sp>
      <p:pic>
        <p:nvPicPr>
          <p:cNvPr id="4" name="Content Placeholder 3" descr="Screen Shot 2016-03-08 at 2.52.18 PM.png"/>
          <p:cNvPicPr>
            <a:picLocks noGrp="1" noChangeAspect="1"/>
          </p:cNvPicPr>
          <p:nvPr>
            <p:ph idx="1"/>
          </p:nvPr>
        </p:nvPicPr>
        <p:blipFill>
          <a:blip r:embed="rId3"/>
          <a:stretch>
            <a:fillRect/>
          </a:stretch>
        </p:blipFill>
        <p:spPr>
          <a:xfrm>
            <a:off x="5073752" y="4339043"/>
            <a:ext cx="3302000" cy="2032000"/>
          </a:xfrm>
          <a:ln w="31750">
            <a:solidFill>
              <a:srgbClr val="800000"/>
            </a:solidFill>
          </a:ln>
        </p:spPr>
      </p:pic>
      <p:sp>
        <p:nvSpPr>
          <p:cNvPr id="8" name="Footer Placeholder 7"/>
          <p:cNvSpPr>
            <a:spLocks noGrp="1"/>
          </p:cNvSpPr>
          <p:nvPr>
            <p:ph type="ftr" sz="quarter" idx="11"/>
          </p:nvPr>
        </p:nvSpPr>
        <p:spPr/>
        <p:txBody>
          <a:bodyPr/>
          <a:lstStyle/>
          <a:p>
            <a:r>
              <a:rPr lang="en-US"/>
              <a:t>Cyber Sensible, LLC</a:t>
            </a:r>
          </a:p>
        </p:txBody>
      </p:sp>
      <p:sp>
        <p:nvSpPr>
          <p:cNvPr id="7" name="Slide Number Placeholder 6"/>
          <p:cNvSpPr>
            <a:spLocks noGrp="1"/>
          </p:cNvSpPr>
          <p:nvPr>
            <p:ph type="sldNum" sz="quarter" idx="12"/>
          </p:nvPr>
        </p:nvSpPr>
        <p:spPr/>
        <p:txBody>
          <a:bodyPr/>
          <a:lstStyle/>
          <a:p>
            <a:fld id="{755BB3E2-468F-3142-B820-71118685825E}" type="slidenum">
              <a:rPr lang="en-US" smtClean="0"/>
              <a:pPr/>
              <a:t>33</a:t>
            </a:fld>
            <a:endParaRPr lang="en-US"/>
          </a:p>
        </p:txBody>
      </p:sp>
      <p:pic>
        <p:nvPicPr>
          <p:cNvPr id="5" name="Picture 4" descr="Screen Shot 2016-03-08 at 2.51.19 PM.png"/>
          <p:cNvPicPr>
            <a:picLocks noChangeAspect="1"/>
          </p:cNvPicPr>
          <p:nvPr/>
        </p:nvPicPr>
        <p:blipFill>
          <a:blip r:embed="rId4"/>
          <a:stretch>
            <a:fillRect/>
          </a:stretch>
        </p:blipFill>
        <p:spPr>
          <a:xfrm>
            <a:off x="221858" y="1272204"/>
            <a:ext cx="4572698" cy="4904185"/>
          </a:xfrm>
          <a:prstGeom prst="rect">
            <a:avLst/>
          </a:prstGeom>
          <a:ln w="31750">
            <a:solidFill>
              <a:srgbClr val="800000"/>
            </a:solidFill>
          </a:ln>
        </p:spPr>
      </p:pic>
      <p:pic>
        <p:nvPicPr>
          <p:cNvPr id="6" name="Picture 5" descr="Screen Shot 2016-03-08 at 2.52.03 PM.png"/>
          <p:cNvPicPr>
            <a:picLocks noChangeAspect="1"/>
          </p:cNvPicPr>
          <p:nvPr/>
        </p:nvPicPr>
        <p:blipFill>
          <a:blip r:embed="rId5"/>
          <a:stretch>
            <a:fillRect/>
          </a:stretch>
        </p:blipFill>
        <p:spPr>
          <a:xfrm>
            <a:off x="4934154" y="359362"/>
            <a:ext cx="3581196" cy="3894957"/>
          </a:xfrm>
          <a:prstGeom prst="rect">
            <a:avLst/>
          </a:prstGeom>
          <a:ln w="31750">
            <a:solidFill>
              <a:srgbClr val="800000"/>
            </a:solidFill>
          </a:ln>
        </p:spPr>
      </p:pic>
    </p:spTree>
  </p:cSld>
  <p:clrMapOvr>
    <a:masterClrMapping/>
  </p:clrMapOvr>
  <p:transition spd="med">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u="sng" dirty="0"/>
              <a:t>ESRB Rating Example</a:t>
            </a:r>
          </a:p>
        </p:txBody>
      </p:sp>
      <p:pic>
        <p:nvPicPr>
          <p:cNvPr id="6" name="Content Placeholder 5" descr="Screen Shot 2018-03-02 at 3.51.04 PM.png"/>
          <p:cNvPicPr>
            <a:picLocks noGrp="1" noChangeAspect="1"/>
          </p:cNvPicPr>
          <p:nvPr>
            <p:ph idx="1"/>
          </p:nvPr>
        </p:nvPicPr>
        <p:blipFill>
          <a:blip r:embed="rId2"/>
          <a:stretch>
            <a:fillRect/>
          </a:stretch>
        </p:blipFill>
        <p:spPr>
          <a:xfrm>
            <a:off x="1100137" y="1641304"/>
            <a:ext cx="7256799" cy="3987971"/>
          </a:xfrm>
          <a:ln w="50800">
            <a:solidFill>
              <a:schemeClr val="tx2">
                <a:lumMod val="75000"/>
              </a:schemeClr>
            </a:solidFill>
          </a:ln>
        </p:spPr>
      </p:pic>
      <p:sp>
        <p:nvSpPr>
          <p:cNvPr id="4" name="Footer Placeholder 3"/>
          <p:cNvSpPr>
            <a:spLocks noGrp="1"/>
          </p:cNvSpPr>
          <p:nvPr>
            <p:ph type="ftr" sz="quarter" idx="11"/>
          </p:nvPr>
        </p:nvSpPr>
        <p:spPr/>
        <p:txBody>
          <a:bodyPr/>
          <a:lstStyle/>
          <a:p>
            <a:r>
              <a:rPr lang="en-US"/>
              <a:t>Cyber Sensible, LLC</a:t>
            </a:r>
          </a:p>
        </p:txBody>
      </p:sp>
      <p:sp>
        <p:nvSpPr>
          <p:cNvPr id="5" name="Slide Number Placeholder 4"/>
          <p:cNvSpPr>
            <a:spLocks noGrp="1"/>
          </p:cNvSpPr>
          <p:nvPr>
            <p:ph type="sldNum" sz="quarter" idx="12"/>
          </p:nvPr>
        </p:nvSpPr>
        <p:spPr/>
        <p:txBody>
          <a:bodyPr/>
          <a:lstStyle/>
          <a:p>
            <a:fld id="{755BB3E2-468F-3142-B820-71118685825E}" type="slidenum">
              <a:rPr lang="en-US" smtClean="0"/>
              <a:pPr/>
              <a:t>34</a:t>
            </a:fld>
            <a:endParaRPr lang="en-US"/>
          </a:p>
        </p:txBody>
      </p:sp>
    </p:spTree>
  </p:cSld>
  <p:clrMapOvr>
    <a:masterClrMapping/>
  </p:clrMapOvr>
  <p:transition spd="med">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2D396-9E51-20F5-E05F-03FBC5344682}"/>
              </a:ext>
            </a:extLst>
          </p:cNvPr>
          <p:cNvSpPr>
            <a:spLocks noGrp="1"/>
          </p:cNvSpPr>
          <p:nvPr>
            <p:ph type="title"/>
          </p:nvPr>
        </p:nvSpPr>
        <p:spPr>
          <a:xfrm>
            <a:off x="4982935" y="8345714"/>
            <a:ext cx="7886700" cy="84707"/>
          </a:xfrm>
        </p:spPr>
        <p:txBody>
          <a:bodyPr>
            <a:normAutofit fontScale="90000"/>
          </a:bodyPr>
          <a:lstStyle/>
          <a:p>
            <a:endParaRPr lang="en-US" dirty="0"/>
          </a:p>
        </p:txBody>
      </p:sp>
      <p:pic>
        <p:nvPicPr>
          <p:cNvPr id="7" name="Content Placeholder 6">
            <a:extLst>
              <a:ext uri="{FF2B5EF4-FFF2-40B4-BE49-F238E27FC236}">
                <a16:creationId xmlns:a16="http://schemas.microsoft.com/office/drawing/2014/main" id="{5290C742-93F5-A5D4-FAD1-B35A7C0302F8}"/>
              </a:ext>
            </a:extLst>
          </p:cNvPr>
          <p:cNvPicPr>
            <a:picLocks noGrp="1" noChangeAspect="1"/>
          </p:cNvPicPr>
          <p:nvPr>
            <p:ph idx="1"/>
          </p:nvPr>
        </p:nvPicPr>
        <p:blipFill>
          <a:blip r:embed="rId2"/>
          <a:stretch>
            <a:fillRect/>
          </a:stretch>
        </p:blipFill>
        <p:spPr>
          <a:xfrm>
            <a:off x="508000" y="339725"/>
            <a:ext cx="6178550" cy="3089275"/>
          </a:xfrm>
        </p:spPr>
      </p:pic>
      <p:sp>
        <p:nvSpPr>
          <p:cNvPr id="4" name="Footer Placeholder 3">
            <a:extLst>
              <a:ext uri="{FF2B5EF4-FFF2-40B4-BE49-F238E27FC236}">
                <a16:creationId xmlns:a16="http://schemas.microsoft.com/office/drawing/2014/main" id="{7AAD7112-A457-19EB-898A-3B3A75B5427B}"/>
              </a:ext>
            </a:extLst>
          </p:cNvPr>
          <p:cNvSpPr>
            <a:spLocks noGrp="1"/>
          </p:cNvSpPr>
          <p:nvPr>
            <p:ph type="ftr" sz="quarter" idx="11"/>
          </p:nvPr>
        </p:nvSpPr>
        <p:spPr/>
        <p:txBody>
          <a:bodyPr/>
          <a:lstStyle/>
          <a:p>
            <a:r>
              <a:rPr lang="en-US"/>
              <a:t>Cyber Sensible, LLC</a:t>
            </a:r>
          </a:p>
        </p:txBody>
      </p:sp>
      <p:sp>
        <p:nvSpPr>
          <p:cNvPr id="5" name="Slide Number Placeholder 4">
            <a:extLst>
              <a:ext uri="{FF2B5EF4-FFF2-40B4-BE49-F238E27FC236}">
                <a16:creationId xmlns:a16="http://schemas.microsoft.com/office/drawing/2014/main" id="{46D96820-3CA9-FA23-C212-652AB4C5690A}"/>
              </a:ext>
            </a:extLst>
          </p:cNvPr>
          <p:cNvSpPr>
            <a:spLocks noGrp="1"/>
          </p:cNvSpPr>
          <p:nvPr>
            <p:ph type="sldNum" sz="quarter" idx="12"/>
          </p:nvPr>
        </p:nvSpPr>
        <p:spPr/>
        <p:txBody>
          <a:bodyPr/>
          <a:lstStyle/>
          <a:p>
            <a:fld id="{755BB3E2-468F-3142-B820-71118685825E}" type="slidenum">
              <a:rPr lang="en-US" smtClean="0"/>
              <a:pPr/>
              <a:t>35</a:t>
            </a:fld>
            <a:endParaRPr lang="en-US"/>
          </a:p>
        </p:txBody>
      </p:sp>
      <p:pic>
        <p:nvPicPr>
          <p:cNvPr id="9" name="Picture 8">
            <a:extLst>
              <a:ext uri="{FF2B5EF4-FFF2-40B4-BE49-F238E27FC236}">
                <a16:creationId xmlns:a16="http://schemas.microsoft.com/office/drawing/2014/main" id="{78EA1688-D655-0438-4E98-E7100FBA1666}"/>
              </a:ext>
            </a:extLst>
          </p:cNvPr>
          <p:cNvPicPr>
            <a:picLocks noChangeAspect="1"/>
          </p:cNvPicPr>
          <p:nvPr/>
        </p:nvPicPr>
        <p:blipFill>
          <a:blip r:embed="rId3"/>
          <a:stretch>
            <a:fillRect/>
          </a:stretch>
        </p:blipFill>
        <p:spPr>
          <a:xfrm>
            <a:off x="3614056" y="3553163"/>
            <a:ext cx="5021943" cy="2824843"/>
          </a:xfrm>
          <a:prstGeom prst="rect">
            <a:avLst/>
          </a:prstGeom>
        </p:spPr>
      </p:pic>
    </p:spTree>
    <p:extLst>
      <p:ext uri="{BB962C8B-B14F-4D97-AF65-F5344CB8AC3E}">
        <p14:creationId xmlns:p14="http://schemas.microsoft.com/office/powerpoint/2010/main" val="1719141961"/>
      </p:ext>
    </p:extLst>
  </p:cSld>
  <p:clrMapOvr>
    <a:masterClrMapping/>
  </p:clrMapOvr>
  <p:transition spd="med">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0E6F2DB-DE30-4FAF-96EE-FB4649B8AD10}"/>
              </a:ext>
            </a:extLst>
          </p:cNvPr>
          <p:cNvPicPr>
            <a:picLocks noGrp="1" noChangeAspect="1"/>
          </p:cNvPicPr>
          <p:nvPr>
            <p:ph idx="1"/>
          </p:nvPr>
        </p:nvPicPr>
        <p:blipFill>
          <a:blip r:embed="rId2"/>
          <a:stretch>
            <a:fillRect/>
          </a:stretch>
        </p:blipFill>
        <p:spPr>
          <a:xfrm>
            <a:off x="375556" y="928914"/>
            <a:ext cx="8680753" cy="4882924"/>
          </a:xfrm>
        </p:spPr>
      </p:pic>
      <p:sp>
        <p:nvSpPr>
          <p:cNvPr id="4" name="Footer Placeholder 3">
            <a:extLst>
              <a:ext uri="{FF2B5EF4-FFF2-40B4-BE49-F238E27FC236}">
                <a16:creationId xmlns:a16="http://schemas.microsoft.com/office/drawing/2014/main" id="{8ADABA99-2078-D740-DB76-0B1DD56544D6}"/>
              </a:ext>
            </a:extLst>
          </p:cNvPr>
          <p:cNvSpPr>
            <a:spLocks noGrp="1"/>
          </p:cNvSpPr>
          <p:nvPr>
            <p:ph type="ftr" sz="quarter" idx="11"/>
          </p:nvPr>
        </p:nvSpPr>
        <p:spPr/>
        <p:txBody>
          <a:bodyPr/>
          <a:lstStyle/>
          <a:p>
            <a:r>
              <a:rPr lang="en-US"/>
              <a:t>Cyber Sensible, LLC</a:t>
            </a:r>
          </a:p>
        </p:txBody>
      </p:sp>
      <p:sp>
        <p:nvSpPr>
          <p:cNvPr id="5" name="Slide Number Placeholder 4">
            <a:extLst>
              <a:ext uri="{FF2B5EF4-FFF2-40B4-BE49-F238E27FC236}">
                <a16:creationId xmlns:a16="http://schemas.microsoft.com/office/drawing/2014/main" id="{509853F2-4539-74F5-C5A4-DD4800D5E4B1}"/>
              </a:ext>
            </a:extLst>
          </p:cNvPr>
          <p:cNvSpPr>
            <a:spLocks noGrp="1"/>
          </p:cNvSpPr>
          <p:nvPr>
            <p:ph type="sldNum" sz="quarter" idx="12"/>
          </p:nvPr>
        </p:nvSpPr>
        <p:spPr/>
        <p:txBody>
          <a:bodyPr/>
          <a:lstStyle/>
          <a:p>
            <a:fld id="{755BB3E2-468F-3142-B820-71118685825E}" type="slidenum">
              <a:rPr lang="en-US" smtClean="0"/>
              <a:pPr/>
              <a:t>36</a:t>
            </a:fld>
            <a:endParaRPr lang="en-US"/>
          </a:p>
        </p:txBody>
      </p:sp>
    </p:spTree>
    <p:extLst>
      <p:ext uri="{BB962C8B-B14F-4D97-AF65-F5344CB8AC3E}">
        <p14:creationId xmlns:p14="http://schemas.microsoft.com/office/powerpoint/2010/main" val="3635376372"/>
      </p:ext>
    </p:extLst>
  </p:cSld>
  <p:clrMapOvr>
    <a:masterClrMapping/>
  </p:clrMapOvr>
  <p:transition spd="med">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EA8BDD-A10D-4449-8F12-40F29DF6BB91}"/>
              </a:ext>
            </a:extLst>
          </p:cNvPr>
          <p:cNvSpPr>
            <a:spLocks noGrp="1"/>
          </p:cNvSpPr>
          <p:nvPr>
            <p:ph idx="1"/>
          </p:nvPr>
        </p:nvSpPr>
        <p:spPr>
          <a:xfrm>
            <a:off x="205500" y="1765006"/>
            <a:ext cx="2719867" cy="4032893"/>
          </a:xfrm>
        </p:spPr>
        <p:txBody>
          <a:bodyPr>
            <a:noAutofit/>
          </a:bodyPr>
          <a:lstStyle/>
          <a:p>
            <a:pPr>
              <a:lnSpc>
                <a:spcPct val="200000"/>
              </a:lnSpc>
              <a:buFont typeface="Wingdings" pitchFamily="2" charset="2"/>
              <a:buChar char="ü"/>
            </a:pPr>
            <a:r>
              <a:rPr lang="en-US" sz="2000" dirty="0"/>
              <a:t>Avatar Creation</a:t>
            </a:r>
          </a:p>
          <a:p>
            <a:pPr>
              <a:lnSpc>
                <a:spcPct val="200000"/>
              </a:lnSpc>
              <a:buFont typeface="Wingdings" pitchFamily="2" charset="2"/>
              <a:buChar char="ü"/>
            </a:pPr>
            <a:r>
              <a:rPr lang="en-US" sz="2000" dirty="0"/>
              <a:t>Report Abuse System</a:t>
            </a:r>
          </a:p>
          <a:p>
            <a:pPr>
              <a:lnSpc>
                <a:spcPct val="200000"/>
              </a:lnSpc>
              <a:buFont typeface="Wingdings" pitchFamily="2" charset="2"/>
              <a:buChar char="ü"/>
            </a:pPr>
            <a:r>
              <a:rPr lang="en-US" sz="2000" dirty="0"/>
              <a:t>Chat Filters</a:t>
            </a:r>
          </a:p>
        </p:txBody>
      </p:sp>
      <p:sp>
        <p:nvSpPr>
          <p:cNvPr id="4" name="Footer Placeholder 3">
            <a:extLst>
              <a:ext uri="{FF2B5EF4-FFF2-40B4-BE49-F238E27FC236}">
                <a16:creationId xmlns:a16="http://schemas.microsoft.com/office/drawing/2014/main" id="{8F8967F6-93EE-154B-8E70-109F936A5887}"/>
              </a:ext>
            </a:extLst>
          </p:cNvPr>
          <p:cNvSpPr>
            <a:spLocks noGrp="1"/>
          </p:cNvSpPr>
          <p:nvPr>
            <p:ph type="ftr" sz="quarter" idx="11"/>
          </p:nvPr>
        </p:nvSpPr>
        <p:spPr/>
        <p:txBody>
          <a:bodyPr/>
          <a:lstStyle/>
          <a:p>
            <a:r>
              <a:rPr lang="en-US" dirty="0"/>
              <a:t>Cyber Sensible, LLC</a:t>
            </a:r>
          </a:p>
        </p:txBody>
      </p:sp>
      <p:sp>
        <p:nvSpPr>
          <p:cNvPr id="5" name="Slide Number Placeholder 4">
            <a:extLst>
              <a:ext uri="{FF2B5EF4-FFF2-40B4-BE49-F238E27FC236}">
                <a16:creationId xmlns:a16="http://schemas.microsoft.com/office/drawing/2014/main" id="{9AECC0F9-D7D8-974F-ACC1-2E5B2E1D5C4C}"/>
              </a:ext>
            </a:extLst>
          </p:cNvPr>
          <p:cNvSpPr>
            <a:spLocks noGrp="1"/>
          </p:cNvSpPr>
          <p:nvPr>
            <p:ph type="sldNum" sz="quarter" idx="12"/>
          </p:nvPr>
        </p:nvSpPr>
        <p:spPr/>
        <p:txBody>
          <a:bodyPr/>
          <a:lstStyle/>
          <a:p>
            <a:fld id="{755BB3E2-468F-3142-B820-71118685825E}" type="slidenum">
              <a:rPr lang="en-US" smtClean="0"/>
              <a:pPr/>
              <a:t>37</a:t>
            </a:fld>
            <a:endParaRPr lang="en-US" dirty="0"/>
          </a:p>
        </p:txBody>
      </p:sp>
      <p:pic>
        <p:nvPicPr>
          <p:cNvPr id="14" name="Picture 13">
            <a:extLst>
              <a:ext uri="{FF2B5EF4-FFF2-40B4-BE49-F238E27FC236}">
                <a16:creationId xmlns:a16="http://schemas.microsoft.com/office/drawing/2014/main" id="{0A6A1AAE-36FE-CF45-9DAB-C933A91D1B77}"/>
              </a:ext>
            </a:extLst>
          </p:cNvPr>
          <p:cNvPicPr>
            <a:picLocks noChangeAspect="1"/>
          </p:cNvPicPr>
          <p:nvPr/>
        </p:nvPicPr>
        <p:blipFill rotWithShape="1">
          <a:blip r:embed="rId2"/>
          <a:srcRect l="197" r="197"/>
          <a:stretch/>
        </p:blipFill>
        <p:spPr>
          <a:xfrm>
            <a:off x="6115050" y="634163"/>
            <a:ext cx="2823449" cy="5722188"/>
          </a:xfrm>
          <a:prstGeom prst="rect">
            <a:avLst/>
          </a:prstGeom>
        </p:spPr>
      </p:pic>
      <p:pic>
        <p:nvPicPr>
          <p:cNvPr id="16" name="Picture 15">
            <a:extLst>
              <a:ext uri="{FF2B5EF4-FFF2-40B4-BE49-F238E27FC236}">
                <a16:creationId xmlns:a16="http://schemas.microsoft.com/office/drawing/2014/main" id="{A0237BA9-DDE3-CB46-A293-3EED28008D41}"/>
              </a:ext>
            </a:extLst>
          </p:cNvPr>
          <p:cNvPicPr>
            <a:picLocks noChangeAspect="1"/>
          </p:cNvPicPr>
          <p:nvPr/>
        </p:nvPicPr>
        <p:blipFill rotWithShape="1">
          <a:blip r:embed="rId3"/>
          <a:srcRect l="197" r="197"/>
          <a:stretch/>
        </p:blipFill>
        <p:spPr>
          <a:xfrm>
            <a:off x="3160275" y="635150"/>
            <a:ext cx="2823450" cy="5721201"/>
          </a:xfrm>
          <a:prstGeom prst="rect">
            <a:avLst/>
          </a:prstGeom>
        </p:spPr>
      </p:pic>
      <p:pic>
        <p:nvPicPr>
          <p:cNvPr id="24" name="Picture 23">
            <a:extLst>
              <a:ext uri="{FF2B5EF4-FFF2-40B4-BE49-F238E27FC236}">
                <a16:creationId xmlns:a16="http://schemas.microsoft.com/office/drawing/2014/main" id="{3A7B4667-0D52-B747-A389-F2B3FDBE3A86}"/>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101919" y="136524"/>
            <a:ext cx="2823449" cy="1113539"/>
          </a:xfrm>
          <a:prstGeom prst="rect">
            <a:avLst/>
          </a:prstGeom>
        </p:spPr>
      </p:pic>
    </p:spTree>
    <p:extLst>
      <p:ext uri="{BB962C8B-B14F-4D97-AF65-F5344CB8AC3E}">
        <p14:creationId xmlns:p14="http://schemas.microsoft.com/office/powerpoint/2010/main" val="497218922"/>
      </p:ext>
    </p:extLst>
  </p:cSld>
  <p:clrMapOvr>
    <a:masterClrMapping/>
  </p:clrMapOvr>
  <p:transition spd="med">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4658" y="470887"/>
            <a:ext cx="4953000" cy="1371600"/>
          </a:xfrm>
        </p:spPr>
        <p:txBody>
          <a:bodyPr>
            <a:normAutofit/>
          </a:bodyPr>
          <a:lstStyle/>
          <a:p>
            <a:pPr algn="ctr"/>
            <a:r>
              <a:rPr lang="en-US" sz="4400" b="1" u="sng" dirty="0">
                <a:cs typeface="American Typewriter"/>
              </a:rPr>
              <a:t>Tech Etiquette</a:t>
            </a:r>
          </a:p>
        </p:txBody>
      </p:sp>
      <p:graphicFrame>
        <p:nvGraphicFramePr>
          <p:cNvPr id="5" name="Content Placeholder 4">
            <a:extLst>
              <a:ext uri="{FF2B5EF4-FFF2-40B4-BE49-F238E27FC236}">
                <a16:creationId xmlns:a16="http://schemas.microsoft.com/office/drawing/2014/main" id="{B7FABAED-8071-BF48-A08A-5FB9655BF395}"/>
              </a:ext>
            </a:extLst>
          </p:cNvPr>
          <p:cNvGraphicFramePr>
            <a:graphicFrameLocks noGrp="1"/>
          </p:cNvGraphicFramePr>
          <p:nvPr>
            <p:ph idx="1"/>
          </p:nvPr>
        </p:nvGraphicFramePr>
        <p:xfrm>
          <a:off x="919339" y="1400834"/>
          <a:ext cx="7305322" cy="49862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dirty="0"/>
              <a:t>Cyber Sensible, LLC</a:t>
            </a:r>
          </a:p>
        </p:txBody>
      </p:sp>
      <p:pic>
        <p:nvPicPr>
          <p:cNvPr id="6" name="Picture 5" descr="Screen Shot 2018-10-03 at 4.16.21 PM.png"/>
          <p:cNvPicPr>
            <a:picLocks noChangeAspect="1"/>
          </p:cNvPicPr>
          <p:nvPr/>
        </p:nvPicPr>
        <p:blipFill>
          <a:blip r:embed="rId8"/>
          <a:srcRect l="3850" b="1930"/>
          <a:stretch>
            <a:fillRect/>
          </a:stretch>
        </p:blipFill>
        <p:spPr>
          <a:xfrm>
            <a:off x="7032396" y="110028"/>
            <a:ext cx="1946635" cy="1980197"/>
          </a:xfrm>
          <a:prstGeom prst="rect">
            <a:avLst/>
          </a:prstGeom>
          <a:effectLst>
            <a:reflection endPos="0" dir="5400000" sy="-100000" algn="bl" rotWithShape="0"/>
          </a:effectLst>
        </p:spPr>
      </p:pic>
    </p:spTree>
    <p:extLst>
      <p:ext uri="{BB962C8B-B14F-4D97-AF65-F5344CB8AC3E}">
        <p14:creationId xmlns:p14="http://schemas.microsoft.com/office/powerpoint/2010/main" val="2277365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5429"/>
            <a:ext cx="6727371" cy="1228270"/>
          </a:xfrm>
        </p:spPr>
        <p:txBody>
          <a:bodyPr>
            <a:noAutofit/>
          </a:bodyPr>
          <a:lstStyle/>
          <a:p>
            <a:pPr algn="ctr"/>
            <a:r>
              <a:rPr lang="en-US" sz="4400" b="1" u="sng" dirty="0">
                <a:cs typeface="Apple Casual"/>
              </a:rPr>
              <a:t>Healthy Digital Diet</a:t>
            </a:r>
          </a:p>
        </p:txBody>
      </p:sp>
      <p:sp>
        <p:nvSpPr>
          <p:cNvPr id="3" name="Content Placeholder 2"/>
          <p:cNvSpPr>
            <a:spLocks noGrp="1"/>
          </p:cNvSpPr>
          <p:nvPr>
            <p:ph idx="1"/>
          </p:nvPr>
        </p:nvSpPr>
        <p:spPr>
          <a:xfrm>
            <a:off x="457200" y="1778454"/>
            <a:ext cx="7979229" cy="4463142"/>
          </a:xfrm>
        </p:spPr>
        <p:txBody>
          <a:bodyPr>
            <a:normAutofit fontScale="92500" lnSpcReduction="10000"/>
          </a:bodyPr>
          <a:lstStyle/>
          <a:p>
            <a:pPr marL="0" indent="0">
              <a:lnSpc>
                <a:spcPct val="150000"/>
              </a:lnSpc>
              <a:buSzPct val="75000"/>
              <a:buNone/>
            </a:pPr>
            <a:r>
              <a:rPr lang="en-US" b="1" dirty="0">
                <a:solidFill>
                  <a:schemeClr val="accent6">
                    <a:lumMod val="50000"/>
                  </a:schemeClr>
                </a:solidFill>
                <a:cs typeface="Chalkboard"/>
              </a:rPr>
              <a:t>   </a:t>
            </a:r>
            <a:r>
              <a:rPr lang="en-US" sz="3600" b="1" dirty="0">
                <a:cs typeface="Chalkboard"/>
              </a:rPr>
              <a:t>Mindful: Go for Good Stuff, Limit the Junk</a:t>
            </a:r>
          </a:p>
          <a:p>
            <a:pPr marL="822960" lvl="1" indent="-365760">
              <a:buSzPct val="75000"/>
              <a:buFont typeface="Wingdings" pitchFamily="2" charset="2"/>
              <a:buChar char="v"/>
            </a:pPr>
            <a:r>
              <a:rPr lang="en-US" sz="3200" dirty="0">
                <a:cs typeface="Chalkboard"/>
              </a:rPr>
              <a:t>Not all screen time is equal</a:t>
            </a:r>
          </a:p>
          <a:p>
            <a:pPr marL="822960" lvl="1" indent="-365760">
              <a:buSzPct val="75000"/>
              <a:buFont typeface="Wingdings" pitchFamily="2" charset="2"/>
              <a:buChar char="v"/>
            </a:pPr>
            <a:r>
              <a:rPr lang="en-US" sz="3200" dirty="0">
                <a:cs typeface="Chalkboard"/>
              </a:rPr>
              <a:t>Self-Regulate: Know when to unplug. </a:t>
            </a:r>
          </a:p>
          <a:p>
            <a:pPr marL="822960" lvl="1" indent="-365760">
              <a:buSzPct val="75000"/>
              <a:buFont typeface="Wingdings" pitchFamily="2" charset="2"/>
              <a:buChar char="v"/>
            </a:pPr>
            <a:r>
              <a:rPr lang="en-US" sz="3200" dirty="0">
                <a:cs typeface="Chalkboard"/>
              </a:rPr>
              <a:t>When does tech enhance or detract from an activity?</a:t>
            </a:r>
          </a:p>
          <a:p>
            <a:pPr marL="457200" lvl="1" indent="0">
              <a:buSzPct val="75000"/>
              <a:buNone/>
            </a:pPr>
            <a:r>
              <a:rPr lang="en-US" sz="3600" b="1" dirty="0">
                <a:cs typeface="Chalkboard"/>
              </a:rPr>
              <a:t>Purpose: What are you Doing Online &amp; Why?</a:t>
            </a:r>
          </a:p>
          <a:p>
            <a:pPr marL="822960" lvl="2" indent="-365760">
              <a:buSzPct val="75000"/>
              <a:buFont typeface="Wingdings" pitchFamily="2" charset="2"/>
              <a:buChar char="v"/>
            </a:pPr>
            <a:r>
              <a:rPr lang="en-US" sz="3200" dirty="0">
                <a:cs typeface="Chalkboard"/>
              </a:rPr>
              <a:t>Is it active or passive? Are you consuming or creating? Are you connecting or isolating? </a:t>
            </a:r>
          </a:p>
        </p:txBody>
      </p:sp>
      <p:sp>
        <p:nvSpPr>
          <p:cNvPr id="4" name="Footer Placeholder 3"/>
          <p:cNvSpPr>
            <a:spLocks noGrp="1"/>
          </p:cNvSpPr>
          <p:nvPr>
            <p:ph type="ftr" sz="quarter" idx="11"/>
          </p:nvPr>
        </p:nvSpPr>
        <p:spPr/>
        <p:txBody>
          <a:bodyPr/>
          <a:lstStyle/>
          <a:p>
            <a:r>
              <a:rPr lang="en-US" dirty="0"/>
              <a:t>Cyber Sensible, LLC</a:t>
            </a:r>
          </a:p>
        </p:txBody>
      </p:sp>
      <p:pic>
        <p:nvPicPr>
          <p:cNvPr id="7" name="Picture 6" descr="Using the Best Groceries for Your Diet - &quot;Deal&quot;icious Mom">
            <a:extLst>
              <a:ext uri="{FF2B5EF4-FFF2-40B4-BE49-F238E27FC236}">
                <a16:creationId xmlns:a16="http://schemas.microsoft.com/office/drawing/2014/main" id="{75EAC49C-8D8E-4E42-837A-84D73C9925D5}"/>
              </a:ext>
            </a:extLst>
          </p:cNvPr>
          <p:cNvPicPr>
            <a:picLocks/>
          </p:cNvPicPr>
          <p:nvPr/>
        </p:nvPicPr>
        <p:blipFill rotWithShape="1">
          <a:blip r:embed="rId3">
            <a:extLst>
              <a:ext uri="{837473B0-CC2E-450A-ABE3-18F120FF3D39}">
                <a1611:picAttrSrcUrl xmlns:a1611="http://schemas.microsoft.com/office/drawing/2016/11/main" xmlns="" r:id="rId4"/>
              </a:ext>
            </a:extLst>
          </a:blip>
          <a:srcRect l="7746" b="6861"/>
          <a:stretch/>
        </p:blipFill>
        <p:spPr>
          <a:xfrm>
            <a:off x="7184571" y="89748"/>
            <a:ext cx="1915886" cy="1869681"/>
          </a:xfrm>
          <a:prstGeom prst="rect">
            <a:avLst/>
          </a:prstGeom>
          <a:scene3d>
            <a:camera prst="orthographicFront"/>
            <a:lightRig rig="threePt" dir="t"/>
          </a:scene3d>
          <a:sp3d>
            <a:bevelB h="0"/>
          </a:sp3d>
        </p:spPr>
      </p:pic>
    </p:spTree>
    <p:extLst>
      <p:ext uri="{BB962C8B-B14F-4D97-AF65-F5344CB8AC3E}">
        <p14:creationId xmlns:p14="http://schemas.microsoft.com/office/powerpoint/2010/main" val="446913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162063"/>
            <a:ext cx="7886701" cy="1325563"/>
          </a:xfrm>
        </p:spPr>
        <p:txBody>
          <a:bodyPr>
            <a:normAutofit/>
          </a:bodyPr>
          <a:lstStyle/>
          <a:p>
            <a:pPr algn="ctr"/>
            <a:r>
              <a:rPr lang="en-US" sz="4400" b="1" u="sng" dirty="0"/>
              <a:t>Digital nutrition</a:t>
            </a:r>
          </a:p>
        </p:txBody>
      </p:sp>
      <p:graphicFrame>
        <p:nvGraphicFramePr>
          <p:cNvPr id="7" name="Content Placeholder 6">
            <a:extLst>
              <a:ext uri="{FF2B5EF4-FFF2-40B4-BE49-F238E27FC236}">
                <a16:creationId xmlns:a16="http://schemas.microsoft.com/office/drawing/2014/main" id="{04E553E1-D2B5-F74A-A41E-E7E62A6884F9}"/>
              </a:ext>
            </a:extLst>
          </p:cNvPr>
          <p:cNvGraphicFramePr>
            <a:graphicFrameLocks noGrp="1"/>
          </p:cNvGraphicFramePr>
          <p:nvPr>
            <p:ph idx="1"/>
          </p:nvPr>
        </p:nvGraphicFramePr>
        <p:xfrm>
          <a:off x="628648" y="1318161"/>
          <a:ext cx="7992838" cy="47414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p:cNvSpPr>
            <a:spLocks noGrp="1"/>
          </p:cNvSpPr>
          <p:nvPr>
            <p:ph type="ftr" sz="quarter" idx="11"/>
          </p:nvPr>
        </p:nvSpPr>
        <p:spPr/>
        <p:txBody>
          <a:bodyPr/>
          <a:lstStyle/>
          <a:p>
            <a:r>
              <a:rPr lang="en-US" dirty="0"/>
              <a:t>Cyber Sensible, LLC</a:t>
            </a:r>
          </a:p>
        </p:txBody>
      </p:sp>
      <p:sp>
        <p:nvSpPr>
          <p:cNvPr id="4" name="Slide Number Placeholder 3"/>
          <p:cNvSpPr>
            <a:spLocks noGrp="1"/>
          </p:cNvSpPr>
          <p:nvPr>
            <p:ph type="sldNum" sz="quarter" idx="12"/>
          </p:nvPr>
        </p:nvSpPr>
        <p:spPr/>
        <p:txBody>
          <a:bodyPr/>
          <a:lstStyle/>
          <a:p>
            <a:fld id="{755BB3E2-468F-3142-B820-71118685825E}" type="slidenum">
              <a:rPr lang="en-US" smtClean="0"/>
              <a:pPr/>
              <a:t>40</a:t>
            </a:fld>
            <a:endParaRPr lang="en-US" dirty="0"/>
          </a:p>
        </p:txBody>
      </p:sp>
    </p:spTree>
  </p:cSld>
  <p:clrMapOvr>
    <a:masterClrMapping/>
  </p:clrMapOvr>
  <p:transition spd="med">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6CA9D-365A-6848-8E53-A454237E391A}"/>
              </a:ext>
            </a:extLst>
          </p:cNvPr>
          <p:cNvSpPr>
            <a:spLocks noGrp="1"/>
          </p:cNvSpPr>
          <p:nvPr>
            <p:ph type="title"/>
          </p:nvPr>
        </p:nvSpPr>
        <p:spPr>
          <a:xfrm>
            <a:off x="691397" y="292231"/>
            <a:ext cx="7761206" cy="1075024"/>
          </a:xfrm>
        </p:spPr>
        <p:txBody>
          <a:bodyPr>
            <a:normAutofit/>
          </a:bodyPr>
          <a:lstStyle/>
          <a:p>
            <a:pPr algn="ctr"/>
            <a:r>
              <a:rPr lang="en-US" sz="4800" u="sng" dirty="0"/>
              <a:t>Digital wellness</a:t>
            </a:r>
          </a:p>
        </p:txBody>
      </p:sp>
      <p:sp>
        <p:nvSpPr>
          <p:cNvPr id="3" name="Content Placeholder 2">
            <a:extLst>
              <a:ext uri="{FF2B5EF4-FFF2-40B4-BE49-F238E27FC236}">
                <a16:creationId xmlns:a16="http://schemas.microsoft.com/office/drawing/2014/main" id="{AFF7201A-E81E-E44E-9C9A-AB9E5065C3C4}"/>
              </a:ext>
            </a:extLst>
          </p:cNvPr>
          <p:cNvSpPr>
            <a:spLocks noGrp="1"/>
          </p:cNvSpPr>
          <p:nvPr>
            <p:ph idx="1"/>
          </p:nvPr>
        </p:nvSpPr>
        <p:spPr>
          <a:xfrm>
            <a:off x="961534" y="1367255"/>
            <a:ext cx="7361707" cy="4741314"/>
          </a:xfrm>
        </p:spPr>
        <p:txBody>
          <a:bodyPr>
            <a:normAutofit/>
          </a:bodyPr>
          <a:lstStyle/>
          <a:p>
            <a:pPr marL="0" indent="0" algn="ctr">
              <a:lnSpc>
                <a:spcPct val="110000"/>
              </a:lnSpc>
              <a:buNone/>
            </a:pPr>
            <a:r>
              <a:rPr lang="en-US" sz="3200" b="1" dirty="0"/>
              <a:t>Using technology productively and with purpose while avoiding distraction and information overload</a:t>
            </a:r>
          </a:p>
          <a:p>
            <a:pPr marL="0" indent="0" algn="ctr">
              <a:lnSpc>
                <a:spcPct val="110000"/>
              </a:lnSpc>
              <a:buNone/>
            </a:pPr>
            <a:endParaRPr lang="en-US" sz="3200" b="1" dirty="0"/>
          </a:p>
          <a:p>
            <a:pPr marL="0" indent="0">
              <a:lnSpc>
                <a:spcPct val="100000"/>
              </a:lnSpc>
              <a:spcBef>
                <a:spcPts val="150"/>
              </a:spcBef>
              <a:spcAft>
                <a:spcPts val="600"/>
              </a:spcAft>
              <a:buNone/>
            </a:pPr>
            <a:r>
              <a:rPr lang="en-US" sz="2800" dirty="0"/>
              <a:t>-Tools and strategies to flourish in the digital age</a:t>
            </a:r>
          </a:p>
          <a:p>
            <a:pPr marL="0" indent="0">
              <a:lnSpc>
                <a:spcPct val="100000"/>
              </a:lnSpc>
              <a:spcBef>
                <a:spcPts val="150"/>
              </a:spcBef>
              <a:spcAft>
                <a:spcPts val="600"/>
              </a:spcAft>
              <a:buNone/>
            </a:pPr>
            <a:r>
              <a:rPr lang="en-US" sz="2800" dirty="0"/>
              <a:t>-Solutions for living in harmony with technology</a:t>
            </a:r>
          </a:p>
        </p:txBody>
      </p:sp>
      <p:sp>
        <p:nvSpPr>
          <p:cNvPr id="4" name="Footer Placeholder 3">
            <a:extLst>
              <a:ext uri="{FF2B5EF4-FFF2-40B4-BE49-F238E27FC236}">
                <a16:creationId xmlns:a16="http://schemas.microsoft.com/office/drawing/2014/main" id="{26ADBE14-CDFD-C04D-9A0B-76B94F3F1350}"/>
              </a:ext>
            </a:extLst>
          </p:cNvPr>
          <p:cNvSpPr>
            <a:spLocks noGrp="1"/>
          </p:cNvSpPr>
          <p:nvPr>
            <p:ph type="ftr" sz="quarter" idx="11"/>
          </p:nvPr>
        </p:nvSpPr>
        <p:spPr/>
        <p:txBody>
          <a:bodyPr/>
          <a:lstStyle/>
          <a:p>
            <a:r>
              <a:rPr lang="en-US" dirty="0"/>
              <a:t>Cyber Sensible, LLC</a:t>
            </a:r>
          </a:p>
        </p:txBody>
      </p:sp>
      <p:sp>
        <p:nvSpPr>
          <p:cNvPr id="5" name="Slide Number Placeholder 4">
            <a:extLst>
              <a:ext uri="{FF2B5EF4-FFF2-40B4-BE49-F238E27FC236}">
                <a16:creationId xmlns:a16="http://schemas.microsoft.com/office/drawing/2014/main" id="{6012697E-B7B6-FA40-961D-3C7BFA5F6EBC}"/>
              </a:ext>
            </a:extLst>
          </p:cNvPr>
          <p:cNvSpPr>
            <a:spLocks noGrp="1"/>
          </p:cNvSpPr>
          <p:nvPr>
            <p:ph type="sldNum" sz="quarter" idx="12"/>
          </p:nvPr>
        </p:nvSpPr>
        <p:spPr/>
        <p:txBody>
          <a:bodyPr/>
          <a:lstStyle/>
          <a:p>
            <a:fld id="{755BB3E2-468F-3142-B820-71118685825E}" type="slidenum">
              <a:rPr lang="en-US" smtClean="0"/>
              <a:pPr/>
              <a:t>5</a:t>
            </a:fld>
            <a:endParaRPr lang="en-US" dirty="0"/>
          </a:p>
        </p:txBody>
      </p:sp>
      <p:pic>
        <p:nvPicPr>
          <p:cNvPr id="7" name="Picture 6">
            <a:extLst>
              <a:ext uri="{FF2B5EF4-FFF2-40B4-BE49-F238E27FC236}">
                <a16:creationId xmlns:a16="http://schemas.microsoft.com/office/drawing/2014/main" id="{B80E34CD-7C8A-F747-9494-04F10D8E2BAC}"/>
              </a:ext>
            </a:extLst>
          </p:cNvPr>
          <p:cNvPicPr>
            <a:picLocks noChangeAspect="1"/>
          </p:cNvPicPr>
          <p:nvPr/>
        </p:nvPicPr>
        <p:blipFill>
          <a:blip r:embed="rId3"/>
          <a:stretch>
            <a:fillRect/>
          </a:stretch>
        </p:blipFill>
        <p:spPr>
          <a:xfrm>
            <a:off x="6177653" y="4673997"/>
            <a:ext cx="2966347" cy="2098877"/>
          </a:xfrm>
          <a:prstGeom prst="rect">
            <a:avLst/>
          </a:prstGeom>
        </p:spPr>
      </p:pic>
    </p:spTree>
    <p:extLst>
      <p:ext uri="{BB962C8B-B14F-4D97-AF65-F5344CB8AC3E}">
        <p14:creationId xmlns:p14="http://schemas.microsoft.com/office/powerpoint/2010/main" val="2560261750"/>
      </p:ext>
    </p:extLst>
  </p:cSld>
  <p:clrMapOvr>
    <a:masterClrMapping/>
  </p:clrMapOvr>
  <p:transition spd="med">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8339" y="379081"/>
            <a:ext cx="6327321" cy="914398"/>
          </a:xfrm>
        </p:spPr>
        <p:txBody>
          <a:bodyPr>
            <a:normAutofit/>
          </a:bodyPr>
          <a:lstStyle/>
          <a:p>
            <a:pPr algn="ctr"/>
            <a:r>
              <a:rPr lang="en-US" sz="4400" b="1" u="sng" dirty="0"/>
              <a:t>You Are The Parent!</a:t>
            </a:r>
          </a:p>
        </p:txBody>
      </p:sp>
      <p:sp>
        <p:nvSpPr>
          <p:cNvPr id="3" name="Content Placeholder 2"/>
          <p:cNvSpPr>
            <a:spLocks noGrp="1"/>
          </p:cNvSpPr>
          <p:nvPr>
            <p:ph idx="1"/>
          </p:nvPr>
        </p:nvSpPr>
        <p:spPr>
          <a:xfrm>
            <a:off x="778328" y="1621521"/>
            <a:ext cx="7587344" cy="4733357"/>
          </a:xfrm>
        </p:spPr>
        <p:txBody>
          <a:bodyPr>
            <a:normAutofit/>
          </a:bodyPr>
          <a:lstStyle/>
          <a:p>
            <a:pPr marL="0" indent="-354330">
              <a:lnSpc>
                <a:spcPct val="100000"/>
              </a:lnSpc>
              <a:buSzPct val="80000"/>
              <a:buFont typeface=".Apple Color Emoji UI"/>
              <a:buChar char="☑️"/>
            </a:pPr>
            <a:r>
              <a:rPr lang="en-US" sz="2800" dirty="0">
                <a:latin typeface="Arial" panose="020B0604020202020204" pitchFamily="34" charset="0"/>
                <a:cs typeface="Arial" panose="020B0604020202020204" pitchFamily="34" charset="0"/>
              </a:rPr>
              <a:t>No ‘Parenting App’</a:t>
            </a:r>
          </a:p>
          <a:p>
            <a:pPr marL="0" indent="-354330">
              <a:lnSpc>
                <a:spcPct val="100000"/>
              </a:lnSpc>
              <a:buSzPct val="80000"/>
              <a:buFont typeface=".Apple Color Emoji UI"/>
              <a:buChar char="☑️"/>
            </a:pPr>
            <a:r>
              <a:rPr lang="en-US" sz="2800" dirty="0">
                <a:latin typeface="Arial" panose="020B0604020202020204" pitchFamily="34" charset="0"/>
                <a:cs typeface="Arial" panose="020B0604020202020204" pitchFamily="34" charset="0"/>
              </a:rPr>
              <a:t>Rely on Mentoring over Monitoring</a:t>
            </a:r>
          </a:p>
          <a:p>
            <a:pPr marL="0" indent="-354330">
              <a:lnSpc>
                <a:spcPct val="100000"/>
              </a:lnSpc>
              <a:buSzPct val="80000"/>
              <a:buFont typeface=".Apple Color Emoji UI"/>
              <a:buChar char="☑️"/>
            </a:pPr>
            <a:r>
              <a:rPr lang="en-US" sz="2800" dirty="0">
                <a:latin typeface="Arial" panose="020B0604020202020204" pitchFamily="34" charset="0"/>
                <a:cs typeface="Arial" panose="020B0604020202020204" pitchFamily="34" charset="0"/>
              </a:rPr>
              <a:t>Be practical, not perfect. </a:t>
            </a:r>
          </a:p>
          <a:p>
            <a:pPr marL="0" indent="-354330">
              <a:lnSpc>
                <a:spcPct val="100000"/>
              </a:lnSpc>
              <a:buSzPct val="80000"/>
              <a:buFont typeface=".Apple Color Emoji UI"/>
              <a:buChar char="☑️"/>
            </a:pPr>
            <a:r>
              <a:rPr lang="en-US" sz="2800" b="1" dirty="0">
                <a:latin typeface="Arial" panose="020B0604020202020204" pitchFamily="34" charset="0"/>
                <a:cs typeface="Arial" panose="020B0604020202020204" pitchFamily="34" charset="0"/>
              </a:rPr>
              <a:t>Goal: Raise kids who are safe, self-reliant and responsible users of tech. </a:t>
            </a:r>
          </a:p>
          <a:p>
            <a:pPr>
              <a:buNone/>
            </a:pPr>
            <a:endParaRPr lang="en-US" dirty="0"/>
          </a:p>
        </p:txBody>
      </p:sp>
      <p:sp>
        <p:nvSpPr>
          <p:cNvPr id="5" name="Footer Placeholder 4"/>
          <p:cNvSpPr>
            <a:spLocks noGrp="1"/>
          </p:cNvSpPr>
          <p:nvPr>
            <p:ph type="ftr" sz="quarter" idx="11"/>
          </p:nvPr>
        </p:nvSpPr>
        <p:spPr/>
        <p:txBody>
          <a:bodyPr/>
          <a:lstStyle/>
          <a:p>
            <a:r>
              <a:rPr lang="en-US"/>
              <a:t>Cyber Sensible, LLC</a:t>
            </a:r>
          </a:p>
        </p:txBody>
      </p:sp>
      <p:sp>
        <p:nvSpPr>
          <p:cNvPr id="4" name="Slide Number Placeholder 3"/>
          <p:cNvSpPr>
            <a:spLocks noGrp="1"/>
          </p:cNvSpPr>
          <p:nvPr>
            <p:ph type="sldNum" sz="quarter" idx="12"/>
          </p:nvPr>
        </p:nvSpPr>
        <p:spPr/>
        <p:txBody>
          <a:bodyPr/>
          <a:lstStyle/>
          <a:p>
            <a:fld id="{755BB3E2-468F-3142-B820-71118685825E}" type="slidenum">
              <a:rPr lang="en-US" smtClean="0"/>
              <a:pPr/>
              <a:t>41</a:t>
            </a:fld>
            <a:endParaRPr lang="en-US" dirty="0"/>
          </a:p>
        </p:txBody>
      </p:sp>
      <p:pic>
        <p:nvPicPr>
          <p:cNvPr id="7" name="Picture 6" descr="Your Genes, Your Choices">
            <a:extLst>
              <a:ext uri="{FF2B5EF4-FFF2-40B4-BE49-F238E27FC236}">
                <a16:creationId xmlns:a16="http://schemas.microsoft.com/office/drawing/2014/main" id="{F9824365-FC2B-674D-9F65-02F979AE6D87}"/>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5497286" y="3650329"/>
            <a:ext cx="2719132" cy="2962288"/>
          </a:xfrm>
          <a:prstGeom prst="rect">
            <a:avLst/>
          </a:prstGeom>
        </p:spPr>
      </p:pic>
    </p:spTree>
  </p:cSld>
  <p:clrMapOvr>
    <a:masterClrMapping/>
  </p:clrMapOvr>
  <p:transition spd="med">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0162AC5-31BB-E6BD-89DF-2A4AA6225D56}"/>
              </a:ext>
            </a:extLst>
          </p:cNvPr>
          <p:cNvPicPr>
            <a:picLocks noGrp="1" noChangeAspect="1"/>
          </p:cNvPicPr>
          <p:nvPr>
            <p:ph idx="1"/>
          </p:nvPr>
        </p:nvPicPr>
        <p:blipFill>
          <a:blip r:embed="rId2"/>
          <a:stretch>
            <a:fillRect/>
          </a:stretch>
        </p:blipFill>
        <p:spPr>
          <a:xfrm>
            <a:off x="1968947" y="380209"/>
            <a:ext cx="5206106" cy="5976142"/>
          </a:xfrm>
        </p:spPr>
      </p:pic>
      <p:sp>
        <p:nvSpPr>
          <p:cNvPr id="4" name="Footer Placeholder 3">
            <a:extLst>
              <a:ext uri="{FF2B5EF4-FFF2-40B4-BE49-F238E27FC236}">
                <a16:creationId xmlns:a16="http://schemas.microsoft.com/office/drawing/2014/main" id="{4ACC2A9C-A2A3-433B-D94D-B4774B7F0AC5}"/>
              </a:ext>
            </a:extLst>
          </p:cNvPr>
          <p:cNvSpPr>
            <a:spLocks noGrp="1"/>
          </p:cNvSpPr>
          <p:nvPr>
            <p:ph type="ftr" sz="quarter" idx="11"/>
          </p:nvPr>
        </p:nvSpPr>
        <p:spPr/>
        <p:txBody>
          <a:bodyPr/>
          <a:lstStyle/>
          <a:p>
            <a:r>
              <a:rPr lang="en-US"/>
              <a:t>Cyber Sensible, LLC</a:t>
            </a:r>
          </a:p>
        </p:txBody>
      </p:sp>
      <p:sp>
        <p:nvSpPr>
          <p:cNvPr id="5" name="Slide Number Placeholder 4">
            <a:extLst>
              <a:ext uri="{FF2B5EF4-FFF2-40B4-BE49-F238E27FC236}">
                <a16:creationId xmlns:a16="http://schemas.microsoft.com/office/drawing/2014/main" id="{920C5C00-EB53-2DAC-FCB3-BA0B4F77B4B4}"/>
              </a:ext>
            </a:extLst>
          </p:cNvPr>
          <p:cNvSpPr>
            <a:spLocks noGrp="1"/>
          </p:cNvSpPr>
          <p:nvPr>
            <p:ph type="sldNum" sz="quarter" idx="12"/>
          </p:nvPr>
        </p:nvSpPr>
        <p:spPr/>
        <p:txBody>
          <a:bodyPr/>
          <a:lstStyle/>
          <a:p>
            <a:fld id="{755BB3E2-468F-3142-B820-71118685825E}" type="slidenum">
              <a:rPr lang="en-US" smtClean="0"/>
              <a:pPr/>
              <a:t>42</a:t>
            </a:fld>
            <a:endParaRPr lang="en-US"/>
          </a:p>
        </p:txBody>
      </p:sp>
    </p:spTree>
    <p:extLst>
      <p:ext uri="{BB962C8B-B14F-4D97-AF65-F5344CB8AC3E}">
        <p14:creationId xmlns:p14="http://schemas.microsoft.com/office/powerpoint/2010/main" val="4289307570"/>
      </p:ext>
    </p:extLst>
  </p:cSld>
  <p:clrMapOvr>
    <a:masterClrMapping/>
  </p:clrMapOvr>
  <p:transition spd="med">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7964"/>
            <a:ext cx="7886700" cy="1325563"/>
          </a:xfrm>
        </p:spPr>
        <p:txBody>
          <a:bodyPr>
            <a:normAutofit/>
          </a:bodyPr>
          <a:lstStyle/>
          <a:p>
            <a:pPr algn="ctr"/>
            <a:r>
              <a:rPr lang="en-US" sz="4400" b="1" u="sng" dirty="0"/>
              <a:t>Tips for Digital parents</a:t>
            </a:r>
          </a:p>
        </p:txBody>
      </p:sp>
      <p:sp>
        <p:nvSpPr>
          <p:cNvPr id="3" name="Content Placeholder 2"/>
          <p:cNvSpPr>
            <a:spLocks noGrp="1"/>
          </p:cNvSpPr>
          <p:nvPr>
            <p:ph idx="1"/>
          </p:nvPr>
        </p:nvSpPr>
        <p:spPr>
          <a:xfrm>
            <a:off x="846364" y="1690689"/>
            <a:ext cx="7886700" cy="4351338"/>
          </a:xfrm>
        </p:spPr>
        <p:txBody>
          <a:bodyPr/>
          <a:lstStyle/>
          <a:p>
            <a:r>
              <a:rPr lang="en-US" sz="3200" b="1" dirty="0">
                <a:latin typeface="Arial" panose="020B0604020202020204" pitchFamily="34" charset="0"/>
                <a:cs typeface="Arial" panose="020B0604020202020204" pitchFamily="34" charset="0"/>
              </a:rPr>
              <a:t>Know the Apps They Use</a:t>
            </a:r>
          </a:p>
          <a:p>
            <a:r>
              <a:rPr lang="en-US" sz="3200" b="1" dirty="0">
                <a:latin typeface="Arial" panose="020B0604020202020204" pitchFamily="34" charset="0"/>
                <a:cs typeface="Arial" panose="020B0604020202020204" pitchFamily="34" charset="0"/>
              </a:rPr>
              <a:t>Use Privacy and Safety Settings</a:t>
            </a:r>
          </a:p>
          <a:p>
            <a:r>
              <a:rPr lang="en-US" sz="3200" b="1" dirty="0">
                <a:latin typeface="Arial" panose="020B0604020202020204" pitchFamily="34" charset="0"/>
                <a:cs typeface="Arial" panose="020B0604020202020204" pitchFamily="34" charset="0"/>
              </a:rPr>
              <a:t>Agree to Online Standards of Behavior</a:t>
            </a:r>
          </a:p>
          <a:p>
            <a:r>
              <a:rPr lang="en-US" sz="3200" b="1" dirty="0">
                <a:latin typeface="Arial" panose="020B0604020202020204" pitchFamily="34" charset="0"/>
                <a:cs typeface="Arial" panose="020B0604020202020204" pitchFamily="34" charset="0"/>
              </a:rPr>
              <a:t>Review Tech Etiquette</a:t>
            </a:r>
          </a:p>
          <a:p>
            <a:r>
              <a:rPr lang="en-US" sz="3200" b="1" dirty="0">
                <a:latin typeface="Arial" panose="020B0604020202020204" pitchFamily="34" charset="0"/>
                <a:cs typeface="Arial" panose="020B0604020202020204" pitchFamily="34" charset="0"/>
              </a:rPr>
              <a:t>Model Good Digital Habits</a:t>
            </a:r>
          </a:p>
          <a:p>
            <a:pPr marL="0" indent="0">
              <a:buNone/>
            </a:pPr>
            <a:endParaRPr lang="en-US" dirty="0"/>
          </a:p>
        </p:txBody>
      </p:sp>
      <p:sp>
        <p:nvSpPr>
          <p:cNvPr id="4" name="Footer Placeholder 3"/>
          <p:cNvSpPr>
            <a:spLocks noGrp="1"/>
          </p:cNvSpPr>
          <p:nvPr>
            <p:ph type="ftr" sz="quarter" idx="11"/>
          </p:nvPr>
        </p:nvSpPr>
        <p:spPr/>
        <p:txBody>
          <a:bodyPr/>
          <a:lstStyle/>
          <a:p>
            <a:r>
              <a:rPr lang="en-US"/>
              <a:t>Cyber Sensible, LLC</a:t>
            </a:r>
          </a:p>
        </p:txBody>
      </p:sp>
      <p:sp>
        <p:nvSpPr>
          <p:cNvPr id="5" name="Slide Number Placeholder 4"/>
          <p:cNvSpPr>
            <a:spLocks noGrp="1"/>
          </p:cNvSpPr>
          <p:nvPr>
            <p:ph type="sldNum" sz="quarter" idx="12"/>
          </p:nvPr>
        </p:nvSpPr>
        <p:spPr/>
        <p:txBody>
          <a:bodyPr/>
          <a:lstStyle/>
          <a:p>
            <a:fld id="{755BB3E2-468F-3142-B820-71118685825E}" type="slidenum">
              <a:rPr lang="en-US" smtClean="0"/>
              <a:pPr/>
              <a:t>43</a:t>
            </a:fld>
            <a:endParaRPr lang="en-US"/>
          </a:p>
        </p:txBody>
      </p:sp>
      <p:pic>
        <p:nvPicPr>
          <p:cNvPr id="8" name="Picture 7">
            <a:extLst>
              <a:ext uri="{FF2B5EF4-FFF2-40B4-BE49-F238E27FC236}">
                <a16:creationId xmlns:a16="http://schemas.microsoft.com/office/drawing/2014/main" id="{F4CE747D-90C7-5C4E-BF99-B82B53A67EAE}"/>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5971112" y="4442941"/>
            <a:ext cx="3031075" cy="2027882"/>
          </a:xfrm>
          <a:prstGeom prst="rect">
            <a:avLst/>
          </a:prstGeom>
        </p:spPr>
      </p:pic>
    </p:spTree>
    <p:extLst>
      <p:ext uri="{BB962C8B-B14F-4D97-AF65-F5344CB8AC3E}">
        <p14:creationId xmlns:p14="http://schemas.microsoft.com/office/powerpoint/2010/main" val="1915735843"/>
      </p:ext>
    </p:extLst>
  </p:cSld>
  <p:clrMapOvr>
    <a:masterClrMapping/>
  </p:clrMapOvr>
  <p:transition spd="med">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77879"/>
            <a:ext cx="7886700" cy="849312"/>
          </a:xfrm>
          <a:solidFill>
            <a:srgbClr val="D8D1E1"/>
          </a:solidFill>
        </p:spPr>
        <p:txBody>
          <a:bodyPr>
            <a:normAutofit/>
          </a:bodyPr>
          <a:lstStyle/>
          <a:p>
            <a:pPr algn="ctr"/>
            <a:r>
              <a:rPr lang="en-US" sz="4400" u="sng" dirty="0">
                <a:solidFill>
                  <a:schemeClr val="accent6">
                    <a:lumMod val="50000"/>
                  </a:schemeClr>
                </a:solidFill>
                <a:latin typeface="Helvetica Neue Light" panose="02000403000000020004" pitchFamily="2" charset="0"/>
                <a:ea typeface="Helvetica Neue Light" panose="02000403000000020004" pitchFamily="2" charset="0"/>
                <a:cs typeface="Chalkboard"/>
              </a:rPr>
              <a:t>Balance Your Digital Life</a:t>
            </a:r>
          </a:p>
        </p:txBody>
      </p:sp>
      <p:sp>
        <p:nvSpPr>
          <p:cNvPr id="4" name="TextBox 3"/>
          <p:cNvSpPr txBox="1"/>
          <p:nvPr/>
        </p:nvSpPr>
        <p:spPr>
          <a:xfrm>
            <a:off x="1600200" y="5943601"/>
            <a:ext cx="5841999" cy="830997"/>
          </a:xfrm>
          <a:prstGeom prst="rect">
            <a:avLst/>
          </a:prstGeom>
          <a:noFill/>
        </p:spPr>
        <p:txBody>
          <a:bodyPr wrap="square" rtlCol="0">
            <a:spAutoFit/>
          </a:bodyPr>
          <a:lstStyle/>
          <a:p>
            <a:pPr algn="ctr"/>
            <a:r>
              <a:rPr lang="en-US" sz="1600" dirty="0">
                <a:solidFill>
                  <a:srgbClr val="261E2E"/>
                </a:solidFill>
                <a:latin typeface="Helvetica Neue" panose="02000503000000020004" pitchFamily="2" charset="0"/>
                <a:ea typeface="Helvetica Neue" panose="02000503000000020004" pitchFamily="2" charset="0"/>
                <a:cs typeface="Helvetica Neue" panose="02000503000000020004" pitchFamily="2" charset="0"/>
              </a:rPr>
              <a:t>Thank you! Please visit Cyber-Sensible.com for more advice. FB &amp; IG: </a:t>
            </a:r>
            <a:r>
              <a:rPr lang="en-US" sz="1600" dirty="0" err="1">
                <a:solidFill>
                  <a:srgbClr val="261E2E"/>
                </a:solidFill>
                <a:latin typeface="Helvetica Neue" panose="02000503000000020004" pitchFamily="2" charset="0"/>
                <a:ea typeface="Helvetica Neue" panose="02000503000000020004" pitchFamily="2" charset="0"/>
                <a:cs typeface="Helvetica Neue" panose="02000503000000020004" pitchFamily="2" charset="0"/>
              </a:rPr>
              <a:t>CyberSensible</a:t>
            </a:r>
            <a:r>
              <a:rPr lang="en-US" sz="1600" dirty="0">
                <a:solidFill>
                  <a:srgbClr val="261E2E"/>
                </a:solidFill>
                <a:latin typeface="Helvetica Neue" panose="02000503000000020004" pitchFamily="2" charset="0"/>
                <a:ea typeface="Helvetica Neue" panose="02000503000000020004" pitchFamily="2" charset="0"/>
                <a:cs typeface="Helvetica Neue" panose="02000503000000020004" pitchFamily="2" charset="0"/>
              </a:rPr>
              <a:t> </a:t>
            </a:r>
          </a:p>
          <a:p>
            <a:pPr algn="ctr"/>
            <a:r>
              <a:rPr lang="en-US" sz="1600" dirty="0">
                <a:solidFill>
                  <a:srgbClr val="261E2E"/>
                </a:solidFill>
                <a:latin typeface="Helvetica Neue" panose="02000503000000020004" pitchFamily="2" charset="0"/>
                <a:ea typeface="Helvetica Neue" panose="02000503000000020004" pitchFamily="2" charset="0"/>
                <a:cs typeface="Helvetica Neue" panose="02000503000000020004" pitchFamily="2" charset="0"/>
              </a:rPr>
              <a:t>Twitter: @DeniseLisi23</a:t>
            </a:r>
          </a:p>
        </p:txBody>
      </p:sp>
      <p:pic>
        <p:nvPicPr>
          <p:cNvPr id="10" name="Content Placeholder 9">
            <a:extLst>
              <a:ext uri="{FF2B5EF4-FFF2-40B4-BE49-F238E27FC236}">
                <a16:creationId xmlns:a16="http://schemas.microsoft.com/office/drawing/2014/main" id="{272597FA-CB69-03F5-3464-DA63C822D93F}"/>
              </a:ext>
            </a:extLst>
          </p:cNvPr>
          <p:cNvPicPr>
            <a:picLocks noGrp="1" noChangeAspect="1"/>
          </p:cNvPicPr>
          <p:nvPr>
            <p:ph idx="1"/>
          </p:nvPr>
        </p:nvPicPr>
        <p:blipFill>
          <a:blip r:embed="rId3"/>
          <a:stretch>
            <a:fillRect/>
          </a:stretch>
        </p:blipFill>
        <p:spPr>
          <a:xfrm>
            <a:off x="404770" y="1481895"/>
            <a:ext cx="8334459" cy="4279124"/>
          </a:xfrm>
        </p:spPr>
      </p:pic>
    </p:spTree>
    <p:extLst>
      <p:ext uri="{BB962C8B-B14F-4D97-AF65-F5344CB8AC3E}">
        <p14:creationId xmlns:p14="http://schemas.microsoft.com/office/powerpoint/2010/main" val="2108232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9513"/>
            <a:ext cx="7886700" cy="927646"/>
          </a:xfrm>
        </p:spPr>
        <p:txBody>
          <a:bodyPr>
            <a:normAutofit/>
          </a:bodyPr>
          <a:lstStyle/>
          <a:p>
            <a:pPr algn="ctr"/>
            <a:r>
              <a:rPr lang="en-US" sz="4400" u="sng" dirty="0">
                <a:latin typeface="Carrol ExtraBold" pitchFamily="2" charset="77"/>
                <a:cs typeface="Apple Casual"/>
              </a:rPr>
              <a:t>Your Window</a:t>
            </a:r>
          </a:p>
        </p:txBody>
      </p:sp>
      <p:sp>
        <p:nvSpPr>
          <p:cNvPr id="3" name="Content Placeholder 2"/>
          <p:cNvSpPr>
            <a:spLocks noGrp="1"/>
          </p:cNvSpPr>
          <p:nvPr>
            <p:ph idx="1"/>
          </p:nvPr>
        </p:nvSpPr>
        <p:spPr>
          <a:xfrm>
            <a:off x="628650" y="1513489"/>
            <a:ext cx="7886700" cy="4805362"/>
          </a:xfrm>
        </p:spPr>
        <p:txBody>
          <a:bodyPr>
            <a:normAutofit lnSpcReduction="10000"/>
          </a:bodyPr>
          <a:lstStyle/>
          <a:p>
            <a:pPr>
              <a:buNone/>
            </a:pPr>
            <a:r>
              <a:rPr lang="en-US" sz="4000" b="1" dirty="0">
                <a:latin typeface="Vernal Park Bold" pitchFamily="2" charset="0"/>
                <a:cs typeface="Chalkboard"/>
              </a:rPr>
              <a:t>“Think of the Internet less as a screen and more of a window – what do you want to see when you look out and what do you want others to see about you when they look in? Then take steps to make the online environment and your digital profile reflect your answer. ” </a:t>
            </a:r>
          </a:p>
          <a:p>
            <a:pPr algn="ctr">
              <a:buNone/>
            </a:pPr>
            <a:r>
              <a:rPr lang="en-US" sz="4000" b="1" dirty="0">
                <a:latin typeface="Vernal Park Bold" pitchFamily="2" charset="0"/>
                <a:cs typeface="Chalkboard"/>
              </a:rPr>
              <a:t>–Denise, </a:t>
            </a:r>
          </a:p>
          <a:p>
            <a:pPr algn="ctr">
              <a:buNone/>
            </a:pPr>
            <a:r>
              <a:rPr lang="en-US" sz="4000" b="1" dirty="0">
                <a:latin typeface="Vernal Park Bold" pitchFamily="2" charset="0"/>
                <a:cs typeface="Chalkboard"/>
              </a:rPr>
              <a:t>Cyber Sensible Founder</a:t>
            </a:r>
          </a:p>
        </p:txBody>
      </p:sp>
    </p:spTree>
    <p:extLst>
      <p:ext uri="{BB962C8B-B14F-4D97-AF65-F5344CB8AC3E}">
        <p14:creationId xmlns:p14="http://schemas.microsoft.com/office/powerpoint/2010/main" val="216144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741F7D0-88B1-794A-8328-21E464567B5E}"/>
              </a:ext>
            </a:extLst>
          </p:cNvPr>
          <p:cNvSpPr>
            <a:spLocks noGrp="1"/>
          </p:cNvSpPr>
          <p:nvPr>
            <p:ph type="ftr" sz="quarter" idx="11"/>
          </p:nvPr>
        </p:nvSpPr>
        <p:spPr/>
        <p:txBody>
          <a:bodyPr/>
          <a:lstStyle/>
          <a:p>
            <a:r>
              <a:rPr lang="en-US" dirty="0"/>
              <a:t>Cyber Sensible, LLC</a:t>
            </a:r>
          </a:p>
        </p:txBody>
      </p:sp>
      <p:sp>
        <p:nvSpPr>
          <p:cNvPr id="5" name="Slide Number Placeholder 4">
            <a:extLst>
              <a:ext uri="{FF2B5EF4-FFF2-40B4-BE49-F238E27FC236}">
                <a16:creationId xmlns:a16="http://schemas.microsoft.com/office/drawing/2014/main" id="{5C15E33E-58B1-EF43-9F4F-93E2844CB95B}"/>
              </a:ext>
            </a:extLst>
          </p:cNvPr>
          <p:cNvSpPr>
            <a:spLocks noGrp="1"/>
          </p:cNvSpPr>
          <p:nvPr>
            <p:ph type="sldNum" sz="quarter" idx="12"/>
          </p:nvPr>
        </p:nvSpPr>
        <p:spPr/>
        <p:txBody>
          <a:bodyPr/>
          <a:lstStyle/>
          <a:p>
            <a:fld id="{755BB3E2-468F-3142-B820-71118685825E}" type="slidenum">
              <a:rPr lang="en-US" smtClean="0"/>
              <a:pPr/>
              <a:t>6</a:t>
            </a:fld>
            <a:endParaRPr lang="en-US" dirty="0"/>
          </a:p>
        </p:txBody>
      </p:sp>
      <p:pic>
        <p:nvPicPr>
          <p:cNvPr id="8" name="Content Placeholder 7">
            <a:extLst>
              <a:ext uri="{FF2B5EF4-FFF2-40B4-BE49-F238E27FC236}">
                <a16:creationId xmlns:a16="http://schemas.microsoft.com/office/drawing/2014/main" id="{ABA6177B-C709-7147-8B44-F66D1F43B9DA}"/>
              </a:ext>
            </a:extLst>
          </p:cNvPr>
          <p:cNvPicPr>
            <a:picLocks noGrp="1" noChangeAspect="1"/>
          </p:cNvPicPr>
          <p:nvPr>
            <p:ph idx="1"/>
          </p:nvPr>
        </p:nvPicPr>
        <p:blipFill>
          <a:blip r:embed="rId3"/>
          <a:stretch>
            <a:fillRect/>
          </a:stretch>
        </p:blipFill>
        <p:spPr>
          <a:xfrm>
            <a:off x="1746755" y="408709"/>
            <a:ext cx="5845536" cy="5845536"/>
          </a:xfrm>
        </p:spPr>
      </p:pic>
    </p:spTree>
    <p:extLst>
      <p:ext uri="{BB962C8B-B14F-4D97-AF65-F5344CB8AC3E}">
        <p14:creationId xmlns:p14="http://schemas.microsoft.com/office/powerpoint/2010/main" val="45087343"/>
      </p:ext>
    </p:extLst>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11629"/>
            <a:ext cx="6162568" cy="840920"/>
          </a:xfrm>
        </p:spPr>
        <p:txBody>
          <a:bodyPr>
            <a:normAutofit/>
          </a:bodyPr>
          <a:lstStyle/>
          <a:p>
            <a:pPr algn="ctr"/>
            <a:r>
              <a:rPr lang="en-US" sz="4400" b="1" u="sng" dirty="0"/>
              <a:t>Over-Connected?</a:t>
            </a:r>
          </a:p>
        </p:txBody>
      </p:sp>
      <p:sp>
        <p:nvSpPr>
          <p:cNvPr id="3" name="Content Placeholder 2"/>
          <p:cNvSpPr>
            <a:spLocks noGrp="1"/>
          </p:cNvSpPr>
          <p:nvPr>
            <p:ph idx="1"/>
          </p:nvPr>
        </p:nvSpPr>
        <p:spPr>
          <a:xfrm>
            <a:off x="457200" y="1600199"/>
            <a:ext cx="8229600" cy="4746171"/>
          </a:xfrm>
        </p:spPr>
        <p:txBody>
          <a:bodyPr>
            <a:normAutofit fontScale="62500" lnSpcReduction="20000"/>
          </a:bodyPr>
          <a:lstStyle/>
          <a:p>
            <a:r>
              <a:rPr lang="en-US" sz="3520" dirty="0"/>
              <a:t>50% feel addicted to their devices</a:t>
            </a:r>
          </a:p>
          <a:p>
            <a:r>
              <a:rPr lang="en-US" sz="3520" dirty="0"/>
              <a:t>57% admit SM is a distraction from schoolwork</a:t>
            </a:r>
          </a:p>
          <a:p>
            <a:r>
              <a:rPr lang="en-US" sz="3520" dirty="0"/>
              <a:t>72% think tech manipulates them to stay on longer </a:t>
            </a:r>
          </a:p>
          <a:p>
            <a:r>
              <a:rPr lang="en-US" sz="3520" dirty="0"/>
              <a:t>78% check devices hourly</a:t>
            </a:r>
          </a:p>
          <a:p>
            <a:r>
              <a:rPr lang="en-US" sz="3520" dirty="0"/>
              <a:t>72% feel the need to respond immediately to texts, SM message and notifications. </a:t>
            </a:r>
          </a:p>
          <a:p>
            <a:r>
              <a:rPr lang="en-US" sz="3520" dirty="0"/>
              <a:t>66% Parents feel their teens spend too much time on devices, 52% of teens agree. </a:t>
            </a:r>
          </a:p>
          <a:p>
            <a:r>
              <a:rPr lang="en-US" sz="3520" dirty="0"/>
              <a:t>Studies show these distractions harm ability to focus and weed out irrelevant information. </a:t>
            </a:r>
          </a:p>
          <a:p>
            <a:pPr marL="0" indent="0">
              <a:buNone/>
            </a:pPr>
            <a:r>
              <a:rPr lang="en-US" sz="3520" dirty="0"/>
              <a:t>BUT….</a:t>
            </a:r>
          </a:p>
          <a:p>
            <a:r>
              <a:rPr lang="en-US" sz="3520" dirty="0"/>
              <a:t>Majority feel SM has a positive impact on their lives</a:t>
            </a:r>
          </a:p>
          <a:p>
            <a:endParaRPr lang="en-US" sz="3520" dirty="0"/>
          </a:p>
          <a:p>
            <a:endParaRPr lang="en-US" dirty="0"/>
          </a:p>
          <a:p>
            <a:pPr lvl="1"/>
            <a:r>
              <a:rPr lang="en-US" sz="2118" i="1" dirty="0"/>
              <a:t>Technology Addiction </a:t>
            </a:r>
            <a:r>
              <a:rPr lang="en-US" sz="2118" dirty="0"/>
              <a:t>2016 and </a:t>
            </a:r>
            <a:r>
              <a:rPr lang="en-US" sz="2118" i="1" dirty="0"/>
              <a:t>Social Media, Social Life </a:t>
            </a:r>
            <a:r>
              <a:rPr lang="en-US" sz="2118" dirty="0"/>
              <a:t>2017 studies by Common Sense Media</a:t>
            </a:r>
          </a:p>
        </p:txBody>
      </p:sp>
      <p:sp>
        <p:nvSpPr>
          <p:cNvPr id="4" name="Footer Placeholder 3"/>
          <p:cNvSpPr>
            <a:spLocks noGrp="1"/>
          </p:cNvSpPr>
          <p:nvPr>
            <p:ph type="ftr" sz="quarter" idx="11"/>
          </p:nvPr>
        </p:nvSpPr>
        <p:spPr/>
        <p:txBody>
          <a:bodyPr/>
          <a:lstStyle/>
          <a:p>
            <a:r>
              <a:rPr lang="en-US"/>
              <a:t>Cyber Sensible, LLC</a:t>
            </a:r>
          </a:p>
        </p:txBody>
      </p:sp>
      <p:pic>
        <p:nvPicPr>
          <p:cNvPr id="5" name="Picture 4" descr="Screen Shot 2018-09-24 at 1.23.49 PM.png"/>
          <p:cNvPicPr>
            <a:picLocks noChangeAspect="1"/>
          </p:cNvPicPr>
          <p:nvPr/>
        </p:nvPicPr>
        <p:blipFill>
          <a:blip r:embed="rId3"/>
          <a:stretch>
            <a:fillRect/>
          </a:stretch>
        </p:blipFill>
        <p:spPr>
          <a:xfrm>
            <a:off x="6976153" y="128820"/>
            <a:ext cx="2065106" cy="1972552"/>
          </a:xfrm>
          <a:prstGeom prst="rect">
            <a:avLst/>
          </a:prstGeom>
        </p:spPr>
      </p:pic>
    </p:spTree>
    <p:extLst>
      <p:ext uri="{BB962C8B-B14F-4D97-AF65-F5344CB8AC3E}">
        <p14:creationId xmlns:p14="http://schemas.microsoft.com/office/powerpoint/2010/main" val="1188523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7A45F-EA5E-A13E-0ECC-661E11F80593}"/>
              </a:ext>
            </a:extLst>
          </p:cNvPr>
          <p:cNvSpPr>
            <a:spLocks noGrp="1"/>
          </p:cNvSpPr>
          <p:nvPr>
            <p:ph type="title"/>
          </p:nvPr>
        </p:nvSpPr>
        <p:spPr>
          <a:xfrm>
            <a:off x="628650" y="376278"/>
            <a:ext cx="7886700" cy="805984"/>
          </a:xfrm>
        </p:spPr>
        <p:txBody>
          <a:bodyPr/>
          <a:lstStyle/>
          <a:p>
            <a:pPr algn="ctr"/>
            <a:r>
              <a:rPr lang="en-US" u="sng" dirty="0"/>
              <a:t>Teen Views on Technology</a:t>
            </a:r>
          </a:p>
        </p:txBody>
      </p:sp>
      <p:sp>
        <p:nvSpPr>
          <p:cNvPr id="4" name="Footer Placeholder 3">
            <a:extLst>
              <a:ext uri="{FF2B5EF4-FFF2-40B4-BE49-F238E27FC236}">
                <a16:creationId xmlns:a16="http://schemas.microsoft.com/office/drawing/2014/main" id="{263CEC34-FA14-8C54-9DA9-2B4DDC96D152}"/>
              </a:ext>
            </a:extLst>
          </p:cNvPr>
          <p:cNvSpPr>
            <a:spLocks noGrp="1"/>
          </p:cNvSpPr>
          <p:nvPr>
            <p:ph type="ftr" sz="quarter" idx="11"/>
          </p:nvPr>
        </p:nvSpPr>
        <p:spPr/>
        <p:txBody>
          <a:bodyPr/>
          <a:lstStyle/>
          <a:p>
            <a:r>
              <a:rPr lang="en-US"/>
              <a:t>Cyber Sensible, LLC</a:t>
            </a:r>
          </a:p>
        </p:txBody>
      </p:sp>
      <p:sp>
        <p:nvSpPr>
          <p:cNvPr id="5" name="Slide Number Placeholder 4">
            <a:extLst>
              <a:ext uri="{FF2B5EF4-FFF2-40B4-BE49-F238E27FC236}">
                <a16:creationId xmlns:a16="http://schemas.microsoft.com/office/drawing/2014/main" id="{7FA80AEE-3BAA-7CBC-D577-1BF1F4A7E1B2}"/>
              </a:ext>
            </a:extLst>
          </p:cNvPr>
          <p:cNvSpPr>
            <a:spLocks noGrp="1"/>
          </p:cNvSpPr>
          <p:nvPr>
            <p:ph type="sldNum" sz="quarter" idx="12"/>
          </p:nvPr>
        </p:nvSpPr>
        <p:spPr/>
        <p:txBody>
          <a:bodyPr/>
          <a:lstStyle/>
          <a:p>
            <a:fld id="{755BB3E2-468F-3142-B820-71118685825E}" type="slidenum">
              <a:rPr lang="en-US" smtClean="0"/>
              <a:pPr/>
              <a:t>8</a:t>
            </a:fld>
            <a:endParaRPr lang="en-US"/>
          </a:p>
        </p:txBody>
      </p:sp>
      <p:graphicFrame>
        <p:nvGraphicFramePr>
          <p:cNvPr id="6" name="Content Placeholder 5">
            <a:extLst>
              <a:ext uri="{FF2B5EF4-FFF2-40B4-BE49-F238E27FC236}">
                <a16:creationId xmlns:a16="http://schemas.microsoft.com/office/drawing/2014/main" id="{A1D42B41-93D2-C962-7463-C35BE3A0B2E2}"/>
              </a:ext>
            </a:extLst>
          </p:cNvPr>
          <p:cNvGraphicFramePr>
            <a:graphicFrameLocks noGrp="1"/>
          </p:cNvGraphicFramePr>
          <p:nvPr>
            <p:ph idx="1"/>
            <p:extLst>
              <p:ext uri="{D42A27DB-BD31-4B8C-83A1-F6EECF244321}">
                <p14:modId xmlns:p14="http://schemas.microsoft.com/office/powerpoint/2010/main" val="3427266655"/>
              </p:ext>
            </p:extLst>
          </p:nvPr>
        </p:nvGraphicFramePr>
        <p:xfrm>
          <a:off x="628649" y="1350498"/>
          <a:ext cx="8008913" cy="48264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3012987"/>
      </p:ext>
    </p:extLst>
  </p:cSld>
  <p:clrMapOvr>
    <a:masterClrMapping/>
  </p:clrMapOvr>
  <p:transition spd="med">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E51718CC-D60C-6248-AB69-99F2C3CEE8F6}"/>
              </a:ext>
            </a:extLst>
          </p:cNvPr>
          <p:cNvGraphicFramePr>
            <a:graphicFrameLocks noGrp="1"/>
          </p:cNvGraphicFramePr>
          <p:nvPr>
            <p:ph idx="1"/>
          </p:nvPr>
        </p:nvGraphicFramePr>
        <p:xfrm>
          <a:off x="431799" y="136524"/>
          <a:ext cx="8624277" cy="6215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dirty="0"/>
              <a:t>Cyber Sensible, LLC</a:t>
            </a:r>
          </a:p>
        </p:txBody>
      </p:sp>
      <p:pic>
        <p:nvPicPr>
          <p:cNvPr id="10" name="Picture 9" descr="Screen Shot 2018-09-24 at 1.23.49 PM.png">
            <a:extLst>
              <a:ext uri="{FF2B5EF4-FFF2-40B4-BE49-F238E27FC236}">
                <a16:creationId xmlns:a16="http://schemas.microsoft.com/office/drawing/2014/main" id="{8E81D4A6-1BF1-5347-A369-8B0E4E89AC03}"/>
              </a:ext>
            </a:extLst>
          </p:cNvPr>
          <p:cNvPicPr>
            <a:picLocks noChangeAspect="1"/>
          </p:cNvPicPr>
          <p:nvPr/>
        </p:nvPicPr>
        <p:blipFill>
          <a:blip r:embed="rId8">
            <a:alphaModFix/>
          </a:blip>
          <a:stretch>
            <a:fillRect/>
          </a:stretch>
        </p:blipFill>
        <p:spPr>
          <a:xfrm>
            <a:off x="3574752" y="2080725"/>
            <a:ext cx="2363957" cy="2258009"/>
          </a:xfrm>
          <a:prstGeom prst="rect">
            <a:avLst/>
          </a:prstGeom>
          <a:effectLst>
            <a:softEdge rad="127000"/>
          </a:effectLst>
        </p:spPr>
      </p:pic>
      <p:sp>
        <p:nvSpPr>
          <p:cNvPr id="2" name="TextBox 1">
            <a:extLst>
              <a:ext uri="{FF2B5EF4-FFF2-40B4-BE49-F238E27FC236}">
                <a16:creationId xmlns:a16="http://schemas.microsoft.com/office/drawing/2014/main" id="{199C23F2-3846-3C4E-82CC-A2756CADAC30}"/>
              </a:ext>
            </a:extLst>
          </p:cNvPr>
          <p:cNvSpPr txBox="1"/>
          <p:nvPr/>
        </p:nvSpPr>
        <p:spPr>
          <a:xfrm>
            <a:off x="-12084" y="132157"/>
            <a:ext cx="2665603" cy="923330"/>
          </a:xfrm>
          <a:prstGeom prst="rect">
            <a:avLst/>
          </a:prstGeom>
          <a:noFill/>
        </p:spPr>
        <p:txBody>
          <a:bodyPr wrap="none" rtlCol="0">
            <a:spAutoFit/>
          </a:bodyPr>
          <a:lstStyle/>
          <a:p>
            <a:pPr algn="ctr"/>
            <a:r>
              <a:rPr lang="en-US" b="1" dirty="0">
                <a:latin typeface="Carrol Bold" pitchFamily="2" charset="77"/>
              </a:rPr>
              <a:t>Brain Drain Effect</a:t>
            </a:r>
          </a:p>
          <a:p>
            <a:pPr algn="ctr"/>
            <a:r>
              <a:rPr lang="en-US" b="1" dirty="0">
                <a:latin typeface="Carrol Bold" pitchFamily="2" charset="77"/>
              </a:rPr>
              <a:t>and</a:t>
            </a:r>
          </a:p>
          <a:p>
            <a:pPr algn="ctr"/>
            <a:r>
              <a:rPr lang="en-US" b="1" dirty="0">
                <a:latin typeface="Carrol Bold" pitchFamily="2" charset="77"/>
              </a:rPr>
              <a:t>The Multitasking Myth</a:t>
            </a:r>
          </a:p>
        </p:txBody>
      </p:sp>
      <p:sp>
        <p:nvSpPr>
          <p:cNvPr id="3" name="TextBox 2">
            <a:extLst>
              <a:ext uri="{FF2B5EF4-FFF2-40B4-BE49-F238E27FC236}">
                <a16:creationId xmlns:a16="http://schemas.microsoft.com/office/drawing/2014/main" id="{BDC8396D-0427-FC4E-8DAB-AA20E992942B}"/>
              </a:ext>
            </a:extLst>
          </p:cNvPr>
          <p:cNvSpPr txBox="1"/>
          <p:nvPr/>
        </p:nvSpPr>
        <p:spPr>
          <a:xfrm>
            <a:off x="6382060" y="6046390"/>
            <a:ext cx="2407006" cy="307777"/>
          </a:xfrm>
          <a:prstGeom prst="rect">
            <a:avLst/>
          </a:prstGeom>
          <a:noFill/>
        </p:spPr>
        <p:txBody>
          <a:bodyPr wrap="none" rtlCol="0">
            <a:spAutoFit/>
          </a:bodyPr>
          <a:lstStyle/>
          <a:p>
            <a:r>
              <a:rPr lang="en-US" sz="1400" i="1" dirty="0"/>
              <a:t>Source: Common Sense Media</a:t>
            </a:r>
          </a:p>
        </p:txBody>
      </p:sp>
    </p:spTree>
    <p:extLst>
      <p:ext uri="{BB962C8B-B14F-4D97-AF65-F5344CB8AC3E}">
        <p14:creationId xmlns:p14="http://schemas.microsoft.com/office/powerpoint/2010/main" val="3014054098"/>
      </p:ext>
    </p:extLst>
  </p:cSld>
  <p:clrMapOvr>
    <a:masterClrMapping/>
  </p:clrMapOvr>
  <p:transition spd="med">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4591D-3F26-1843-ABD8-AC8762985DCC}"/>
              </a:ext>
            </a:extLst>
          </p:cNvPr>
          <p:cNvSpPr>
            <a:spLocks noGrp="1"/>
          </p:cNvSpPr>
          <p:nvPr>
            <p:ph type="title"/>
          </p:nvPr>
        </p:nvSpPr>
        <p:spPr>
          <a:xfrm>
            <a:off x="330199" y="274638"/>
            <a:ext cx="6716643" cy="1143000"/>
          </a:xfrm>
        </p:spPr>
        <p:txBody>
          <a:bodyPr>
            <a:normAutofit/>
          </a:bodyPr>
          <a:lstStyle/>
          <a:p>
            <a:pPr algn="ctr"/>
            <a:r>
              <a:rPr lang="en-US" sz="4400" u="sng" dirty="0">
                <a:latin typeface="Carrol ExtraBold" pitchFamily="2" charset="77"/>
              </a:rPr>
              <a:t>Attention economics</a:t>
            </a:r>
          </a:p>
        </p:txBody>
      </p:sp>
      <p:graphicFrame>
        <p:nvGraphicFramePr>
          <p:cNvPr id="6" name="Content Placeholder 5">
            <a:extLst>
              <a:ext uri="{FF2B5EF4-FFF2-40B4-BE49-F238E27FC236}">
                <a16:creationId xmlns:a16="http://schemas.microsoft.com/office/drawing/2014/main" id="{E2B95D16-B10A-494B-BBEE-EB0F26D000EC}"/>
              </a:ext>
            </a:extLst>
          </p:cNvPr>
          <p:cNvGraphicFramePr>
            <a:graphicFrameLocks noGrp="1"/>
          </p:cNvGraphicFramePr>
          <p:nvPr>
            <p:ph idx="1"/>
          </p:nvPr>
        </p:nvGraphicFramePr>
        <p:xfrm>
          <a:off x="457200" y="1417638"/>
          <a:ext cx="8229600" cy="4938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6640A850-B108-C145-A870-F12D6DAC77BF}"/>
              </a:ext>
            </a:extLst>
          </p:cNvPr>
          <p:cNvSpPr>
            <a:spLocks noGrp="1"/>
          </p:cNvSpPr>
          <p:nvPr>
            <p:ph type="ftr" sz="quarter" idx="11"/>
          </p:nvPr>
        </p:nvSpPr>
        <p:spPr/>
        <p:txBody>
          <a:bodyPr/>
          <a:lstStyle/>
          <a:p>
            <a:r>
              <a:rPr lang="en-US" dirty="0"/>
              <a:t>Cyber Sensible, LLC</a:t>
            </a:r>
          </a:p>
        </p:txBody>
      </p:sp>
      <p:sp>
        <p:nvSpPr>
          <p:cNvPr id="5" name="Slide Number Placeholder 4">
            <a:extLst>
              <a:ext uri="{FF2B5EF4-FFF2-40B4-BE49-F238E27FC236}">
                <a16:creationId xmlns:a16="http://schemas.microsoft.com/office/drawing/2014/main" id="{F0C780F0-CC69-7E47-8DC0-DD72E8A47E46}"/>
              </a:ext>
            </a:extLst>
          </p:cNvPr>
          <p:cNvSpPr>
            <a:spLocks noGrp="1"/>
          </p:cNvSpPr>
          <p:nvPr>
            <p:ph type="sldNum" sz="quarter" idx="12"/>
          </p:nvPr>
        </p:nvSpPr>
        <p:spPr/>
        <p:txBody>
          <a:bodyPr/>
          <a:lstStyle/>
          <a:p>
            <a:fld id="{755BB3E2-468F-3142-B820-71118685825E}" type="slidenum">
              <a:rPr lang="en-US" smtClean="0"/>
              <a:pPr/>
              <a:t>10</a:t>
            </a:fld>
            <a:endParaRPr lang="en-US" dirty="0"/>
          </a:p>
        </p:txBody>
      </p:sp>
      <p:pic>
        <p:nvPicPr>
          <p:cNvPr id="7" name="Picture 6">
            <a:extLst>
              <a:ext uri="{FF2B5EF4-FFF2-40B4-BE49-F238E27FC236}">
                <a16:creationId xmlns:a16="http://schemas.microsoft.com/office/drawing/2014/main" id="{6DEDF132-73F5-2442-A378-C3FB0D698641}"/>
              </a:ext>
            </a:extLst>
          </p:cNvPr>
          <p:cNvPicPr>
            <a:picLocks noChangeAspect="1"/>
          </p:cNvPicPr>
          <p:nvPr/>
        </p:nvPicPr>
        <p:blipFill>
          <a:blip r:embed="rId8">
            <a:extLst>
              <a:ext uri="{837473B0-CC2E-450A-ABE3-18F120FF3D39}">
                <a1611:picAttrSrcUrl xmlns:a1611="http://schemas.microsoft.com/office/drawing/2016/11/main" xmlns="" r:id="rId9"/>
              </a:ext>
            </a:extLst>
          </a:blip>
          <a:stretch>
            <a:fillRect/>
          </a:stretch>
        </p:blipFill>
        <p:spPr>
          <a:xfrm>
            <a:off x="6790544" y="215692"/>
            <a:ext cx="2099613" cy="1434787"/>
          </a:xfrm>
          <a:prstGeom prst="rect">
            <a:avLst/>
          </a:prstGeom>
        </p:spPr>
      </p:pic>
    </p:spTree>
    <p:extLst>
      <p:ext uri="{BB962C8B-B14F-4D97-AF65-F5344CB8AC3E}">
        <p14:creationId xmlns:p14="http://schemas.microsoft.com/office/powerpoint/2010/main" val="331665366"/>
      </p:ext>
    </p:extLst>
  </p:cSld>
  <p:clrMapOvr>
    <a:masterClrMapping/>
  </p:clrMapOvr>
  <p:transition spd="med">
    <p:rand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14026</TotalTime>
  <Words>4788</Words>
  <Application>Microsoft Office PowerPoint</Application>
  <PresentationFormat>On-screen Show (4:3)</PresentationFormat>
  <Paragraphs>422</Paragraphs>
  <Slides>44</Slides>
  <Notes>32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44</vt:i4>
      </vt:variant>
    </vt:vector>
  </HeadingPairs>
  <TitlesOfParts>
    <vt:vector size="59" baseType="lpstr">
      <vt:lpstr>.Apple Color Emoji UI</vt:lpstr>
      <vt:lpstr>American Typewriter</vt:lpstr>
      <vt:lpstr>Apple Casual</vt:lpstr>
      <vt:lpstr>Arial</vt:lpstr>
      <vt:lpstr>Calibri</vt:lpstr>
      <vt:lpstr>Carrol Bold</vt:lpstr>
      <vt:lpstr>Carrol ExtraBold</vt:lpstr>
      <vt:lpstr>Chalkboard</vt:lpstr>
      <vt:lpstr>Courier New</vt:lpstr>
      <vt:lpstr>Cracked</vt:lpstr>
      <vt:lpstr>Helvetica Neue</vt:lpstr>
      <vt:lpstr>Helvetica Neue Light</vt:lpstr>
      <vt:lpstr>Vernal Park Bold</vt:lpstr>
      <vt:lpstr>Wingdings</vt:lpstr>
      <vt:lpstr>Office Theme</vt:lpstr>
      <vt:lpstr> Practical Advice for parenting in the digital age</vt:lpstr>
      <vt:lpstr>parent concerns</vt:lpstr>
      <vt:lpstr>Common Missteps</vt:lpstr>
      <vt:lpstr>Digital wellness</vt:lpstr>
      <vt:lpstr>PowerPoint Presentation</vt:lpstr>
      <vt:lpstr>Over-Connected?</vt:lpstr>
      <vt:lpstr>Teen Views on Technology</vt:lpstr>
      <vt:lpstr>PowerPoint Presentation</vt:lpstr>
      <vt:lpstr>Attention economics</vt:lpstr>
      <vt:lpstr>Communication</vt:lpstr>
      <vt:lpstr>parenting Checklist</vt:lpstr>
      <vt:lpstr>Digital Wellness</vt:lpstr>
      <vt:lpstr>iPhone Screen Time</vt:lpstr>
      <vt:lpstr>PowerPoint Presentation</vt:lpstr>
      <vt:lpstr>Microsoft Family</vt:lpstr>
      <vt:lpstr>Privacy and Safety Settings </vt:lpstr>
      <vt:lpstr>Adjusting location sharing</vt:lpstr>
      <vt:lpstr>Google Safe Search</vt:lpstr>
      <vt:lpstr>Set Google SafeSearch Filters</vt:lpstr>
      <vt:lpstr>Popular Social Apps</vt:lpstr>
      <vt:lpstr>Digital Tattoos</vt:lpstr>
      <vt:lpstr>Instagram PRIVACY</vt:lpstr>
      <vt:lpstr>Ig: manage your time</vt:lpstr>
      <vt:lpstr>TikTok</vt:lpstr>
      <vt:lpstr>SNAPCHAT</vt:lpstr>
      <vt:lpstr>PowerPoint Presentation</vt:lpstr>
      <vt:lpstr>PowerPoint Presentation</vt:lpstr>
      <vt:lpstr>Gaming</vt:lpstr>
      <vt:lpstr>Xbox Family settings app</vt:lpstr>
      <vt:lpstr>Xbox settings</vt:lpstr>
      <vt:lpstr>PowerPoint Presentation</vt:lpstr>
      <vt:lpstr>ESRB Ratings</vt:lpstr>
      <vt:lpstr>ESRB Rating Example</vt:lpstr>
      <vt:lpstr>PowerPoint Presentation</vt:lpstr>
      <vt:lpstr>PowerPoint Presentation</vt:lpstr>
      <vt:lpstr>PowerPoint Presentation</vt:lpstr>
      <vt:lpstr>Tech Etiquette</vt:lpstr>
      <vt:lpstr>Healthy Digital Diet</vt:lpstr>
      <vt:lpstr>Digital nutrition</vt:lpstr>
      <vt:lpstr>You Are The Parent!</vt:lpstr>
      <vt:lpstr>PowerPoint Presentation</vt:lpstr>
      <vt:lpstr>Tips for Digital parents</vt:lpstr>
      <vt:lpstr>Balance Your Digital Life</vt:lpstr>
      <vt:lpstr>Your Window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Practical Advise for Raising Kids in a Digital Age</dc:title>
  <dc:creator>Denise DeRosa</dc:creator>
  <cp:lastModifiedBy>Beth Henry</cp:lastModifiedBy>
  <cp:revision>155</cp:revision>
  <cp:lastPrinted>2018-11-14T17:03:02Z</cp:lastPrinted>
  <dcterms:created xsi:type="dcterms:W3CDTF">2018-11-14T17:00:28Z</dcterms:created>
  <dcterms:modified xsi:type="dcterms:W3CDTF">2025-03-19T12:22:01Z</dcterms:modified>
</cp:coreProperties>
</file>