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8" r:id="rId6"/>
  </p:sldMasterIdLst>
  <p:sldIdLst>
    <p:sldId id="257" r:id="rId7"/>
    <p:sldId id="256" r:id="rId8"/>
    <p:sldId id="258" r:id="rId9"/>
    <p:sldId id="272" r:id="rId10"/>
    <p:sldId id="259" r:id="rId11"/>
    <p:sldId id="260" r:id="rId12"/>
    <p:sldId id="273" r:id="rId13"/>
    <p:sldId id="274" r:id="rId14"/>
    <p:sldId id="289" r:id="rId15"/>
    <p:sldId id="275" r:id="rId16"/>
    <p:sldId id="268" r:id="rId17"/>
    <p:sldId id="276" r:id="rId18"/>
    <p:sldId id="277" r:id="rId19"/>
    <p:sldId id="278" r:id="rId20"/>
    <p:sldId id="279" r:id="rId21"/>
    <p:sldId id="280" r:id="rId22"/>
    <p:sldId id="281" r:id="rId23"/>
    <p:sldId id="291" r:id="rId24"/>
    <p:sldId id="282" r:id="rId25"/>
    <p:sldId id="283" r:id="rId26"/>
    <p:sldId id="292" r:id="rId27"/>
    <p:sldId id="284" r:id="rId28"/>
    <p:sldId id="293" r:id="rId29"/>
    <p:sldId id="286" r:id="rId30"/>
    <p:sldId id="285" r:id="rId31"/>
    <p:sldId id="269" r:id="rId32"/>
    <p:sldId id="287" r:id="rId33"/>
    <p:sldId id="290" r:id="rId34"/>
    <p:sldId id="288" r:id="rId35"/>
    <p:sldId id="294" r:id="rId36"/>
    <p:sldId id="27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1AB4E-F9F1-4B19-BA9E-4B3D8FA9A532}" v="9" dt="2025-10-27T18:30:02.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ks, Jennica" userId="fe1d2db6-d08c-412a-acf8-8f1bdef1b102" providerId="ADAL" clId="{68C3BE50-85BB-4612-AB2B-327941F7449B}"/>
    <pc:docChg chg="undo custSel addSld delSld modSld sldOrd">
      <pc:chgData name="Burks, Jennica" userId="fe1d2db6-d08c-412a-acf8-8f1bdef1b102" providerId="ADAL" clId="{68C3BE50-85BB-4612-AB2B-327941F7449B}" dt="2023-10-26T19:04:35.376" v="6718" actId="13926"/>
      <pc:docMkLst>
        <pc:docMk/>
      </pc:docMkLst>
      <pc:sldChg chg="modSp mod">
        <pc:chgData name="Burks, Jennica" userId="fe1d2db6-d08c-412a-acf8-8f1bdef1b102" providerId="ADAL" clId="{68C3BE50-85BB-4612-AB2B-327941F7449B}" dt="2023-10-26T18:50:21.189" v="5918" actId="20577"/>
        <pc:sldMkLst>
          <pc:docMk/>
          <pc:sldMk cId="4081189341" sldId="258"/>
        </pc:sldMkLst>
      </pc:sldChg>
      <pc:sldChg chg="ord">
        <pc:chgData name="Burks, Jennica" userId="fe1d2db6-d08c-412a-acf8-8f1bdef1b102" providerId="ADAL" clId="{68C3BE50-85BB-4612-AB2B-327941F7449B}" dt="2023-10-25T20:31:59.366" v="5064" actId="20578"/>
        <pc:sldMkLst>
          <pc:docMk/>
          <pc:sldMk cId="85799357" sldId="260"/>
        </pc:sldMkLst>
      </pc:sldChg>
      <pc:sldChg chg="add del ord setBg">
        <pc:chgData name="Burks, Jennica" userId="fe1d2db6-d08c-412a-acf8-8f1bdef1b102" providerId="ADAL" clId="{68C3BE50-85BB-4612-AB2B-327941F7449B}" dt="2023-10-25T20:32:20.554" v="5070"/>
        <pc:sldMkLst>
          <pc:docMk/>
          <pc:sldMk cId="2859825354" sldId="268"/>
        </pc:sldMkLst>
      </pc:sldChg>
      <pc:sldChg chg="modSp mod">
        <pc:chgData name="Burks, Jennica" userId="fe1d2db6-d08c-412a-acf8-8f1bdef1b102" providerId="ADAL" clId="{68C3BE50-85BB-4612-AB2B-327941F7449B}" dt="2023-10-26T18:58:32.895" v="6127" actId="33524"/>
        <pc:sldMkLst>
          <pc:docMk/>
          <pc:sldMk cId="2656810200" sldId="269"/>
        </pc:sldMkLst>
      </pc:sldChg>
      <pc:sldChg chg="modSp mod">
        <pc:chgData name="Burks, Jennica" userId="fe1d2db6-d08c-412a-acf8-8f1bdef1b102" providerId="ADAL" clId="{68C3BE50-85BB-4612-AB2B-327941F7449B}" dt="2023-10-26T18:53:32.656" v="5979" actId="20577"/>
        <pc:sldMkLst>
          <pc:docMk/>
          <pc:sldMk cId="3868877649" sldId="273"/>
        </pc:sldMkLst>
      </pc:sldChg>
      <pc:sldChg chg="modSp mod">
        <pc:chgData name="Burks, Jennica" userId="fe1d2db6-d08c-412a-acf8-8f1bdef1b102" providerId="ADAL" clId="{68C3BE50-85BB-4612-AB2B-327941F7449B}" dt="2023-10-26T18:54:42.393" v="5998" actId="20577"/>
        <pc:sldMkLst>
          <pc:docMk/>
          <pc:sldMk cId="4134470411" sldId="275"/>
        </pc:sldMkLst>
      </pc:sldChg>
      <pc:sldChg chg="addSp modSp new mod">
        <pc:chgData name="Burks, Jennica" userId="fe1d2db6-d08c-412a-acf8-8f1bdef1b102" providerId="ADAL" clId="{68C3BE50-85BB-4612-AB2B-327941F7449B}" dt="2023-10-25T18:26:24.436" v="632" actId="1076"/>
        <pc:sldMkLst>
          <pc:docMk/>
          <pc:sldMk cId="1945545275" sldId="276"/>
        </pc:sldMkLst>
      </pc:sldChg>
      <pc:sldChg chg="addSp delSp modSp new mod">
        <pc:chgData name="Burks, Jennica" userId="fe1d2db6-d08c-412a-acf8-8f1bdef1b102" providerId="ADAL" clId="{68C3BE50-85BB-4612-AB2B-327941F7449B}" dt="2023-10-25T18:41:13.958" v="1421" actId="1076"/>
        <pc:sldMkLst>
          <pc:docMk/>
          <pc:sldMk cId="2996053613" sldId="277"/>
        </pc:sldMkLst>
      </pc:sldChg>
      <pc:sldChg chg="addSp modSp new mod">
        <pc:chgData name="Burks, Jennica" userId="fe1d2db6-d08c-412a-acf8-8f1bdef1b102" providerId="ADAL" clId="{68C3BE50-85BB-4612-AB2B-327941F7449B}" dt="2023-10-25T18:47:43.347" v="1983" actId="1076"/>
        <pc:sldMkLst>
          <pc:docMk/>
          <pc:sldMk cId="130326022" sldId="278"/>
        </pc:sldMkLst>
      </pc:sldChg>
      <pc:sldChg chg="addSp delSp modSp new mod">
        <pc:chgData name="Burks, Jennica" userId="fe1d2db6-d08c-412a-acf8-8f1bdef1b102" providerId="ADAL" clId="{68C3BE50-85BB-4612-AB2B-327941F7449B}" dt="2023-10-25T19:34:36.664" v="2400" actId="20577"/>
        <pc:sldMkLst>
          <pc:docMk/>
          <pc:sldMk cId="2682132976" sldId="279"/>
        </pc:sldMkLst>
      </pc:sldChg>
      <pc:sldChg chg="addSp modSp new mod">
        <pc:chgData name="Burks, Jennica" userId="fe1d2db6-d08c-412a-acf8-8f1bdef1b102" providerId="ADAL" clId="{68C3BE50-85BB-4612-AB2B-327941F7449B}" dt="2023-10-25T19:38:43.370" v="2754" actId="1076"/>
        <pc:sldMkLst>
          <pc:docMk/>
          <pc:sldMk cId="1645283461" sldId="280"/>
        </pc:sldMkLst>
      </pc:sldChg>
      <pc:sldChg chg="addSp modSp new mod">
        <pc:chgData name="Burks, Jennica" userId="fe1d2db6-d08c-412a-acf8-8f1bdef1b102" providerId="ADAL" clId="{68C3BE50-85BB-4612-AB2B-327941F7449B}" dt="2023-10-25T19:43:22.230" v="3137" actId="20577"/>
        <pc:sldMkLst>
          <pc:docMk/>
          <pc:sldMk cId="129032950" sldId="281"/>
        </pc:sldMkLst>
      </pc:sldChg>
      <pc:sldChg chg="addSp modSp new mod setBg">
        <pc:chgData name="Burks, Jennica" userId="fe1d2db6-d08c-412a-acf8-8f1bdef1b102" providerId="ADAL" clId="{68C3BE50-85BB-4612-AB2B-327941F7449B}" dt="2023-10-26T18:57:02.599" v="6122" actId="20577"/>
        <pc:sldMkLst>
          <pc:docMk/>
          <pc:sldMk cId="709680190" sldId="282"/>
        </pc:sldMkLst>
      </pc:sldChg>
      <pc:sldChg chg="addSp delSp modSp new mod">
        <pc:chgData name="Burks, Jennica" userId="fe1d2db6-d08c-412a-acf8-8f1bdef1b102" providerId="ADAL" clId="{68C3BE50-85BB-4612-AB2B-327941F7449B}" dt="2023-10-25T20:04:03.712" v="4440" actId="9405"/>
        <pc:sldMkLst>
          <pc:docMk/>
          <pc:sldMk cId="2644602583" sldId="283"/>
        </pc:sldMkLst>
      </pc:sldChg>
      <pc:sldChg chg="addSp modSp new mod">
        <pc:chgData name="Burks, Jennica" userId="fe1d2db6-d08c-412a-acf8-8f1bdef1b102" providerId="ADAL" clId="{68C3BE50-85BB-4612-AB2B-327941F7449B}" dt="2023-10-25T20:30:24.182" v="5048" actId="1076"/>
        <pc:sldMkLst>
          <pc:docMk/>
          <pc:sldMk cId="2931648392" sldId="284"/>
        </pc:sldMkLst>
      </pc:sldChg>
      <pc:sldChg chg="modSp mod">
        <pc:chgData name="Burks, Jennica" userId="fe1d2db6-d08c-412a-acf8-8f1bdef1b102" providerId="ADAL" clId="{68C3BE50-85BB-4612-AB2B-327941F7449B}" dt="2023-10-26T18:58:02.235" v="6126" actId="20577"/>
        <pc:sldMkLst>
          <pc:docMk/>
          <pc:sldMk cId="602434488" sldId="285"/>
        </pc:sldMkLst>
      </pc:sldChg>
      <pc:sldChg chg="modSp mod">
        <pc:chgData name="Burks, Jennica" userId="fe1d2db6-d08c-412a-acf8-8f1bdef1b102" providerId="ADAL" clId="{68C3BE50-85BB-4612-AB2B-327941F7449B}" dt="2023-10-26T18:57:57.300" v="6124" actId="20577"/>
        <pc:sldMkLst>
          <pc:docMk/>
          <pc:sldMk cId="1771423851" sldId="286"/>
        </pc:sldMkLst>
      </pc:sldChg>
      <pc:sldChg chg="addSp modSp new mod">
        <pc:chgData name="Burks, Jennica" userId="fe1d2db6-d08c-412a-acf8-8f1bdef1b102" providerId="ADAL" clId="{68C3BE50-85BB-4612-AB2B-327941F7449B}" dt="2023-10-26T19:03:03.676" v="6597" actId="20577"/>
        <pc:sldMkLst>
          <pc:docMk/>
          <pc:sldMk cId="851029609" sldId="287"/>
        </pc:sldMkLst>
      </pc:sldChg>
      <pc:sldChg chg="addSp modSp new mod">
        <pc:chgData name="Burks, Jennica" userId="fe1d2db6-d08c-412a-acf8-8f1bdef1b102" providerId="ADAL" clId="{68C3BE50-85BB-4612-AB2B-327941F7449B}" dt="2023-10-26T19:04:35.376" v="6718" actId="13926"/>
        <pc:sldMkLst>
          <pc:docMk/>
          <pc:sldMk cId="2103754560" sldId="288"/>
        </pc:sldMkLst>
      </pc:sldChg>
    </pc:docChg>
  </pc:docChgLst>
  <pc:docChgLst>
    <pc:chgData name="Powers, Jennica" userId="fe1d2db6-d08c-412a-acf8-8f1bdef1b102" providerId="ADAL" clId="{04FD7A24-559B-4270-8189-16F4F0C58C5E}"/>
    <pc:docChg chg="undo custSel addSld delSld modSld">
      <pc:chgData name="Powers, Jennica" userId="fe1d2db6-d08c-412a-acf8-8f1bdef1b102" providerId="ADAL" clId="{04FD7A24-559B-4270-8189-16F4F0C58C5E}" dt="2025-10-27T18:42:14.228" v="2193" actId="20577"/>
      <pc:docMkLst>
        <pc:docMk/>
      </pc:docMkLst>
      <pc:sldChg chg="modSp mod">
        <pc:chgData name="Powers, Jennica" userId="fe1d2db6-d08c-412a-acf8-8f1bdef1b102" providerId="ADAL" clId="{04FD7A24-559B-4270-8189-16F4F0C58C5E}" dt="2025-09-25T18:44:00.292" v="1" actId="20577"/>
        <pc:sldMkLst>
          <pc:docMk/>
          <pc:sldMk cId="3487966751" sldId="257"/>
        </pc:sldMkLst>
      </pc:sldChg>
      <pc:sldChg chg="modSp mod">
        <pc:chgData name="Powers, Jennica" userId="fe1d2db6-d08c-412a-acf8-8f1bdef1b102" providerId="ADAL" clId="{04FD7A24-559B-4270-8189-16F4F0C58C5E}" dt="2025-09-25T18:44:09.411" v="3" actId="20577"/>
        <pc:sldMkLst>
          <pc:docMk/>
          <pc:sldMk cId="4081189341" sldId="258"/>
        </pc:sldMkLst>
      </pc:sldChg>
      <pc:sldChg chg="modSp mod">
        <pc:chgData name="Powers, Jennica" userId="fe1d2db6-d08c-412a-acf8-8f1bdef1b102" providerId="ADAL" clId="{04FD7A24-559B-4270-8189-16F4F0C58C5E}" dt="2025-09-25T18:44:28.059" v="9" actId="20577"/>
        <pc:sldMkLst>
          <pc:docMk/>
          <pc:sldMk cId="85799357" sldId="260"/>
        </pc:sldMkLst>
      </pc:sldChg>
      <pc:sldChg chg="modSp mod">
        <pc:chgData name="Powers, Jennica" userId="fe1d2db6-d08c-412a-acf8-8f1bdef1b102" providerId="ADAL" clId="{04FD7A24-559B-4270-8189-16F4F0C58C5E}" dt="2025-09-25T18:45:39.242" v="25" actId="20577"/>
        <pc:sldMkLst>
          <pc:docMk/>
          <pc:sldMk cId="2656810200" sldId="269"/>
        </pc:sldMkLst>
      </pc:sldChg>
      <pc:sldChg chg="modSp mod">
        <pc:chgData name="Powers, Jennica" userId="fe1d2db6-d08c-412a-acf8-8f1bdef1b102" providerId="ADAL" clId="{04FD7A24-559B-4270-8189-16F4F0C58C5E}" dt="2025-09-25T18:44:35.959" v="11" actId="20577"/>
        <pc:sldMkLst>
          <pc:docMk/>
          <pc:sldMk cId="3868877649" sldId="273"/>
        </pc:sldMkLst>
      </pc:sldChg>
      <pc:sldChg chg="modSp mod">
        <pc:chgData name="Powers, Jennica" userId="fe1d2db6-d08c-412a-acf8-8f1bdef1b102" providerId="ADAL" clId="{04FD7A24-559B-4270-8189-16F4F0C58C5E}" dt="2025-09-25T18:44:56.636" v="13" actId="20577"/>
        <pc:sldMkLst>
          <pc:docMk/>
          <pc:sldMk cId="2996053613" sldId="277"/>
        </pc:sldMkLst>
      </pc:sldChg>
      <pc:sldChg chg="modSp mod">
        <pc:chgData name="Powers, Jennica" userId="fe1d2db6-d08c-412a-acf8-8f1bdef1b102" providerId="ADAL" clId="{04FD7A24-559B-4270-8189-16F4F0C58C5E}" dt="2025-10-27T18:04:20.017" v="558" actId="115"/>
        <pc:sldMkLst>
          <pc:docMk/>
          <pc:sldMk cId="2931648392" sldId="284"/>
        </pc:sldMkLst>
        <pc:spChg chg="mod">
          <ac:chgData name="Powers, Jennica" userId="fe1d2db6-d08c-412a-acf8-8f1bdef1b102" providerId="ADAL" clId="{04FD7A24-559B-4270-8189-16F4F0C58C5E}" dt="2025-10-27T18:04:20.017" v="558" actId="115"/>
          <ac:spMkLst>
            <pc:docMk/>
            <pc:sldMk cId="2931648392" sldId="284"/>
            <ac:spMk id="2" creationId="{40A47F54-B5AE-C5D5-10CF-DE734643284D}"/>
          </ac:spMkLst>
        </pc:spChg>
      </pc:sldChg>
      <pc:sldChg chg="modSp mod">
        <pc:chgData name="Powers, Jennica" userId="fe1d2db6-d08c-412a-acf8-8f1bdef1b102" providerId="ADAL" clId="{04FD7A24-559B-4270-8189-16F4F0C58C5E}" dt="2025-09-25T18:45:25.978" v="17" actId="20577"/>
        <pc:sldMkLst>
          <pc:docMk/>
          <pc:sldMk cId="602434488" sldId="285"/>
        </pc:sldMkLst>
      </pc:sldChg>
      <pc:sldChg chg="modSp mod">
        <pc:chgData name="Powers, Jennica" userId="fe1d2db6-d08c-412a-acf8-8f1bdef1b102" providerId="ADAL" clId="{04FD7A24-559B-4270-8189-16F4F0C58C5E}" dt="2025-09-25T18:45:20.843" v="15" actId="20577"/>
        <pc:sldMkLst>
          <pc:docMk/>
          <pc:sldMk cId="1771423851" sldId="286"/>
        </pc:sldMkLst>
      </pc:sldChg>
      <pc:sldChg chg="modSp mod">
        <pc:chgData name="Powers, Jennica" userId="fe1d2db6-d08c-412a-acf8-8f1bdef1b102" providerId="ADAL" clId="{04FD7A24-559B-4270-8189-16F4F0C58C5E}" dt="2025-09-25T18:45:54.004" v="31" actId="20577"/>
        <pc:sldMkLst>
          <pc:docMk/>
          <pc:sldMk cId="851029609" sldId="287"/>
        </pc:sldMkLst>
      </pc:sldChg>
      <pc:sldChg chg="addSp modSp mod">
        <pc:chgData name="Powers, Jennica" userId="fe1d2db6-d08c-412a-acf8-8f1bdef1b102" providerId="ADAL" clId="{04FD7A24-559B-4270-8189-16F4F0C58C5E}" dt="2025-10-27T18:25:31.600" v="1230" actId="255"/>
        <pc:sldMkLst>
          <pc:docMk/>
          <pc:sldMk cId="2103754560" sldId="288"/>
        </pc:sldMkLst>
        <pc:spChg chg="mod">
          <ac:chgData name="Powers, Jennica" userId="fe1d2db6-d08c-412a-acf8-8f1bdef1b102" providerId="ADAL" clId="{04FD7A24-559B-4270-8189-16F4F0C58C5E}" dt="2025-10-27T18:22:51.252" v="1137" actId="255"/>
          <ac:spMkLst>
            <pc:docMk/>
            <pc:sldMk cId="2103754560" sldId="288"/>
            <ac:spMk id="2" creationId="{1C28E16D-3481-044E-250B-5DA996995889}"/>
          </ac:spMkLst>
        </pc:spChg>
        <pc:spChg chg="add mod">
          <ac:chgData name="Powers, Jennica" userId="fe1d2db6-d08c-412a-acf8-8f1bdef1b102" providerId="ADAL" clId="{04FD7A24-559B-4270-8189-16F4F0C58C5E}" dt="2025-10-27T18:21:47.784" v="1072" actId="20578"/>
          <ac:spMkLst>
            <pc:docMk/>
            <pc:sldMk cId="2103754560" sldId="288"/>
            <ac:spMk id="4" creationId="{9CCE2FD7-79FC-D1EA-1EEA-A9BAF5827D17}"/>
          </ac:spMkLst>
        </pc:spChg>
        <pc:spChg chg="add mod">
          <ac:chgData name="Powers, Jennica" userId="fe1d2db6-d08c-412a-acf8-8f1bdef1b102" providerId="ADAL" clId="{04FD7A24-559B-4270-8189-16F4F0C58C5E}" dt="2025-10-27T18:25:31.600" v="1230" actId="255"/>
          <ac:spMkLst>
            <pc:docMk/>
            <pc:sldMk cId="2103754560" sldId="288"/>
            <ac:spMk id="6" creationId="{B271C516-67AD-489F-105A-2B3D42D0AC3C}"/>
          </ac:spMkLst>
        </pc:spChg>
      </pc:sldChg>
      <pc:sldChg chg="addSp modSp new mod">
        <pc:chgData name="Powers, Jennica" userId="fe1d2db6-d08c-412a-acf8-8f1bdef1b102" providerId="ADAL" clId="{04FD7A24-559B-4270-8189-16F4F0C58C5E}" dt="2025-10-27T18:02:08.899" v="497" actId="20577"/>
        <pc:sldMkLst>
          <pc:docMk/>
          <pc:sldMk cId="605882449" sldId="291"/>
        </pc:sldMkLst>
        <pc:spChg chg="add mod">
          <ac:chgData name="Powers, Jennica" userId="fe1d2db6-d08c-412a-acf8-8f1bdef1b102" providerId="ADAL" clId="{04FD7A24-559B-4270-8189-16F4F0C58C5E}" dt="2025-10-27T18:02:08.899" v="497" actId="20577"/>
          <ac:spMkLst>
            <pc:docMk/>
            <pc:sldMk cId="605882449" sldId="291"/>
            <ac:spMk id="2" creationId="{67D81CAC-5BCF-8315-E19C-20A9A146FEE5}"/>
          </ac:spMkLst>
        </pc:spChg>
      </pc:sldChg>
      <pc:sldChg chg="addSp modSp new mod">
        <pc:chgData name="Powers, Jennica" userId="fe1d2db6-d08c-412a-acf8-8f1bdef1b102" providerId="ADAL" clId="{04FD7A24-559B-4270-8189-16F4F0C58C5E}" dt="2025-10-27T18:12:07.231" v="1070" actId="5793"/>
        <pc:sldMkLst>
          <pc:docMk/>
          <pc:sldMk cId="789840391" sldId="292"/>
        </pc:sldMkLst>
        <pc:spChg chg="add mod">
          <ac:chgData name="Powers, Jennica" userId="fe1d2db6-d08c-412a-acf8-8f1bdef1b102" providerId="ADAL" clId="{04FD7A24-559B-4270-8189-16F4F0C58C5E}" dt="2025-10-27T18:03:40.663" v="557" actId="115"/>
          <ac:spMkLst>
            <pc:docMk/>
            <pc:sldMk cId="789840391" sldId="292"/>
            <ac:spMk id="2" creationId="{BE80BF03-9D73-7123-6953-11FF42666245}"/>
          </ac:spMkLst>
        </pc:spChg>
        <pc:spChg chg="add mod">
          <ac:chgData name="Powers, Jennica" userId="fe1d2db6-d08c-412a-acf8-8f1bdef1b102" providerId="ADAL" clId="{04FD7A24-559B-4270-8189-16F4F0C58C5E}" dt="2025-10-27T18:03:33.397" v="556" actId="255"/>
          <ac:spMkLst>
            <pc:docMk/>
            <pc:sldMk cId="789840391" sldId="292"/>
            <ac:spMk id="3" creationId="{144850EF-4639-9C80-1286-8DA0A58D47A5}"/>
          </ac:spMkLst>
        </pc:spChg>
        <pc:spChg chg="add mod">
          <ac:chgData name="Powers, Jennica" userId="fe1d2db6-d08c-412a-acf8-8f1bdef1b102" providerId="ADAL" clId="{04FD7A24-559B-4270-8189-16F4F0C58C5E}" dt="2025-10-27T18:12:07.231" v="1070" actId="5793"/>
          <ac:spMkLst>
            <pc:docMk/>
            <pc:sldMk cId="789840391" sldId="292"/>
            <ac:spMk id="4" creationId="{EAF39CF2-5A08-943D-EED8-DA624C6FF1A0}"/>
          </ac:spMkLst>
        </pc:spChg>
      </pc:sldChg>
      <pc:sldChg chg="addSp modSp new mod">
        <pc:chgData name="Powers, Jennica" userId="fe1d2db6-d08c-412a-acf8-8f1bdef1b102" providerId="ADAL" clId="{04FD7A24-559B-4270-8189-16F4F0C58C5E}" dt="2025-10-27T18:11:31.078" v="1045" actId="20577"/>
        <pc:sldMkLst>
          <pc:docMk/>
          <pc:sldMk cId="980941362" sldId="293"/>
        </pc:sldMkLst>
        <pc:spChg chg="add mod">
          <ac:chgData name="Powers, Jennica" userId="fe1d2db6-d08c-412a-acf8-8f1bdef1b102" providerId="ADAL" clId="{04FD7A24-559B-4270-8189-16F4F0C58C5E}" dt="2025-10-27T18:11:31.078" v="1045" actId="20577"/>
          <ac:spMkLst>
            <pc:docMk/>
            <pc:sldMk cId="980941362" sldId="293"/>
            <ac:spMk id="2" creationId="{334F2D03-F2C8-F794-6E2C-01B85D0EEBDE}"/>
          </ac:spMkLst>
        </pc:spChg>
      </pc:sldChg>
      <pc:sldChg chg="new del">
        <pc:chgData name="Powers, Jennica" userId="fe1d2db6-d08c-412a-acf8-8f1bdef1b102" providerId="ADAL" clId="{04FD7A24-559B-4270-8189-16F4F0C58C5E}" dt="2025-10-27T18:06:50.214" v="561" actId="680"/>
        <pc:sldMkLst>
          <pc:docMk/>
          <pc:sldMk cId="3508147898" sldId="293"/>
        </pc:sldMkLst>
      </pc:sldChg>
      <pc:sldChg chg="addSp modSp new mod">
        <pc:chgData name="Powers, Jennica" userId="fe1d2db6-d08c-412a-acf8-8f1bdef1b102" providerId="ADAL" clId="{04FD7A24-559B-4270-8189-16F4F0C58C5E}" dt="2025-10-27T18:42:14.228" v="2193" actId="20577"/>
        <pc:sldMkLst>
          <pc:docMk/>
          <pc:sldMk cId="1906665585" sldId="294"/>
        </pc:sldMkLst>
        <pc:spChg chg="add mod">
          <ac:chgData name="Powers, Jennica" userId="fe1d2db6-d08c-412a-acf8-8f1bdef1b102" providerId="ADAL" clId="{04FD7A24-559B-4270-8189-16F4F0C58C5E}" dt="2025-10-27T18:29:41.939" v="1290" actId="20577"/>
          <ac:spMkLst>
            <pc:docMk/>
            <pc:sldMk cId="1906665585" sldId="294"/>
            <ac:spMk id="2" creationId="{3A044210-55CA-6512-DB8B-F3AD7383C3D4}"/>
          </ac:spMkLst>
        </pc:spChg>
        <pc:spChg chg="add mod">
          <ac:chgData name="Powers, Jennica" userId="fe1d2db6-d08c-412a-acf8-8f1bdef1b102" providerId="ADAL" clId="{04FD7A24-559B-4270-8189-16F4F0C58C5E}" dt="2025-10-27T18:42:14.228" v="2193" actId="20577"/>
          <ac:spMkLst>
            <pc:docMk/>
            <pc:sldMk cId="1906665585" sldId="294"/>
            <ac:spMk id="3" creationId="{37FD0798-9DD6-66DD-A0B5-644C1BD69FE6}"/>
          </ac:spMkLst>
        </pc:spChg>
      </pc:sldChg>
    </pc:docChg>
  </pc:docChgLst>
  <pc:docChgLst>
    <pc:chgData name="Powers, Jennica" userId="fe1d2db6-d08c-412a-acf8-8f1bdef1b102" providerId="ADAL" clId="{57639D8A-9397-4052-AF59-483C619B352C}"/>
    <pc:docChg chg="custSel modSld">
      <pc:chgData name="Powers, Jennica" userId="fe1d2db6-d08c-412a-acf8-8f1bdef1b102" providerId="ADAL" clId="{57639D8A-9397-4052-AF59-483C619B352C}" dt="2024-11-04T22:08:37.503" v="207" actId="5793"/>
      <pc:docMkLst>
        <pc:docMk/>
      </pc:docMkLst>
      <pc:sldChg chg="modSp mod">
        <pc:chgData name="Powers, Jennica" userId="fe1d2db6-d08c-412a-acf8-8f1bdef1b102" providerId="ADAL" clId="{57639D8A-9397-4052-AF59-483C619B352C}" dt="2024-11-04T21:58:10.442" v="1" actId="20577"/>
        <pc:sldMkLst>
          <pc:docMk/>
          <pc:sldMk cId="3487966751" sldId="257"/>
        </pc:sldMkLst>
      </pc:sldChg>
      <pc:sldChg chg="modSp mod">
        <pc:chgData name="Powers, Jennica" userId="fe1d2db6-d08c-412a-acf8-8f1bdef1b102" providerId="ADAL" clId="{57639D8A-9397-4052-AF59-483C619B352C}" dt="2024-11-04T21:58:46.231" v="4" actId="33524"/>
        <pc:sldMkLst>
          <pc:docMk/>
          <pc:sldMk cId="4081189341" sldId="258"/>
        </pc:sldMkLst>
      </pc:sldChg>
      <pc:sldChg chg="modSp mod">
        <pc:chgData name="Powers, Jennica" userId="fe1d2db6-d08c-412a-acf8-8f1bdef1b102" providerId="ADAL" clId="{57639D8A-9397-4052-AF59-483C619B352C}" dt="2024-11-04T22:00:19.148" v="11" actId="20577"/>
        <pc:sldMkLst>
          <pc:docMk/>
          <pc:sldMk cId="85799357" sldId="260"/>
        </pc:sldMkLst>
      </pc:sldChg>
      <pc:sldChg chg="modSp mod">
        <pc:chgData name="Powers, Jennica" userId="fe1d2db6-d08c-412a-acf8-8f1bdef1b102" providerId="ADAL" clId="{57639D8A-9397-4052-AF59-483C619B352C}" dt="2024-11-04T22:04:11.586" v="32" actId="20577"/>
        <pc:sldMkLst>
          <pc:docMk/>
          <pc:sldMk cId="2656810200" sldId="269"/>
        </pc:sldMkLst>
      </pc:sldChg>
      <pc:sldChg chg="modSp mod">
        <pc:chgData name="Powers, Jennica" userId="fe1d2db6-d08c-412a-acf8-8f1bdef1b102" providerId="ADAL" clId="{57639D8A-9397-4052-AF59-483C619B352C}" dt="2024-11-04T21:59:07.543" v="5" actId="20577"/>
        <pc:sldMkLst>
          <pc:docMk/>
          <pc:sldMk cId="2993725355" sldId="272"/>
        </pc:sldMkLst>
      </pc:sldChg>
      <pc:sldChg chg="modSp mod">
        <pc:chgData name="Powers, Jennica" userId="fe1d2db6-d08c-412a-acf8-8f1bdef1b102" providerId="ADAL" clId="{57639D8A-9397-4052-AF59-483C619B352C}" dt="2024-11-04T22:00:33.742" v="13" actId="20577"/>
        <pc:sldMkLst>
          <pc:docMk/>
          <pc:sldMk cId="3868877649" sldId="273"/>
        </pc:sldMkLst>
      </pc:sldChg>
      <pc:sldChg chg="modSp mod">
        <pc:chgData name="Powers, Jennica" userId="fe1d2db6-d08c-412a-acf8-8f1bdef1b102" providerId="ADAL" clId="{57639D8A-9397-4052-AF59-483C619B352C}" dt="2024-11-04T22:01:01.270" v="16" actId="13926"/>
        <pc:sldMkLst>
          <pc:docMk/>
          <pc:sldMk cId="180003791" sldId="274"/>
        </pc:sldMkLst>
      </pc:sldChg>
      <pc:sldChg chg="modSp mod">
        <pc:chgData name="Powers, Jennica" userId="fe1d2db6-d08c-412a-acf8-8f1bdef1b102" providerId="ADAL" clId="{57639D8A-9397-4052-AF59-483C619B352C}" dt="2024-11-04T22:03:01.826" v="20" actId="20577"/>
        <pc:sldMkLst>
          <pc:docMk/>
          <pc:sldMk cId="2996053613" sldId="277"/>
        </pc:sldMkLst>
      </pc:sldChg>
      <pc:sldChg chg="modSp mod">
        <pc:chgData name="Powers, Jennica" userId="fe1d2db6-d08c-412a-acf8-8f1bdef1b102" providerId="ADAL" clId="{57639D8A-9397-4052-AF59-483C619B352C}" dt="2024-11-04T22:03:56.457" v="24" actId="20577"/>
        <pc:sldMkLst>
          <pc:docMk/>
          <pc:sldMk cId="602434488" sldId="285"/>
        </pc:sldMkLst>
      </pc:sldChg>
      <pc:sldChg chg="modSp mod">
        <pc:chgData name="Powers, Jennica" userId="fe1d2db6-d08c-412a-acf8-8f1bdef1b102" providerId="ADAL" clId="{57639D8A-9397-4052-AF59-483C619B352C}" dt="2024-11-04T22:03:52.302" v="22" actId="20577"/>
        <pc:sldMkLst>
          <pc:docMk/>
          <pc:sldMk cId="1771423851" sldId="286"/>
        </pc:sldMkLst>
      </pc:sldChg>
      <pc:sldChg chg="modSp mod">
        <pc:chgData name="Powers, Jennica" userId="fe1d2db6-d08c-412a-acf8-8f1bdef1b102" providerId="ADAL" clId="{57639D8A-9397-4052-AF59-483C619B352C}" dt="2024-11-04T22:04:53.520" v="44" actId="20577"/>
        <pc:sldMkLst>
          <pc:docMk/>
          <pc:sldMk cId="851029609" sldId="287"/>
        </pc:sldMkLst>
      </pc:sldChg>
      <pc:sldChg chg="modSp mod">
        <pc:chgData name="Powers, Jennica" userId="fe1d2db6-d08c-412a-acf8-8f1bdef1b102" providerId="ADAL" clId="{57639D8A-9397-4052-AF59-483C619B352C}" dt="2024-11-04T22:01:59.572" v="18" actId="113"/>
        <pc:sldMkLst>
          <pc:docMk/>
          <pc:sldMk cId="1528100782" sldId="289"/>
        </pc:sldMkLst>
      </pc:sldChg>
      <pc:sldChg chg="modSp mod">
        <pc:chgData name="Powers, Jennica" userId="fe1d2db6-d08c-412a-acf8-8f1bdef1b102" providerId="ADAL" clId="{57639D8A-9397-4052-AF59-483C619B352C}" dt="2024-11-04T22:08:37.503" v="207" actId="5793"/>
        <pc:sldMkLst>
          <pc:docMk/>
          <pc:sldMk cId="677095876" sldId="29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5T19:56:00.749"/>
    </inkml:context>
    <inkml:brush xml:id="br0">
      <inkml:brushProperty name="width" value="0.1" units="cm"/>
      <inkml:brushProperty name="height" value="0.2" units="cm"/>
      <inkml:brushProperty name="color" value="#FFFFD1"/>
      <inkml:brushProperty name="tip" value="rectangle"/>
      <inkml:brushProperty name="rasterOp" value="maskPen"/>
      <inkml:brushProperty name="ignorePressure" value="1"/>
    </inkml:brush>
  </inkml:definitions>
  <inkml:trace contextRef="#ctx0" brushRef="#br0">861 94,'-75'-2,"-53"1,113 2,0 0,0 1,1 1,-1 1,1 0,-17 7,15-2,1 0,1 2,0 0,0 0,1 1,0 1,-10 14,-29 26,21-25,-22 19,2 2,-69 86,107-117,0 0,1 1,1 1,1-1,1 2,1-1,1 1,0 1,2-1,0 1,1 0,0 32,3-38,1 0,1 0,0-1,4 18,-3-26,0 0,1-1,0 1,0-1,0 1,1-1,0 0,0 0,0-1,1 1,7 6,13 10,1-2,1-1,1 0,0-3,1 0,1-2,1-1,0-1,48 11,11-3,1-3,102 3,247-5,-363-18,1-4,-1-3,123-33,-154 30,0-1,-1-3,72-38,-100 45,-1-1,0 0,-1-1,0-1,0 0,-2-1,0-1,0 0,-1 0,-1-2,15-28,-17 27,-1-1,-1 1,0-1,-1-1,-1 1,-1-1,-1 0,1-27,-4 34,0-1,-2 1,0 0,0-1,-1 1,-1 0,0 1,-1-1,0 1,-1-1,0 2,-1-1,-11-15,-14-11,0 2,-3 1,-1 1,-1 2,-2 2,0 2,-53-29,12 15,-2 3,-172-56,212 83,-1 3,0 1,-77-3,-132 16,238-4,-1 0,0 2,1-1,0 2,-1 0,1 0,-20 11,-8 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5T19:56:54.936"/>
    </inkml:context>
    <inkml:brush xml:id="br0">
      <inkml:brushProperty name="width" value="0.1" units="cm"/>
      <inkml:brushProperty name="height" value="0.2" units="cm"/>
      <inkml:brushProperty name="color" value="#FFFFD1"/>
      <inkml:brushProperty name="tip" value="rectangle"/>
      <inkml:brushProperty name="rasterOp" value="maskPen"/>
      <inkml:brushProperty name="ignorePressure" value="1"/>
    </inkml:brush>
  </inkml:definitions>
  <inkml:trace contextRef="#ctx0" brushRef="#br0">1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5T19:56:55.343"/>
    </inkml:context>
    <inkml:brush xml:id="br0">
      <inkml:brushProperty name="width" value="0.1" units="cm"/>
      <inkml:brushProperty name="height" value="0.2" units="cm"/>
      <inkml:brushProperty name="color" value="#FFFFD1"/>
      <inkml:brushProperty name="tip" value="rectangle"/>
      <inkml:brushProperty name="rasterOp" value="maskPen"/>
      <inkml:brushProperty name="ignorePressure" value="1"/>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5T19:56:59.592"/>
    </inkml:context>
    <inkml:brush xml:id="br0">
      <inkml:brushProperty name="width" value="0.1" units="cm"/>
      <inkml:brushProperty name="height" value="0.2" units="cm"/>
      <inkml:brushProperty name="color" value="#FFFFD1"/>
      <inkml:brushProperty name="tip" value="rectangle"/>
      <inkml:brushProperty name="rasterOp" value="maskPen"/>
      <inkml:brushProperty name="ignorePressure" value="1"/>
    </inkml:brush>
  </inkml:definitions>
  <inkml:trace contextRef="#ctx0" brushRef="#br0">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5T19:57:00.022"/>
    </inkml:context>
    <inkml:brush xml:id="br0">
      <inkml:brushProperty name="width" value="0.1" units="cm"/>
      <inkml:brushProperty name="height" value="0.2" units="cm"/>
      <inkml:brushProperty name="color" value="#FFFFD1"/>
      <inkml:brushProperty name="tip" value="rectangle"/>
      <inkml:brushProperty name="rasterOp" value="maskPen"/>
      <inkml:brushProperty name="ignorePressure" value="1"/>
    </inkml:brush>
  </inkml:definitions>
  <inkml:trace contextRef="#ctx0" brushRef="#br0">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5T19:57:08.218"/>
    </inkml:context>
    <inkml:brush xml:id="br0">
      <inkml:brushProperty name="width" value="0.1" units="cm"/>
      <inkml:brushProperty name="height" value="0.2" units="cm"/>
      <inkml:brushProperty name="color" value="#FFFFD1"/>
      <inkml:brushProperty name="tip" value="rectangle"/>
      <inkml:brushProperty name="rasterOp" value="maskPen"/>
      <inkml:brushProperty name="ignorePressure" value="1"/>
    </inkml:brush>
  </inkml:definitions>
  <inkml:trace contextRef="#ctx0" brushRef="#br0">0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5T20:03:54.241"/>
    </inkml:context>
    <inkml:brush xml:id="br0">
      <inkml:brushProperty name="width" value="0.1" units="cm"/>
      <inkml:brushProperty name="height" value="0.2" units="cm"/>
      <inkml:brushProperty name="color" value="#FFFFD1"/>
      <inkml:brushProperty name="tip" value="rectangle"/>
      <inkml:brushProperty name="rasterOp" value="maskPen"/>
      <inkml:brushProperty name="ignorePressure" value="1"/>
    </inkml:brush>
  </inkml:definitions>
  <inkml:trace contextRef="#ctx0" brushRef="#br0">2716 42,'-1831'0,"1737"1,0 3,-115 21,169-18,1 3,0 0,1 3,1 1,0 2,1 2,-63 40,89-51,1 0,-1 1,1 1,1-1,0 1,0 1,1 0,0 0,0 0,1 1,1 0,0 0,0 0,1 1,0-1,1 1,1 0,-2 19,3-15,1 0,1 0,0 0,1-1,1 1,0-1,2 1,-1-1,2 0,0-1,1 1,0-1,17 24,-3-10,1-1,1-1,2-1,0 0,2-2,0-2,38 23,-23-19,2-2,0-2,2-2,74 20,-20-16,1-5,0-4,1-5,142-4,586-82,5-1,-612 77,1 9,221 38,-284-24,170-1,164-21,-237-3,441 18,-12 0,-644-16,0-3,0-1,0-2,-1-2,72-25,192-100,-240 102,-52 26,0-1,-1 0,0-1,-1-1,1 0,-2 0,14-15,-19 18,-1-1,0 0,-1-1,1 1,-1-1,-1 0,1 0,-1 0,-1 0,0-1,0 1,0-1,-1 1,0-12,-1-3,0 0,-2 0,-1 0,0 0,-2 1,0-1,-2 1,0 0,-2 1,0 0,-1 0,-2 1,-21-31,15 29,-1 0,0 1,-2 1,0 1,-2 0,0 2,0 1,-2 1,0 1,-43-18,31 19,0 2,-1 1,0 2,-1 1,1 2,-50 1,-236 20,296-13,-663 76,186-17,-1018 30,1424-92,-813-5,215-40,564 34,-7-12,91 14,-15-3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5T20:04:03.710"/>
    </inkml:context>
    <inkml:brush xml:id="br0">
      <inkml:brushProperty name="width" value="0.1" units="cm"/>
      <inkml:brushProperty name="height" value="0.2" units="cm"/>
      <inkml:brushProperty name="color" value="#FFFFD1"/>
      <inkml:brushProperty name="tip" value="rectangle"/>
      <inkml:brushProperty name="rasterOp" value="maskPen"/>
      <inkml:brushProperty name="ignorePressure" value="1"/>
    </inkml:brush>
  </inkml:definitions>
  <inkml:trace contextRef="#ctx0" brushRef="#br0">4869 420,'-1198'-3,"-1210"6,2326-2,-92-1,-305 40,443-34,0 2,1 1,0 2,0 2,-34 17,53-22,1 1,0 1,0 0,1 1,1 0,0 1,0 1,1 0,1 1,0 0,1 0,-12 23,5-2,0 1,3 1,1 0,2 1,-13 77,22-100,0 0,1 0,1 1,0-1,1 0,1 1,0-1,1 0,1 0,1-1,-1 1,2-1,0 0,1 0,1-1,0 0,0 0,17 18,0-8,1 0,1-2,0-1,2-2,0 0,50 21,201 63,-81-45,2-9,2-9,332 22,-263-51,1-12,337-46,604-187,-851 154,1189-205,-1058 214,878-119,-841 157,-173 16,-340 17,131-15,-131 13,0-1,0 0,0-2,-1 0,31-15,-44 18,1 0,-1 0,0 0,0-1,0 1,0-1,-1 0,1 0,-1 0,0-1,-1 1,1-1,-1 0,1 1,-1-1,-1 0,1 0,-1 0,0-1,0 1,0 0,-1 0,0-1,0 1,0 0,-1 0,1-1,-1 1,-1 0,1 0,-3-6,-1-5,-2 0,0 0,-1 0,0 1,-1 0,-1 0,0 1,-19-19,-5 2,-1 0,-2 3,-1 1,-1 2,-1 1,-1 2,-1 2,-79-25,-3 7,-254-42,76 40,-2 13,-448 18,393 30,-640 124,33 95,621-131,-280 71,394-149,201-28,-36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5T19:56:03.248"/>
    </inkml:context>
    <inkml:brush xml:id="br0">
      <inkml:brushProperty name="width" value="0.1" units="cm"/>
      <inkml:brushProperty name="height" value="0.2" units="cm"/>
      <inkml:brushProperty name="color" value="#FFFFD1"/>
      <inkml:brushProperty name="tip" value="rectangle"/>
      <inkml:brushProperty name="rasterOp" value="maskPen"/>
      <inkml:brushProperty name="ignorePressure" value="1"/>
    </inkml:brush>
  </inkml:definitions>
  <inkml:trace contextRef="#ctx0" brushRef="#br0">1125 29,'-4'-3,"1"1,-1-1,0 1,0 0,0 0,0 0,0 0,0 1,-1 0,1 0,-9-1,-55-3,50 5,-162 0,159 2,-1 1,1 1,0 1,0 1,1 1,-27 12,-15 14,-105 75,132-80,1 3,2 1,-55 69,59-66,2 2,2 1,1 0,-25 60,36-69,1 1,1 0,2 1,1 0,1 1,2-1,0 34,4-57,0 1,1-1,0 0,1 0,0 1,0-1,0 0,1-1,0 1,1 0,0-1,0 0,0 0,8 9,-3-6,0-1,1 0,0-1,1 1,-1-2,2 0,-1 0,16 6,10 1,0-1,1-2,0-2,1-1,43 2,34 1,1-6,0-5,-1-4,136-24,-228 24,0-1,-1-1,0-1,0 0,0-2,22-13,-33 15,1-1,-2-1,1 0,-1-1,-1 0,0-1,0 0,-1 0,-1-1,0 0,9-17,2-11,-2 0,-1-1,-2 0,-2-1,-2-1,-1 0,-3 0,2-83,-8 114,0-1,-1 1,0-1,-1 1,-1 0,0-1,-1 1,0 0,0 1,-1-1,-1 1,0 0,-1 0,0 1,0 0,-1 0,0 1,-1 0,0 0,-1 1,1 0,-2 1,-20-12,1 3,-1 2,0 1,-1 2,0 1,0 1,-63-8,60 14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5T19:56:05.248"/>
    </inkml:context>
    <inkml:brush xml:id="br0">
      <inkml:brushProperty name="width" value="0.1" units="cm"/>
      <inkml:brushProperty name="height" value="0.2" units="cm"/>
      <inkml:brushProperty name="color" value="#FFFFD1"/>
      <inkml:brushProperty name="tip" value="rectangle"/>
      <inkml:brushProperty name="rasterOp" value="maskPen"/>
      <inkml:brushProperty name="ignorePressure" value="1"/>
    </inkml:brush>
  </inkml:definitions>
  <inkml:trace contextRef="#ctx0" brushRef="#br0">328 204,'-62'-2,"42"0,1 1,-1 1,1 1,-1 0,1 2,-20 4,35-5,-1 0,1 0,-1 0,1 0,0 1,0 0,0 0,0 0,1 0,-1 1,1-1,0 1,-5 7,2-2,1 1,0 0,1 0,0 0,-4 20,1 5,2 1,-1 60,6-95,3 380,-3-371,1 0,0 0,0 0,1 0,1 0,0 0,0 0,1-1,0 0,0 1,1-2,0 1,1 0,0-1,0 0,1-1,0 1,0-1,1 0,0-1,0 0,1 0,-1-1,1 0,0-1,1 0,12 5,30 7,0-2,1-3,92 9,-47-14,112-8,-136-3,0-3,122-30,-153 27,-1-3,-1-1,0-2,-1-2,68-43,-99 56,-1 0,0 0,0-1,-1 0,0-1,0 0,0 0,-1 0,-1-1,1 1,5-16,-5 9,-2 0,0 0,0-1,-2 1,0-1,0-28,-2 14,-1 0,-1 0,-1 1,-2-1,-1 1,-1 0,-13-32,11 41,0 1,-1 0,-1 0,-1 1,0 1,-1 0,-1 1,-1 0,0 1,-33-24,8 13,-1 1,-1 2,-1 2,-1 2,0 2,-2 2,-47-10,-338-47,373 65,40 5,-12-3,0 2,-1 1,-35 3,28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5T19:56:09.499"/>
    </inkml:context>
    <inkml:brush xml:id="br0">
      <inkml:brushProperty name="width" value="0.1" units="cm"/>
      <inkml:brushProperty name="height" value="0.2" units="cm"/>
      <inkml:brushProperty name="color" value="#FFFFD1"/>
      <inkml:brushProperty name="tip" value="rectangle"/>
      <inkml:brushProperty name="rasterOp" value="maskPen"/>
      <inkml:brushProperty name="ignorePressure" value="1"/>
    </inkml:brush>
  </inkml:definitions>
  <inkml:trace contextRef="#ctx0" brushRef="#br0">1248 321,'-4'-3,"-1"0,0 0,1 0,-1 0,0 1,0 0,-1 0,1 0,0 1,-1 0,1 0,0 0,-1 0,-6 1,-78 5,90-5,-30 5,1 1,0 2,1 0,0 2,0 2,1 0,0 2,1 0,1 2,-35 28,-5 11,3 2,-79 93,96-98,2 1,3 3,2 1,3 2,2 1,3 2,3 1,2 1,4 1,2 1,3 1,3 0,-7 114,17-114,3 0,16 120,-12-163,1 0,1-1,1 0,1 0,2-1,0 0,1 0,1-1,1-1,0 0,21 23,-3-12,1-1,1-2,2-1,0-2,2-1,0-2,2-1,52 19,-39-20,2-3,1-2,0-3,0-2,111 6,-146-15,317-5,-326 3,-1-1,1-1,0 1,0-2,-1 1,0-2,0 1,0-1,0-1,-1 0,10-7,-5 1,0-1,-1 0,0-1,-1-1,19-29,-3-7,-1-2,-4 0,20-62,-9 16,-5-1,-4-1,-4-1,13-186,-35 237,-1 1,-3-1,-2 1,-2 0,-3 1,-22-63,-10-3,-84-156,113 242,-1 0,-1 1,-1 0,-2 2,-1 0,-1 1,-1 2,0 0,-2 1,-1 2,-1 0,-45-24,23 18,-1 2,-1 3,-1 1,-1 3,-70-13,91 25,0 1,0 1,0 2,0 1,-1 2,1 1,1 1,-1 2,1 1,-48 17,42-9,0 2,1 2,1 1,0 1,2 2,-49 44,61-48,1 2,1 1,1 0,0 1,2 1,1 1,1 0,1 1,-20 54,21-36,2 1,2 0,-4 76,12 141,2-152,-2-92,11 342,-4-274,4 0,27 99,-13-93,72 170,-70-205,2-1,3-1,74 97,-92-136,1 0,0-2,1 0,0 0,1-2,1 0,29 15,-16-12,0-2,1-2,0 0,37 6,26-3,1-3,123-2,-215-9,54 1,1-3,78-12,-109 9,-1-1,1-2,-1 0,-1-2,1-1,45-27,-47 23,-1 0,-1-2,-1 0,0-2,-2 0,0-1,-1-1,-1-1,-1-1,-1 0,-1-2,-1 1,-1-2,-1 1,-1-2,12-49,-11 17,-3-1,-2 0,-3 0,-2-1,-3 1,-3-1,-12-62,-4 19,-5 1,-4 1,-49-114,35 118,-3 3,-5 2,-81-111,38 78,-172-176,158 187,-70-69,137 145,-2 3,-68-46,73 59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5T19:56:14.874"/>
    </inkml:context>
    <inkml:brush xml:id="br0">
      <inkml:brushProperty name="width" value="0.1" units="cm"/>
      <inkml:brushProperty name="height" value="0.2" units="cm"/>
      <inkml:brushProperty name="color" value="#FFFFD1"/>
      <inkml:brushProperty name="tip" value="rectangle"/>
      <inkml:brushProperty name="rasterOp" value="maskPen"/>
      <inkml:brushProperty name="ignorePressure" value="1"/>
    </inkml:brush>
  </inkml:definitions>
  <inkml:trace contextRef="#ctx0" brushRef="#br0">778 390,'0'-1,"0"0,0 0,-1 0,1 0,-1-1,1 1,-1 0,1 0,-1 0,0 1,0-1,1 0,-1 0,0 0,0 0,0 1,0-1,0 0,0 1,0-1,0 1,0-1,0 1,0 0,0-1,0 1,-1 0,1 0,0 0,0-1,-2 2,-38 0,31 2,1 1,0 0,1 0,-1 1,0 0,1 1,0 0,1 0,-1 1,1 0,1 0,-1 0,-8 14,-5 9,0 2,-17 41,9-14,3 1,2 1,3 2,-12 69,24-89,3-1,1 1,2 0,2 0,2 0,2 0,11 51,33 181,-29-152,46 166,-53-251,1-1,2 0,25 44,-33-70,0 1,0-1,1 0,1-1,0 0,0 0,1-1,0 0,0-1,1 0,0-1,1 0,18 8,3-4,0-1,0-2,1-2,0-1,52 2,-27-7,-1-2,84-14,-92 5,0-1,0-3,-1-2,-1-2,-1-2,-1-3,0-1,-2-2,-2-2,0-2,-2-2,-1-1,-2-2,-2-2,-1-1,-2-2,35-56,-49 64,-2-1,0-1,-3 0,-1-1,-1 0,-2-1,-2 0,-1 0,-2-1,-1-69,-5 64,-2 0,-2 1,-2-1,-1 1,-2 1,-3 0,0 1,-3 0,-29-50,-19-15,-6 3,-3 3,-5 3,-107-99,142 153,-2 2,-2 2,-2 2,-86-48,104 68,0 2,0 0,-1 3,-1 0,0 2,-1 2,1 1,-1 2,-50-1,74 6,0 1,0 0,1 0,-1 1,1 0,0 1,0 0,0 1,0 0,1 0,0 1,0 1,0-1,1 1,-10 11,-11 13,3 0,-37 55,62-84,-42 61,2 3,4 1,2 1,3 2,4 2,2 1,4 0,3 2,3 0,-6 85,19 515,5-637,2 1,1-1,2-1,2 1,1-2,2 1,2-1,1-1,31 54,-30-65,1 1,1-2,1 0,1-1,1-1,0-1,2-1,0-1,1-1,1-1,1-1,0-2,29 12,5-5,1-3,1-2,1-3,0-2,0-4,0-2,1-3,101-11,-137 6,-1-1,1-1,-1-2,-1 0,1-2,-1-1,-1-1,28-18,-22 10,-2-2,0-1,-1-1,-2-1,43-52,-40 38,-2-1,-1 0,-2-2,-3-1,-1-1,-2-1,-1 0,-3-1,15-92,-24 89,-2 0,-3 0,-1 0,-3 0,-2 0,-2 1,-2 0,-2 0,-2 1,-2 1,-3 1,-29-55,-5 7,-3 4,-5 1,-3 4,-122-124,142 162,-3 1,-2 3,-1 2,-75-45,100 70,-1 1,-1 1,0 2,0 1,-1 1,-1 1,1 1,-1 2,-1 1,1 1,-54 2,62 4,0 1,1 0,-1 2,1 1,0 0,1 1,0 1,0 1,1 1,1 0,-1 1,-22 22,-11 14,2 1,-59 80,55-62,3 2,-53 101,82-130,2 1,2 1,2 1,2 0,1 1,-6 52,8-6,3 0,5 0,11 111,-2-138,3-1,3 0,2 0,3-2,38 87,-38-112,1 0,2-1,1-1,2-1,2-2,0 0,52 44,-42-43,2-3,1-1,1-1,1-3,1-1,50 18,-64-30,0 0,1-2,0-1,0-1,0-2,1-1,0-1,-1-2,53-5,-10-7,-8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5T19:56:19.343"/>
    </inkml:context>
    <inkml:brush xml:id="br0">
      <inkml:brushProperty name="width" value="0.1" units="cm"/>
      <inkml:brushProperty name="height" value="0.2" units="cm"/>
      <inkml:brushProperty name="color" value="#FFFFD1"/>
      <inkml:brushProperty name="tip" value="rectangle"/>
      <inkml:brushProperty name="rasterOp" value="maskPen"/>
      <inkml:brushProperty name="ignorePressure" value="1"/>
    </inkml:brush>
  </inkml:definitions>
  <inkml:trace contextRef="#ctx0" brushRef="#br0">1540 392,'-296'-1,"-320"3,552 0,1 3,-1 2,-68 18,112-21,1 2,0 0,0 1,1 0,0 2,0 0,1 1,0 1,1 0,0 1,1 1,0 0,1 2,-15 18,25-27,0 1,0-1,0 1,1 0,0 0,0 0,1 1,0-1,0 1,1-1,0 1,0-1,1 1,0 0,1 13,1-12,0 0,1 0,0-1,0 1,1-1,0 0,1 1,0-2,0 1,0-1,1 1,11 10,27 22,2-2,1-2,2-2,2-2,0-2,2-3,79 30,1-12,1-5,143 22,-116-35,1-8,1-7,0-6,186-19,203-70,-25 2,243 39,-727 42,309-7,-269 2,-1-5,103-25,-123 16,0-4,-1-2,-2-2,0-3,-2-3,89-67,-146 100,15-11,-1 0,0-1,19-22,-30 30,0 1,0-1,0 0,0 0,-1 0,0-1,0 1,0-1,-1 1,1-1,-1 1,0-1,0 0,-1 1,1-1,-1 0,0 0,0 0,-2-9,-5-6,0 0,-1 1,-1 0,-1 0,-23-32,-74-84,82 108,-1 2,-1 0,-1 2,-1 1,-2 2,-38-21,20 17,0 2,-2 2,-82-20,3 14,-2 5,-205-5,173 22,0 7,0 7,-213 41,170-13,-261 15,49-49,-61 4,249 3,-163 11,4 33,359-49,-1 2,-34 13,57-17,0 0,0 1,0-1,1 2,-1-1,1 1,1 0,-1 1,1 0,0 0,-7 11,-8 13,2 1,1 1,-14 36,28-58,1 0,0 0,0 0,1 0,1 1,0-1,1 1,0 0,0-1,1 1,1 0,0-1,1 1,3 12,-3-19,0 1,1-1,0 0,0 0,0 0,1-1,6 8,9 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5T19:56:29.436"/>
    </inkml:context>
    <inkml:brush xml:id="br0">
      <inkml:brushProperty name="width" value="0.1" units="cm"/>
      <inkml:brushProperty name="height" value="0.2" units="cm"/>
      <inkml:brushProperty name="color" value="#FFFFD1"/>
      <inkml:brushProperty name="tip" value="rectangle"/>
      <inkml:brushProperty name="rasterOp" value="maskPen"/>
      <inkml:brushProperty name="ignorePressure" value="1"/>
    </inkml:brush>
  </inkml:definitions>
  <inkml:trace contextRef="#ctx0" brushRef="#br0">1808 299,'-1047'0,"1001"0,1 3,-1 1,1 3,0 1,1 2,-1 3,-41 17,64-21,1 1,0 1,0 0,2 2,-1 0,1 1,1 1,1 1,0 1,1 0,1 1,0 1,2 0,0 1,-15 30,16-18,1 1,1 0,2 0,1 0,-3 38,5 3,4 96,3-138,1 1,2-1,1 1,2-1,0-1,3 0,0 0,2-1,27 46,-17-41,1 0,2-2,2-1,0-1,2-1,1-2,38 26,4-3,3-4,1-3,111 45,260 71,-291-117,3-6,0-8,2-7,1-6,193-8,-301-9,0-3,0-2,-1-3,0-2,0-2,-1-3,-1-2,0-2,-2-3,-1-1,0-3,-2-2,-2-2,0-2,-2-2,-2-1,60-69,-35 26,-4-4,86-149,-111 162,-2-2,-4 0,-3-3,21-85,-40 123,-2 1,-1-2,-2 1,-2-1,-4-63,1 83,-2 0,0 0,-1 1,-1-1,-1 1,0 0,-2 0,1 1,-2 0,0 0,-1 1,-1 0,-22-23,5 11,-2 2,-1 1,-1 2,-1 1,0 1,-52-21,-226-71,146 66,-229-32,-171 18,-216 54,731 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5T19:56:33.468"/>
    </inkml:context>
    <inkml:brush xml:id="br0">
      <inkml:brushProperty name="width" value="0.1" units="cm"/>
      <inkml:brushProperty name="height" value="0.2" units="cm"/>
      <inkml:brushProperty name="color" value="#FFFFD1"/>
      <inkml:brushProperty name="tip" value="rectangle"/>
      <inkml:brushProperty name="rasterOp" value="maskPen"/>
      <inkml:brushProperty name="ignorePressure" value="1"/>
    </inkml:brush>
  </inkml:definitions>
  <inkml:trace contextRef="#ctx0" brushRef="#br0">1809 358,'-33'0,"-353"5,5 30,379-34,-355 69,307-57,0 2,1 2,2 3,0 1,-46 30,73-37,0 1,1 2,0 0,2 0,0 2,1 0,1 1,1 1,0 0,2 1,-16 38,7-7,3 0,3 1,1 0,-6 63,13-66,2 0,3 1,5 73,-1-105,1 1,0-1,1 1,2-1,0-1,1 1,1-1,0 0,2-1,0 0,18 23,3-6,2-2,1-1,1-1,2-3,1 0,82 42,-17-19,182 61,-109-57,2-8,1-8,201 18,-149-41,302-17,-474 0,-1-3,1-3,-1-2,-1-3,0-2,-1-3,87-38,-93 32,-2-1,-1-3,-1-2,63-52,-92 63,0-1,-1-1,-1 0,-1-1,-1-1,-1 0,-1-1,-1 0,13-42,-3-7,-4 0,8-75,-18 108,-2 0,-2-1,-1 1,-2 0,-2 0,-2 0,-1 0,-2 0,-25-73,13 64,-3 1,-1 2,-3 0,-1 2,-54-63,36 56,-1 2,-3 2,-101-72,62 61,-3 4,-2 3,-2 5,-2 4,-155-42,144 55,-2 4,0 5,-191-8,263 26,1 2,0 1,0 2,1 2,-1 1,1 2,1 2,0 1,0 2,1 1,1 2,-34 22,5 4,2 2,2 3,2 3,3 2,2 2,-82 114,101-121,3 2,1 2,3 0,2 2,2 0,3 2,3 0,1 1,-9 88,17-78,3 0,3 1,16 127,-10-161,2 0,2-1,0 0,3 0,0-1,2-1,2 0,1-1,31 43,-8-25,3-1,1-3,2-2,2-1,2-3,2-2,0-2,3-3,64 28,-4-11,2-5,2-5,199 36,-158-49,216 7,159-34,-460-1,0-3,87-19,-136 19,1-1,-1-1,0-1,-1-1,0-2,-1 0,0-2,-1 0,35-30,-29 16,-1-2,-2-1,-1-1,-2-1,-1-1,-1-1,22-53,-11 11,-3-2,29-132,-41 131,-3-2,-3 0,-2-152,-11 186,-2 0,-2 0,-2 1,-2-1,-2 2,-3 0,-38-87,21 77,-2 0,-3 3,-1 1,-3 1,-2 3,-2 1,-3 3,-1 1,-2 3,-70-43,38 34,-2 3,-2 4,-2 3,-1 5,-2 4,-121-25,131 41,-133-8,146 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5T19:56:53.756"/>
    </inkml:context>
    <inkml:brush xml:id="br0">
      <inkml:brushProperty name="width" value="0.1" units="cm"/>
      <inkml:brushProperty name="height" value="0.2" units="cm"/>
      <inkml:brushProperty name="color" value="#FFFFD1"/>
      <inkml:brushProperty name="tip" value="rectangle"/>
      <inkml:brushProperty name="rasterOp" value="maskPen"/>
      <inkml:brushProperty name="ignorePressure" value="1"/>
    </inkml:brush>
  </inkml:definitions>
  <inkml:trace contextRef="#ctx0" brushRef="#br0">1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600C-6A95-49C8-EC4B-141EF65669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007D84-3F29-F14A-9659-E249B420CA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DDFB8E-81CD-9AE6-6152-1F76E4A42F16}"/>
              </a:ext>
            </a:extLst>
          </p:cNvPr>
          <p:cNvSpPr>
            <a:spLocks noGrp="1"/>
          </p:cNvSpPr>
          <p:nvPr>
            <p:ph type="dt" sz="half" idx="10"/>
          </p:nvPr>
        </p:nvSpPr>
        <p:spPr/>
        <p:txBody>
          <a:bodyPr/>
          <a:lstStyle/>
          <a:p>
            <a:fld id="{AD1E8C6A-C2BC-420D-9BF2-EDA901B24CC8}" type="datetimeFigureOut">
              <a:rPr lang="en-US" smtClean="0"/>
              <a:t>10/27/2025</a:t>
            </a:fld>
            <a:endParaRPr lang="en-US"/>
          </a:p>
        </p:txBody>
      </p:sp>
      <p:sp>
        <p:nvSpPr>
          <p:cNvPr id="5" name="Footer Placeholder 4">
            <a:extLst>
              <a:ext uri="{FF2B5EF4-FFF2-40B4-BE49-F238E27FC236}">
                <a16:creationId xmlns:a16="http://schemas.microsoft.com/office/drawing/2014/main" id="{6D6CD436-46AF-CAD4-11BF-D17683688A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6BB95-2CAC-8B90-8AC4-2EF629CB997F}"/>
              </a:ext>
            </a:extLst>
          </p:cNvPr>
          <p:cNvSpPr>
            <a:spLocks noGrp="1"/>
          </p:cNvSpPr>
          <p:nvPr>
            <p:ph type="sldNum" sz="quarter" idx="12"/>
          </p:nvPr>
        </p:nvSpPr>
        <p:spPr/>
        <p:txBody>
          <a:bodyPr/>
          <a:lstStyle/>
          <a:p>
            <a:fld id="{1D0E436F-90E6-43B4-818C-8445851B9291}" type="slidenum">
              <a:rPr lang="en-US" smtClean="0"/>
              <a:t>‹#›</a:t>
            </a:fld>
            <a:endParaRPr lang="en-US"/>
          </a:p>
        </p:txBody>
      </p:sp>
    </p:spTree>
    <p:extLst>
      <p:ext uri="{BB962C8B-B14F-4D97-AF65-F5344CB8AC3E}">
        <p14:creationId xmlns:p14="http://schemas.microsoft.com/office/powerpoint/2010/main" val="2941064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5F1F-D42D-91B7-A6F8-0285644DAF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791B83-BC2C-EDFD-74D2-36E650AE3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B79711-F311-6E2D-C02A-8FE54A076934}"/>
              </a:ext>
            </a:extLst>
          </p:cNvPr>
          <p:cNvSpPr>
            <a:spLocks noGrp="1"/>
          </p:cNvSpPr>
          <p:nvPr>
            <p:ph type="dt" sz="half" idx="10"/>
          </p:nvPr>
        </p:nvSpPr>
        <p:spPr/>
        <p:txBody>
          <a:bodyPr/>
          <a:lstStyle/>
          <a:p>
            <a:fld id="{AD1E8C6A-C2BC-420D-9BF2-EDA901B24CC8}" type="datetimeFigureOut">
              <a:rPr lang="en-US" smtClean="0"/>
              <a:t>10/27/2025</a:t>
            </a:fld>
            <a:endParaRPr lang="en-US"/>
          </a:p>
        </p:txBody>
      </p:sp>
      <p:sp>
        <p:nvSpPr>
          <p:cNvPr id="5" name="Footer Placeholder 4">
            <a:extLst>
              <a:ext uri="{FF2B5EF4-FFF2-40B4-BE49-F238E27FC236}">
                <a16:creationId xmlns:a16="http://schemas.microsoft.com/office/drawing/2014/main" id="{DE67BB99-EE6C-3635-D73C-704048C88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3C54B-8351-872D-9DCC-3B20BA6A7B59}"/>
              </a:ext>
            </a:extLst>
          </p:cNvPr>
          <p:cNvSpPr>
            <a:spLocks noGrp="1"/>
          </p:cNvSpPr>
          <p:nvPr>
            <p:ph type="sldNum" sz="quarter" idx="12"/>
          </p:nvPr>
        </p:nvSpPr>
        <p:spPr/>
        <p:txBody>
          <a:bodyPr/>
          <a:lstStyle/>
          <a:p>
            <a:fld id="{1D0E436F-90E6-43B4-818C-8445851B9291}" type="slidenum">
              <a:rPr lang="en-US" smtClean="0"/>
              <a:t>‹#›</a:t>
            </a:fld>
            <a:endParaRPr lang="en-US"/>
          </a:p>
        </p:txBody>
      </p:sp>
    </p:spTree>
    <p:extLst>
      <p:ext uri="{BB962C8B-B14F-4D97-AF65-F5344CB8AC3E}">
        <p14:creationId xmlns:p14="http://schemas.microsoft.com/office/powerpoint/2010/main" val="21930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D5DFEB-8FA5-4410-44E3-A4187DA65D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8FAB69-4AE1-BB0B-278D-A3E22D4909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C0B16-1E47-1FA0-070C-AFE3B4FEC6AD}"/>
              </a:ext>
            </a:extLst>
          </p:cNvPr>
          <p:cNvSpPr>
            <a:spLocks noGrp="1"/>
          </p:cNvSpPr>
          <p:nvPr>
            <p:ph type="dt" sz="half" idx="10"/>
          </p:nvPr>
        </p:nvSpPr>
        <p:spPr/>
        <p:txBody>
          <a:bodyPr/>
          <a:lstStyle/>
          <a:p>
            <a:fld id="{AD1E8C6A-C2BC-420D-9BF2-EDA901B24CC8}" type="datetimeFigureOut">
              <a:rPr lang="en-US" smtClean="0"/>
              <a:t>10/27/2025</a:t>
            </a:fld>
            <a:endParaRPr lang="en-US"/>
          </a:p>
        </p:txBody>
      </p:sp>
      <p:sp>
        <p:nvSpPr>
          <p:cNvPr id="5" name="Footer Placeholder 4">
            <a:extLst>
              <a:ext uri="{FF2B5EF4-FFF2-40B4-BE49-F238E27FC236}">
                <a16:creationId xmlns:a16="http://schemas.microsoft.com/office/drawing/2014/main" id="{39C3DBF3-FDF0-83B3-44DA-67DE0414A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7E09F-15EE-302E-2097-A79D15A02C02}"/>
              </a:ext>
            </a:extLst>
          </p:cNvPr>
          <p:cNvSpPr>
            <a:spLocks noGrp="1"/>
          </p:cNvSpPr>
          <p:nvPr>
            <p:ph type="sldNum" sz="quarter" idx="12"/>
          </p:nvPr>
        </p:nvSpPr>
        <p:spPr/>
        <p:txBody>
          <a:bodyPr/>
          <a:lstStyle/>
          <a:p>
            <a:fld id="{1D0E436F-90E6-43B4-818C-8445851B9291}" type="slidenum">
              <a:rPr lang="en-US" smtClean="0"/>
              <a:t>‹#›</a:t>
            </a:fld>
            <a:endParaRPr lang="en-US"/>
          </a:p>
        </p:txBody>
      </p:sp>
    </p:spTree>
    <p:extLst>
      <p:ext uri="{BB962C8B-B14F-4D97-AF65-F5344CB8AC3E}">
        <p14:creationId xmlns:p14="http://schemas.microsoft.com/office/powerpoint/2010/main" val="2926601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AB0A28-68E0-4BAF-9125-7DE8DAEA79E3}"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3210407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9AB0A28-68E0-4BAF-9125-7DE8DAEA79E3}"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459373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AB0A28-68E0-4BAF-9125-7DE8DAEA79E3}"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1391826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AB0A28-68E0-4BAF-9125-7DE8DAEA79E3}"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2954619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AB0A28-68E0-4BAF-9125-7DE8DAEA79E3}" type="datetimeFigureOut">
              <a:rPr lang="en-US" smtClean="0"/>
              <a:t>10/27/2025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3414647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9AB0A28-68E0-4BAF-9125-7DE8DAEA79E3}" type="datetimeFigureOut">
              <a:rPr lang="en-US" smtClean="0"/>
              <a:t>10/27/2025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3236175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9AB0A28-68E0-4BAF-9125-7DE8DAEA79E3}" type="datetimeFigureOut">
              <a:rPr lang="en-US" smtClean="0"/>
              <a:t>10/27/2025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5C0405D-19EF-4AF1-86C3-3D6387A2ACAB}" type="slidenum">
              <a:rPr lang="en-US" smtClean="0"/>
              <a:t>‹#›</a:t>
            </a:fld>
            <a:endParaRPr lang="en-US"/>
          </a:p>
        </p:txBody>
      </p:sp>
      <p:pic>
        <p:nvPicPr>
          <p:cNvPr id="2" name="Picture 1" descr="Logo, company name&#10;&#10;Description automatically generated">
            <a:extLst>
              <a:ext uri="{FF2B5EF4-FFF2-40B4-BE49-F238E27FC236}">
                <a16:creationId xmlns:a16="http://schemas.microsoft.com/office/drawing/2014/main" id="{6DB13C51-B857-7226-D714-DAF70D35E6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941082" cy="1941082"/>
          </a:xfrm>
          <a:prstGeom prst="rect">
            <a:avLst/>
          </a:prstGeom>
        </p:spPr>
      </p:pic>
    </p:spTree>
    <p:extLst>
      <p:ext uri="{BB962C8B-B14F-4D97-AF65-F5344CB8AC3E}">
        <p14:creationId xmlns:p14="http://schemas.microsoft.com/office/powerpoint/2010/main" val="1362220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9AB0A28-68E0-4BAF-9125-7DE8DAEA79E3}" type="datetimeFigureOut">
              <a:rPr lang="en-US" smtClean="0"/>
              <a:t>10/27/2025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346522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041D8-958D-D483-1897-66EF8A2200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1E8EDE-2A2C-14F4-C28D-CC77CFD170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98E26-6878-B86C-5F5F-D078E3967055}"/>
              </a:ext>
            </a:extLst>
          </p:cNvPr>
          <p:cNvSpPr>
            <a:spLocks noGrp="1"/>
          </p:cNvSpPr>
          <p:nvPr>
            <p:ph type="dt" sz="half" idx="10"/>
          </p:nvPr>
        </p:nvSpPr>
        <p:spPr/>
        <p:txBody>
          <a:bodyPr/>
          <a:lstStyle/>
          <a:p>
            <a:fld id="{AD1E8C6A-C2BC-420D-9BF2-EDA901B24CC8}" type="datetimeFigureOut">
              <a:rPr lang="en-US" smtClean="0"/>
              <a:t>10/27/2025</a:t>
            </a:fld>
            <a:endParaRPr lang="en-US"/>
          </a:p>
        </p:txBody>
      </p:sp>
      <p:sp>
        <p:nvSpPr>
          <p:cNvPr id="5" name="Footer Placeholder 4">
            <a:extLst>
              <a:ext uri="{FF2B5EF4-FFF2-40B4-BE49-F238E27FC236}">
                <a16:creationId xmlns:a16="http://schemas.microsoft.com/office/drawing/2014/main" id="{0578262C-C80E-E01E-9643-48576A22AA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C3B1D-30DC-0FA1-89C6-D059B5A85B41}"/>
              </a:ext>
            </a:extLst>
          </p:cNvPr>
          <p:cNvSpPr>
            <a:spLocks noGrp="1"/>
          </p:cNvSpPr>
          <p:nvPr>
            <p:ph type="sldNum" sz="quarter" idx="12"/>
          </p:nvPr>
        </p:nvSpPr>
        <p:spPr/>
        <p:txBody>
          <a:bodyPr/>
          <a:lstStyle/>
          <a:p>
            <a:fld id="{1D0E436F-90E6-43B4-818C-8445851B9291}" type="slidenum">
              <a:rPr lang="en-US" smtClean="0"/>
              <a:t>‹#›</a:t>
            </a:fld>
            <a:endParaRPr lang="en-US"/>
          </a:p>
        </p:txBody>
      </p:sp>
    </p:spTree>
    <p:extLst>
      <p:ext uri="{BB962C8B-B14F-4D97-AF65-F5344CB8AC3E}">
        <p14:creationId xmlns:p14="http://schemas.microsoft.com/office/powerpoint/2010/main" val="178322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AB0A28-68E0-4BAF-9125-7DE8DAEA79E3}"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1900289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AB0A28-68E0-4BAF-9125-7DE8DAEA79E3}"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3645655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9AB0A28-68E0-4BAF-9125-7DE8DAEA79E3}"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2774197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9AB0A28-68E0-4BAF-9125-7DE8DAEA79E3}"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0405D-19EF-4AF1-86C3-3D6387A2ACA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32485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AB0A28-68E0-4BAF-9125-7DE8DAEA79E3}"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258134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AB0A28-68E0-4BAF-9125-7DE8DAEA79E3}" type="datetimeFigureOut">
              <a:rPr lang="en-US" smtClean="0"/>
              <a:t>10/27/2025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1939762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AB0A28-68E0-4BAF-9125-7DE8DAEA79E3}" type="datetimeFigureOut">
              <a:rPr lang="en-US" smtClean="0"/>
              <a:t>10/27/2025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2929666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AB0A28-68E0-4BAF-9125-7DE8DAEA79E3}"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3427484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AB0A28-68E0-4BAF-9125-7DE8DAEA79E3}"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2518705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100A-5267-966B-9CEE-8DF9A881A3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72C4AC-4098-4766-3DDE-291E06BF58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165CF7-4746-BED0-A480-052FED599872}"/>
              </a:ext>
            </a:extLst>
          </p:cNvPr>
          <p:cNvSpPr>
            <a:spLocks noGrp="1"/>
          </p:cNvSpPr>
          <p:nvPr>
            <p:ph type="dt" sz="half" idx="10"/>
          </p:nvPr>
        </p:nvSpPr>
        <p:spPr/>
        <p:txBody>
          <a:bodyPr/>
          <a:lstStyle/>
          <a:p>
            <a:fld id="{49AB0A28-68E0-4BAF-9125-7DE8DAEA79E3}" type="datetimeFigureOut">
              <a:rPr lang="en-US" smtClean="0"/>
              <a:t>10/27/2025</a:t>
            </a:fld>
            <a:endParaRPr lang="en-US"/>
          </a:p>
        </p:txBody>
      </p:sp>
      <p:sp>
        <p:nvSpPr>
          <p:cNvPr id="5" name="Footer Placeholder 4">
            <a:extLst>
              <a:ext uri="{FF2B5EF4-FFF2-40B4-BE49-F238E27FC236}">
                <a16:creationId xmlns:a16="http://schemas.microsoft.com/office/drawing/2014/main" id="{EA29AC4B-E8D5-8AC5-152F-5C948619F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9323F-5B9F-BF99-4EA1-72929D958E88}"/>
              </a:ext>
            </a:extLst>
          </p:cNvPr>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82131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F6A9-229B-FBB8-0615-D7EEBCA931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3D4189-6C8B-3C39-5412-D49CE876E0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329EBC-D6D5-5F2B-E942-045C84B4D276}"/>
              </a:ext>
            </a:extLst>
          </p:cNvPr>
          <p:cNvSpPr>
            <a:spLocks noGrp="1"/>
          </p:cNvSpPr>
          <p:nvPr>
            <p:ph type="dt" sz="half" idx="10"/>
          </p:nvPr>
        </p:nvSpPr>
        <p:spPr/>
        <p:txBody>
          <a:bodyPr/>
          <a:lstStyle/>
          <a:p>
            <a:fld id="{AD1E8C6A-C2BC-420D-9BF2-EDA901B24CC8}" type="datetimeFigureOut">
              <a:rPr lang="en-US" smtClean="0"/>
              <a:t>10/27/2025</a:t>
            </a:fld>
            <a:endParaRPr lang="en-US"/>
          </a:p>
        </p:txBody>
      </p:sp>
      <p:sp>
        <p:nvSpPr>
          <p:cNvPr id="5" name="Footer Placeholder 4">
            <a:extLst>
              <a:ext uri="{FF2B5EF4-FFF2-40B4-BE49-F238E27FC236}">
                <a16:creationId xmlns:a16="http://schemas.microsoft.com/office/drawing/2014/main" id="{86D1F6AE-65D8-C0AF-C262-E0B156CD6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FD6DE-026C-2DBD-E36E-B5718A86BF47}"/>
              </a:ext>
            </a:extLst>
          </p:cNvPr>
          <p:cNvSpPr>
            <a:spLocks noGrp="1"/>
          </p:cNvSpPr>
          <p:nvPr>
            <p:ph type="sldNum" sz="quarter" idx="12"/>
          </p:nvPr>
        </p:nvSpPr>
        <p:spPr/>
        <p:txBody>
          <a:bodyPr/>
          <a:lstStyle/>
          <a:p>
            <a:fld id="{1D0E436F-90E6-43B4-818C-8445851B9291}" type="slidenum">
              <a:rPr lang="en-US" smtClean="0"/>
              <a:t>‹#›</a:t>
            </a:fld>
            <a:endParaRPr lang="en-US"/>
          </a:p>
        </p:txBody>
      </p:sp>
    </p:spTree>
    <p:extLst>
      <p:ext uri="{BB962C8B-B14F-4D97-AF65-F5344CB8AC3E}">
        <p14:creationId xmlns:p14="http://schemas.microsoft.com/office/powerpoint/2010/main" val="3390615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AF6B-3F49-141F-2B27-ABB8F8D5D4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BA76A4-EB87-5F8D-37A6-C39457CB3C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A88F7-05D6-4EC2-890F-18D1E1F89ED0}"/>
              </a:ext>
            </a:extLst>
          </p:cNvPr>
          <p:cNvSpPr>
            <a:spLocks noGrp="1"/>
          </p:cNvSpPr>
          <p:nvPr>
            <p:ph type="dt" sz="half" idx="10"/>
          </p:nvPr>
        </p:nvSpPr>
        <p:spPr/>
        <p:txBody>
          <a:bodyPr/>
          <a:lstStyle/>
          <a:p>
            <a:fld id="{49AB0A28-68E0-4BAF-9125-7DE8DAEA79E3}" type="datetimeFigureOut">
              <a:rPr lang="en-US" smtClean="0"/>
              <a:t>10/27/2025</a:t>
            </a:fld>
            <a:endParaRPr lang="en-US"/>
          </a:p>
        </p:txBody>
      </p:sp>
      <p:sp>
        <p:nvSpPr>
          <p:cNvPr id="5" name="Footer Placeholder 4">
            <a:extLst>
              <a:ext uri="{FF2B5EF4-FFF2-40B4-BE49-F238E27FC236}">
                <a16:creationId xmlns:a16="http://schemas.microsoft.com/office/drawing/2014/main" id="{742E9420-7231-F6DE-AB7D-3A4085E1F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0EEE7-093F-7F07-CAC3-FAD9113AAED7}"/>
              </a:ext>
            </a:extLst>
          </p:cNvPr>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2693001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412B-C625-2A9C-9B59-E9037E6039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36FBA1-DC43-F437-8142-BB1E960917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975C5E-E5C9-CD16-CE78-84E0A33413CA}"/>
              </a:ext>
            </a:extLst>
          </p:cNvPr>
          <p:cNvSpPr>
            <a:spLocks noGrp="1"/>
          </p:cNvSpPr>
          <p:nvPr>
            <p:ph type="dt" sz="half" idx="10"/>
          </p:nvPr>
        </p:nvSpPr>
        <p:spPr/>
        <p:txBody>
          <a:bodyPr/>
          <a:lstStyle/>
          <a:p>
            <a:fld id="{49AB0A28-68E0-4BAF-9125-7DE8DAEA79E3}" type="datetimeFigureOut">
              <a:rPr lang="en-US" smtClean="0"/>
              <a:t>10/27/2025</a:t>
            </a:fld>
            <a:endParaRPr lang="en-US"/>
          </a:p>
        </p:txBody>
      </p:sp>
      <p:sp>
        <p:nvSpPr>
          <p:cNvPr id="5" name="Footer Placeholder 4">
            <a:extLst>
              <a:ext uri="{FF2B5EF4-FFF2-40B4-BE49-F238E27FC236}">
                <a16:creationId xmlns:a16="http://schemas.microsoft.com/office/drawing/2014/main" id="{38BA0F2B-8C75-05C1-61B4-83F3D973F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C88C3-C25B-3E46-63C3-FA772F67F75B}"/>
              </a:ext>
            </a:extLst>
          </p:cNvPr>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3019783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F440D-83D8-4DEF-1736-F0F855C4FE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C1E16-F17C-84B5-8E64-4CD0E4DBF8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1D14B1-3AA2-2193-370E-E28FC7AB41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53F54A-B1DA-042D-8047-E00E84ECE903}"/>
              </a:ext>
            </a:extLst>
          </p:cNvPr>
          <p:cNvSpPr>
            <a:spLocks noGrp="1"/>
          </p:cNvSpPr>
          <p:nvPr>
            <p:ph type="dt" sz="half" idx="10"/>
          </p:nvPr>
        </p:nvSpPr>
        <p:spPr/>
        <p:txBody>
          <a:bodyPr/>
          <a:lstStyle/>
          <a:p>
            <a:fld id="{49AB0A28-68E0-4BAF-9125-7DE8DAEA79E3}" type="datetimeFigureOut">
              <a:rPr lang="en-US" smtClean="0"/>
              <a:t>10/27/2025</a:t>
            </a:fld>
            <a:endParaRPr lang="en-US"/>
          </a:p>
        </p:txBody>
      </p:sp>
      <p:sp>
        <p:nvSpPr>
          <p:cNvPr id="6" name="Footer Placeholder 5">
            <a:extLst>
              <a:ext uri="{FF2B5EF4-FFF2-40B4-BE49-F238E27FC236}">
                <a16:creationId xmlns:a16="http://schemas.microsoft.com/office/drawing/2014/main" id="{257DCD6D-510B-7DC8-F071-F29C3A2B7A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86D4F-B317-3337-2C22-29AB3A67EFBD}"/>
              </a:ext>
            </a:extLst>
          </p:cNvPr>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2978796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B8C9-8D66-B5E6-436D-BF764F9526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A7C043-902C-96FF-D932-6AFAB4DE4B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F8CA02-ED4E-0D4D-4BF8-F971F51ADE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131352-734D-822B-68B7-5147504E9E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D4BA82-8619-1013-6B1C-F60DD17AB7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D4AFA5-3F28-FE36-695B-9ABC7397C9B7}"/>
              </a:ext>
            </a:extLst>
          </p:cNvPr>
          <p:cNvSpPr>
            <a:spLocks noGrp="1"/>
          </p:cNvSpPr>
          <p:nvPr>
            <p:ph type="dt" sz="half" idx="10"/>
          </p:nvPr>
        </p:nvSpPr>
        <p:spPr/>
        <p:txBody>
          <a:bodyPr/>
          <a:lstStyle/>
          <a:p>
            <a:fld id="{49AB0A28-68E0-4BAF-9125-7DE8DAEA79E3}" type="datetimeFigureOut">
              <a:rPr lang="en-US" smtClean="0"/>
              <a:t>10/27/2025</a:t>
            </a:fld>
            <a:endParaRPr lang="en-US"/>
          </a:p>
        </p:txBody>
      </p:sp>
      <p:sp>
        <p:nvSpPr>
          <p:cNvPr id="8" name="Footer Placeholder 7">
            <a:extLst>
              <a:ext uri="{FF2B5EF4-FFF2-40B4-BE49-F238E27FC236}">
                <a16:creationId xmlns:a16="http://schemas.microsoft.com/office/drawing/2014/main" id="{3F369C0E-7B25-A29F-B220-B9173581E1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45BCA8-0DB9-DCE8-1D0A-653D1AEBDE91}"/>
              </a:ext>
            </a:extLst>
          </p:cNvPr>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3157250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1FE64-62BA-105D-89C4-96A5E4F968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FFD5A7-4E95-9753-E5E3-217C45A2EA23}"/>
              </a:ext>
            </a:extLst>
          </p:cNvPr>
          <p:cNvSpPr>
            <a:spLocks noGrp="1"/>
          </p:cNvSpPr>
          <p:nvPr>
            <p:ph type="dt" sz="half" idx="10"/>
          </p:nvPr>
        </p:nvSpPr>
        <p:spPr/>
        <p:txBody>
          <a:bodyPr/>
          <a:lstStyle/>
          <a:p>
            <a:fld id="{49AB0A28-68E0-4BAF-9125-7DE8DAEA79E3}" type="datetimeFigureOut">
              <a:rPr lang="en-US" smtClean="0"/>
              <a:t>10/27/2025</a:t>
            </a:fld>
            <a:endParaRPr lang="en-US"/>
          </a:p>
        </p:txBody>
      </p:sp>
      <p:sp>
        <p:nvSpPr>
          <p:cNvPr id="4" name="Footer Placeholder 3">
            <a:extLst>
              <a:ext uri="{FF2B5EF4-FFF2-40B4-BE49-F238E27FC236}">
                <a16:creationId xmlns:a16="http://schemas.microsoft.com/office/drawing/2014/main" id="{D8ED2634-F2AC-A3BE-C033-806592C931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C77198-5753-4E66-0826-9C106AF06CB4}"/>
              </a:ext>
            </a:extLst>
          </p:cNvPr>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1483048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58269B-AF53-1F60-2097-7DFD4077362D}"/>
              </a:ext>
            </a:extLst>
          </p:cNvPr>
          <p:cNvSpPr>
            <a:spLocks noGrp="1"/>
          </p:cNvSpPr>
          <p:nvPr>
            <p:ph type="dt" sz="half" idx="10"/>
          </p:nvPr>
        </p:nvSpPr>
        <p:spPr/>
        <p:txBody>
          <a:bodyPr/>
          <a:lstStyle/>
          <a:p>
            <a:fld id="{49AB0A28-68E0-4BAF-9125-7DE8DAEA79E3}" type="datetimeFigureOut">
              <a:rPr lang="en-US" smtClean="0"/>
              <a:t>10/27/2025</a:t>
            </a:fld>
            <a:endParaRPr lang="en-US"/>
          </a:p>
        </p:txBody>
      </p:sp>
      <p:sp>
        <p:nvSpPr>
          <p:cNvPr id="3" name="Footer Placeholder 2">
            <a:extLst>
              <a:ext uri="{FF2B5EF4-FFF2-40B4-BE49-F238E27FC236}">
                <a16:creationId xmlns:a16="http://schemas.microsoft.com/office/drawing/2014/main" id="{6DC2E819-B796-DE22-1628-2B70AF9B7B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C9E672-4F2C-1E18-1B4E-53BD9A551F7B}"/>
              </a:ext>
            </a:extLst>
          </p:cNvPr>
          <p:cNvSpPr>
            <a:spLocks noGrp="1"/>
          </p:cNvSpPr>
          <p:nvPr>
            <p:ph type="sldNum" sz="quarter" idx="12"/>
          </p:nvPr>
        </p:nvSpPr>
        <p:spPr/>
        <p:txBody>
          <a:bodyPr/>
          <a:lstStyle/>
          <a:p>
            <a:fld id="{35C0405D-19EF-4AF1-86C3-3D6387A2ACAB}" type="slidenum">
              <a:rPr lang="en-US" smtClean="0"/>
              <a:t>‹#›</a:t>
            </a:fld>
            <a:endParaRPr lang="en-US"/>
          </a:p>
        </p:txBody>
      </p:sp>
      <p:pic>
        <p:nvPicPr>
          <p:cNvPr id="6" name="Picture 5" descr="Logo, company name&#10;&#10;Description automatically generated">
            <a:extLst>
              <a:ext uri="{FF2B5EF4-FFF2-40B4-BE49-F238E27FC236}">
                <a16:creationId xmlns:a16="http://schemas.microsoft.com/office/drawing/2014/main" id="{6A133D31-2C52-D35D-400C-790DA02C21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941082" cy="1941082"/>
          </a:xfrm>
          <a:prstGeom prst="rect">
            <a:avLst/>
          </a:prstGeom>
        </p:spPr>
      </p:pic>
    </p:spTree>
    <p:extLst>
      <p:ext uri="{BB962C8B-B14F-4D97-AF65-F5344CB8AC3E}">
        <p14:creationId xmlns:p14="http://schemas.microsoft.com/office/powerpoint/2010/main" val="1089659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F918-5664-895B-E1EA-5A2CE3E32C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B3A674-C11D-7C08-133E-A22EED3AA8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9EFA3D-DCB7-960A-FEF4-4A84530AF3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EE35A5-5C2F-A215-4EEC-3E8146D9A18E}"/>
              </a:ext>
            </a:extLst>
          </p:cNvPr>
          <p:cNvSpPr>
            <a:spLocks noGrp="1"/>
          </p:cNvSpPr>
          <p:nvPr>
            <p:ph type="dt" sz="half" idx="10"/>
          </p:nvPr>
        </p:nvSpPr>
        <p:spPr/>
        <p:txBody>
          <a:bodyPr/>
          <a:lstStyle/>
          <a:p>
            <a:fld id="{49AB0A28-68E0-4BAF-9125-7DE8DAEA79E3}" type="datetimeFigureOut">
              <a:rPr lang="en-US" smtClean="0"/>
              <a:t>10/27/2025</a:t>
            </a:fld>
            <a:endParaRPr lang="en-US"/>
          </a:p>
        </p:txBody>
      </p:sp>
      <p:sp>
        <p:nvSpPr>
          <p:cNvPr id="6" name="Footer Placeholder 5">
            <a:extLst>
              <a:ext uri="{FF2B5EF4-FFF2-40B4-BE49-F238E27FC236}">
                <a16:creationId xmlns:a16="http://schemas.microsoft.com/office/drawing/2014/main" id="{8561E897-1CA2-7C2F-E144-80378F5EF4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F10D12-697C-4C99-F771-2BBE0B4E0F02}"/>
              </a:ext>
            </a:extLst>
          </p:cNvPr>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2697098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B7EF-760F-D7C4-B22A-88E2372045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2DDA22-C5D1-144F-CF38-9EA7CD4D79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243CFD-69ED-FD8E-8141-323974838D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FB60C-31CA-C5C1-6F58-468E7DE21249}"/>
              </a:ext>
            </a:extLst>
          </p:cNvPr>
          <p:cNvSpPr>
            <a:spLocks noGrp="1"/>
          </p:cNvSpPr>
          <p:nvPr>
            <p:ph type="dt" sz="half" idx="10"/>
          </p:nvPr>
        </p:nvSpPr>
        <p:spPr/>
        <p:txBody>
          <a:bodyPr/>
          <a:lstStyle/>
          <a:p>
            <a:fld id="{49AB0A28-68E0-4BAF-9125-7DE8DAEA79E3}" type="datetimeFigureOut">
              <a:rPr lang="en-US" smtClean="0"/>
              <a:t>10/27/2025</a:t>
            </a:fld>
            <a:endParaRPr lang="en-US"/>
          </a:p>
        </p:txBody>
      </p:sp>
      <p:sp>
        <p:nvSpPr>
          <p:cNvPr id="6" name="Footer Placeholder 5">
            <a:extLst>
              <a:ext uri="{FF2B5EF4-FFF2-40B4-BE49-F238E27FC236}">
                <a16:creationId xmlns:a16="http://schemas.microsoft.com/office/drawing/2014/main" id="{86AF8332-0A9A-44FC-91E4-F7C12A2F60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398F40-CBB4-9467-7911-137D9DD36739}"/>
              </a:ext>
            </a:extLst>
          </p:cNvPr>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2938229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F109-1C20-5433-058A-1DE75231B4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DC3725-C330-56EA-EA5B-C365BF8946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9B051-1148-6CCB-9CB7-726F0D510EF3}"/>
              </a:ext>
            </a:extLst>
          </p:cNvPr>
          <p:cNvSpPr>
            <a:spLocks noGrp="1"/>
          </p:cNvSpPr>
          <p:nvPr>
            <p:ph type="dt" sz="half" idx="10"/>
          </p:nvPr>
        </p:nvSpPr>
        <p:spPr/>
        <p:txBody>
          <a:bodyPr/>
          <a:lstStyle/>
          <a:p>
            <a:fld id="{49AB0A28-68E0-4BAF-9125-7DE8DAEA79E3}" type="datetimeFigureOut">
              <a:rPr lang="en-US" smtClean="0"/>
              <a:t>10/27/2025</a:t>
            </a:fld>
            <a:endParaRPr lang="en-US"/>
          </a:p>
        </p:txBody>
      </p:sp>
      <p:sp>
        <p:nvSpPr>
          <p:cNvPr id="5" name="Footer Placeholder 4">
            <a:extLst>
              <a:ext uri="{FF2B5EF4-FFF2-40B4-BE49-F238E27FC236}">
                <a16:creationId xmlns:a16="http://schemas.microsoft.com/office/drawing/2014/main" id="{6ADEBEFE-29A3-7A52-9CB4-04386E5FD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E297C-528A-ED42-5757-48C247103C7E}"/>
              </a:ext>
            </a:extLst>
          </p:cNvPr>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19473936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336558-67A4-5AD3-F860-86473562ED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7779E4-9942-793D-6B26-D380DE8E18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9B349-9BA9-1426-FA14-A984D19B6EFF}"/>
              </a:ext>
            </a:extLst>
          </p:cNvPr>
          <p:cNvSpPr>
            <a:spLocks noGrp="1"/>
          </p:cNvSpPr>
          <p:nvPr>
            <p:ph type="dt" sz="half" idx="10"/>
          </p:nvPr>
        </p:nvSpPr>
        <p:spPr/>
        <p:txBody>
          <a:bodyPr/>
          <a:lstStyle/>
          <a:p>
            <a:fld id="{49AB0A28-68E0-4BAF-9125-7DE8DAEA79E3}" type="datetimeFigureOut">
              <a:rPr lang="en-US" smtClean="0"/>
              <a:t>10/27/2025</a:t>
            </a:fld>
            <a:endParaRPr lang="en-US"/>
          </a:p>
        </p:txBody>
      </p:sp>
      <p:sp>
        <p:nvSpPr>
          <p:cNvPr id="5" name="Footer Placeholder 4">
            <a:extLst>
              <a:ext uri="{FF2B5EF4-FFF2-40B4-BE49-F238E27FC236}">
                <a16:creationId xmlns:a16="http://schemas.microsoft.com/office/drawing/2014/main" id="{605201C4-F735-8DC3-FA59-2E826CB4A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EF644-B26D-5EC9-1401-AE272139B82A}"/>
              </a:ext>
            </a:extLst>
          </p:cNvPr>
          <p:cNvSpPr>
            <a:spLocks noGrp="1"/>
          </p:cNvSpPr>
          <p:nvPr>
            <p:ph type="sldNum" sz="quarter" idx="12"/>
          </p:nvPr>
        </p:nvSpPr>
        <p:spPr/>
        <p:txBody>
          <a:bodyPr/>
          <a:lstStyle/>
          <a:p>
            <a:fld id="{35C0405D-19EF-4AF1-86C3-3D6387A2ACAB}" type="slidenum">
              <a:rPr lang="en-US" smtClean="0"/>
              <a:t>‹#›</a:t>
            </a:fld>
            <a:endParaRPr lang="en-US"/>
          </a:p>
        </p:txBody>
      </p:sp>
    </p:spTree>
    <p:extLst>
      <p:ext uri="{BB962C8B-B14F-4D97-AF65-F5344CB8AC3E}">
        <p14:creationId xmlns:p14="http://schemas.microsoft.com/office/powerpoint/2010/main" val="391534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8A03B-1340-8DD7-20F8-F8D18F0236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4E28DA-0978-2866-FAAD-E7054ADA5E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78C6A7-8927-76B6-D242-AD77EF075E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697138-D7DA-B764-A1CB-CEDC56DEE993}"/>
              </a:ext>
            </a:extLst>
          </p:cNvPr>
          <p:cNvSpPr>
            <a:spLocks noGrp="1"/>
          </p:cNvSpPr>
          <p:nvPr>
            <p:ph type="dt" sz="half" idx="10"/>
          </p:nvPr>
        </p:nvSpPr>
        <p:spPr/>
        <p:txBody>
          <a:bodyPr/>
          <a:lstStyle/>
          <a:p>
            <a:fld id="{AD1E8C6A-C2BC-420D-9BF2-EDA901B24CC8}" type="datetimeFigureOut">
              <a:rPr lang="en-US" smtClean="0"/>
              <a:t>10/27/2025</a:t>
            </a:fld>
            <a:endParaRPr lang="en-US"/>
          </a:p>
        </p:txBody>
      </p:sp>
      <p:sp>
        <p:nvSpPr>
          <p:cNvPr id="6" name="Footer Placeholder 5">
            <a:extLst>
              <a:ext uri="{FF2B5EF4-FFF2-40B4-BE49-F238E27FC236}">
                <a16:creationId xmlns:a16="http://schemas.microsoft.com/office/drawing/2014/main" id="{5FCF1520-BFEF-BAD0-8FBD-4FD84F6E96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B432C6-2AA6-A214-D761-2589F58E0C76}"/>
              </a:ext>
            </a:extLst>
          </p:cNvPr>
          <p:cNvSpPr>
            <a:spLocks noGrp="1"/>
          </p:cNvSpPr>
          <p:nvPr>
            <p:ph type="sldNum" sz="quarter" idx="12"/>
          </p:nvPr>
        </p:nvSpPr>
        <p:spPr/>
        <p:txBody>
          <a:bodyPr/>
          <a:lstStyle/>
          <a:p>
            <a:fld id="{1D0E436F-90E6-43B4-818C-8445851B9291}" type="slidenum">
              <a:rPr lang="en-US" smtClean="0"/>
              <a:t>‹#›</a:t>
            </a:fld>
            <a:endParaRPr lang="en-US"/>
          </a:p>
        </p:txBody>
      </p:sp>
    </p:spTree>
    <p:extLst>
      <p:ext uri="{BB962C8B-B14F-4D97-AF65-F5344CB8AC3E}">
        <p14:creationId xmlns:p14="http://schemas.microsoft.com/office/powerpoint/2010/main" val="1838735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D955-0144-D82E-D4FB-0DBBFD2C18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A3A19D-16D9-EE52-441C-35D93EC549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1C0093-BC9A-0905-CF36-1A3BDC05C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E7C437-C9A2-18F3-4B37-8EF50CB3BB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776107-F08B-5FC5-10B9-F23797113F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0F8845-9929-D2A4-1B58-1B7C7A7C6038}"/>
              </a:ext>
            </a:extLst>
          </p:cNvPr>
          <p:cNvSpPr>
            <a:spLocks noGrp="1"/>
          </p:cNvSpPr>
          <p:nvPr>
            <p:ph type="dt" sz="half" idx="10"/>
          </p:nvPr>
        </p:nvSpPr>
        <p:spPr/>
        <p:txBody>
          <a:bodyPr/>
          <a:lstStyle/>
          <a:p>
            <a:fld id="{AD1E8C6A-C2BC-420D-9BF2-EDA901B24CC8}" type="datetimeFigureOut">
              <a:rPr lang="en-US" smtClean="0"/>
              <a:t>10/27/2025</a:t>
            </a:fld>
            <a:endParaRPr lang="en-US"/>
          </a:p>
        </p:txBody>
      </p:sp>
      <p:sp>
        <p:nvSpPr>
          <p:cNvPr id="8" name="Footer Placeholder 7">
            <a:extLst>
              <a:ext uri="{FF2B5EF4-FFF2-40B4-BE49-F238E27FC236}">
                <a16:creationId xmlns:a16="http://schemas.microsoft.com/office/drawing/2014/main" id="{E0FA7EDA-47DE-A150-0070-B7F5F67476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731320-A06F-49D3-5F30-7AC0EDDA6AFE}"/>
              </a:ext>
            </a:extLst>
          </p:cNvPr>
          <p:cNvSpPr>
            <a:spLocks noGrp="1"/>
          </p:cNvSpPr>
          <p:nvPr>
            <p:ph type="sldNum" sz="quarter" idx="12"/>
          </p:nvPr>
        </p:nvSpPr>
        <p:spPr/>
        <p:txBody>
          <a:bodyPr/>
          <a:lstStyle/>
          <a:p>
            <a:fld id="{1D0E436F-90E6-43B4-818C-8445851B9291}" type="slidenum">
              <a:rPr lang="en-US" smtClean="0"/>
              <a:t>‹#›</a:t>
            </a:fld>
            <a:endParaRPr lang="en-US"/>
          </a:p>
        </p:txBody>
      </p:sp>
    </p:spTree>
    <p:extLst>
      <p:ext uri="{BB962C8B-B14F-4D97-AF65-F5344CB8AC3E}">
        <p14:creationId xmlns:p14="http://schemas.microsoft.com/office/powerpoint/2010/main" val="95008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F328F-B1F2-DBC0-FDA5-E3BA6ED96C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5A6984-3E69-B638-10FA-CB2CC7C403C5}"/>
              </a:ext>
            </a:extLst>
          </p:cNvPr>
          <p:cNvSpPr>
            <a:spLocks noGrp="1"/>
          </p:cNvSpPr>
          <p:nvPr>
            <p:ph type="dt" sz="half" idx="10"/>
          </p:nvPr>
        </p:nvSpPr>
        <p:spPr/>
        <p:txBody>
          <a:bodyPr/>
          <a:lstStyle/>
          <a:p>
            <a:fld id="{AD1E8C6A-C2BC-420D-9BF2-EDA901B24CC8}" type="datetimeFigureOut">
              <a:rPr lang="en-US" smtClean="0"/>
              <a:t>10/27/2025</a:t>
            </a:fld>
            <a:endParaRPr lang="en-US"/>
          </a:p>
        </p:txBody>
      </p:sp>
      <p:sp>
        <p:nvSpPr>
          <p:cNvPr id="4" name="Footer Placeholder 3">
            <a:extLst>
              <a:ext uri="{FF2B5EF4-FFF2-40B4-BE49-F238E27FC236}">
                <a16:creationId xmlns:a16="http://schemas.microsoft.com/office/drawing/2014/main" id="{C556D093-5D4A-3812-9060-C150F2CE5B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9A939B-EC49-8151-1C33-E08366824D57}"/>
              </a:ext>
            </a:extLst>
          </p:cNvPr>
          <p:cNvSpPr>
            <a:spLocks noGrp="1"/>
          </p:cNvSpPr>
          <p:nvPr>
            <p:ph type="sldNum" sz="quarter" idx="12"/>
          </p:nvPr>
        </p:nvSpPr>
        <p:spPr/>
        <p:txBody>
          <a:bodyPr/>
          <a:lstStyle/>
          <a:p>
            <a:fld id="{1D0E436F-90E6-43B4-818C-8445851B9291}" type="slidenum">
              <a:rPr lang="en-US" smtClean="0"/>
              <a:t>‹#›</a:t>
            </a:fld>
            <a:endParaRPr lang="en-US"/>
          </a:p>
        </p:txBody>
      </p:sp>
    </p:spTree>
    <p:extLst>
      <p:ext uri="{BB962C8B-B14F-4D97-AF65-F5344CB8AC3E}">
        <p14:creationId xmlns:p14="http://schemas.microsoft.com/office/powerpoint/2010/main" val="359657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0E67BF-6F7F-D1AC-C5C2-BC080EDBF2FB}"/>
              </a:ext>
            </a:extLst>
          </p:cNvPr>
          <p:cNvSpPr>
            <a:spLocks noGrp="1"/>
          </p:cNvSpPr>
          <p:nvPr>
            <p:ph type="dt" sz="half" idx="10"/>
          </p:nvPr>
        </p:nvSpPr>
        <p:spPr/>
        <p:txBody>
          <a:bodyPr/>
          <a:lstStyle/>
          <a:p>
            <a:fld id="{AD1E8C6A-C2BC-420D-9BF2-EDA901B24CC8}" type="datetimeFigureOut">
              <a:rPr lang="en-US" smtClean="0"/>
              <a:t>10/27/2025</a:t>
            </a:fld>
            <a:endParaRPr lang="en-US"/>
          </a:p>
        </p:txBody>
      </p:sp>
      <p:sp>
        <p:nvSpPr>
          <p:cNvPr id="3" name="Footer Placeholder 2">
            <a:extLst>
              <a:ext uri="{FF2B5EF4-FFF2-40B4-BE49-F238E27FC236}">
                <a16:creationId xmlns:a16="http://schemas.microsoft.com/office/drawing/2014/main" id="{61B372E7-746D-D0CF-6903-B553B2E8FA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F76C8F-6E48-AE89-F97A-5ED8E8CB1858}"/>
              </a:ext>
            </a:extLst>
          </p:cNvPr>
          <p:cNvSpPr>
            <a:spLocks noGrp="1"/>
          </p:cNvSpPr>
          <p:nvPr>
            <p:ph type="sldNum" sz="quarter" idx="12"/>
          </p:nvPr>
        </p:nvSpPr>
        <p:spPr/>
        <p:txBody>
          <a:bodyPr/>
          <a:lstStyle/>
          <a:p>
            <a:fld id="{1D0E436F-90E6-43B4-818C-8445851B9291}" type="slidenum">
              <a:rPr lang="en-US" smtClean="0"/>
              <a:t>‹#›</a:t>
            </a:fld>
            <a:endParaRPr lang="en-US"/>
          </a:p>
        </p:txBody>
      </p:sp>
    </p:spTree>
    <p:extLst>
      <p:ext uri="{BB962C8B-B14F-4D97-AF65-F5344CB8AC3E}">
        <p14:creationId xmlns:p14="http://schemas.microsoft.com/office/powerpoint/2010/main" val="12855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12F9-D38C-CEBD-DBE9-5C32420FD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94837D-56AD-DC75-681A-27ED0F3A93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E8802E-58E4-E4E0-E9A1-CB40499EA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E9E9FB-2537-2C72-5897-758F16DE4BD7}"/>
              </a:ext>
            </a:extLst>
          </p:cNvPr>
          <p:cNvSpPr>
            <a:spLocks noGrp="1"/>
          </p:cNvSpPr>
          <p:nvPr>
            <p:ph type="dt" sz="half" idx="10"/>
          </p:nvPr>
        </p:nvSpPr>
        <p:spPr/>
        <p:txBody>
          <a:bodyPr/>
          <a:lstStyle/>
          <a:p>
            <a:fld id="{AD1E8C6A-C2BC-420D-9BF2-EDA901B24CC8}" type="datetimeFigureOut">
              <a:rPr lang="en-US" smtClean="0"/>
              <a:t>10/27/2025</a:t>
            </a:fld>
            <a:endParaRPr lang="en-US"/>
          </a:p>
        </p:txBody>
      </p:sp>
      <p:sp>
        <p:nvSpPr>
          <p:cNvPr id="6" name="Footer Placeholder 5">
            <a:extLst>
              <a:ext uri="{FF2B5EF4-FFF2-40B4-BE49-F238E27FC236}">
                <a16:creationId xmlns:a16="http://schemas.microsoft.com/office/drawing/2014/main" id="{DFE56802-69FB-8DCC-3C1F-95155F1FFD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EDCD5-3492-450F-4E98-B75DF4B07A06}"/>
              </a:ext>
            </a:extLst>
          </p:cNvPr>
          <p:cNvSpPr>
            <a:spLocks noGrp="1"/>
          </p:cNvSpPr>
          <p:nvPr>
            <p:ph type="sldNum" sz="quarter" idx="12"/>
          </p:nvPr>
        </p:nvSpPr>
        <p:spPr/>
        <p:txBody>
          <a:bodyPr/>
          <a:lstStyle/>
          <a:p>
            <a:fld id="{1D0E436F-90E6-43B4-818C-8445851B9291}" type="slidenum">
              <a:rPr lang="en-US" smtClean="0"/>
              <a:t>‹#›</a:t>
            </a:fld>
            <a:endParaRPr lang="en-US"/>
          </a:p>
        </p:txBody>
      </p:sp>
    </p:spTree>
    <p:extLst>
      <p:ext uri="{BB962C8B-B14F-4D97-AF65-F5344CB8AC3E}">
        <p14:creationId xmlns:p14="http://schemas.microsoft.com/office/powerpoint/2010/main" val="3664094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7C4F7-665F-CBCF-E463-D4B7C5AF9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5E4EFA-EA74-F75F-DD3F-B8BF8F0DFF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169E95-8CE8-D174-0554-A292F9975B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BA044D-24EF-00F4-E910-8E4B0B27333E}"/>
              </a:ext>
            </a:extLst>
          </p:cNvPr>
          <p:cNvSpPr>
            <a:spLocks noGrp="1"/>
          </p:cNvSpPr>
          <p:nvPr>
            <p:ph type="dt" sz="half" idx="10"/>
          </p:nvPr>
        </p:nvSpPr>
        <p:spPr/>
        <p:txBody>
          <a:bodyPr/>
          <a:lstStyle/>
          <a:p>
            <a:fld id="{AD1E8C6A-C2BC-420D-9BF2-EDA901B24CC8}" type="datetimeFigureOut">
              <a:rPr lang="en-US" smtClean="0"/>
              <a:t>10/27/2025</a:t>
            </a:fld>
            <a:endParaRPr lang="en-US"/>
          </a:p>
        </p:txBody>
      </p:sp>
      <p:sp>
        <p:nvSpPr>
          <p:cNvPr id="6" name="Footer Placeholder 5">
            <a:extLst>
              <a:ext uri="{FF2B5EF4-FFF2-40B4-BE49-F238E27FC236}">
                <a16:creationId xmlns:a16="http://schemas.microsoft.com/office/drawing/2014/main" id="{FC57C476-EB5F-B574-D59A-2F512DB584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2A26D5-4A5E-5523-0CA1-FCBE8800E05A}"/>
              </a:ext>
            </a:extLst>
          </p:cNvPr>
          <p:cNvSpPr>
            <a:spLocks noGrp="1"/>
          </p:cNvSpPr>
          <p:nvPr>
            <p:ph type="sldNum" sz="quarter" idx="12"/>
          </p:nvPr>
        </p:nvSpPr>
        <p:spPr/>
        <p:txBody>
          <a:bodyPr/>
          <a:lstStyle/>
          <a:p>
            <a:fld id="{1D0E436F-90E6-43B4-818C-8445851B9291}" type="slidenum">
              <a:rPr lang="en-US" smtClean="0"/>
              <a:t>‹#›</a:t>
            </a:fld>
            <a:endParaRPr lang="en-US"/>
          </a:p>
        </p:txBody>
      </p:sp>
    </p:spTree>
    <p:extLst>
      <p:ext uri="{BB962C8B-B14F-4D97-AF65-F5344CB8AC3E}">
        <p14:creationId xmlns:p14="http://schemas.microsoft.com/office/powerpoint/2010/main" val="172402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D97491-1B23-169F-B395-A7640B9189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5CA5B2-5F65-AF11-1E08-489B6EB605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D6ACC2-F770-ECF1-000F-D5FB60F467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E8C6A-C2BC-420D-9BF2-EDA901B24CC8}" type="datetimeFigureOut">
              <a:rPr lang="en-US" smtClean="0"/>
              <a:t>10/27/2025</a:t>
            </a:fld>
            <a:endParaRPr lang="en-US"/>
          </a:p>
        </p:txBody>
      </p:sp>
      <p:sp>
        <p:nvSpPr>
          <p:cNvPr id="5" name="Footer Placeholder 4">
            <a:extLst>
              <a:ext uri="{FF2B5EF4-FFF2-40B4-BE49-F238E27FC236}">
                <a16:creationId xmlns:a16="http://schemas.microsoft.com/office/drawing/2014/main" id="{367D1152-F6EA-173C-3813-F7B86ABC9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FDE3A0-4A00-B4BD-153F-0070B4548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E436F-90E6-43B4-818C-8445851B9291}" type="slidenum">
              <a:rPr lang="en-US" smtClean="0"/>
              <a:t>‹#›</a:t>
            </a:fld>
            <a:endParaRPr lang="en-US"/>
          </a:p>
        </p:txBody>
      </p:sp>
    </p:spTree>
    <p:extLst>
      <p:ext uri="{BB962C8B-B14F-4D97-AF65-F5344CB8AC3E}">
        <p14:creationId xmlns:p14="http://schemas.microsoft.com/office/powerpoint/2010/main" val="1579820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9AB0A28-68E0-4BAF-9125-7DE8DAEA79E3}" type="datetimeFigureOut">
              <a:rPr lang="en-US" smtClean="0"/>
              <a:t>10/27/2025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5C0405D-19EF-4AF1-86C3-3D6387A2ACAB}" type="slidenum">
              <a:rPr lang="en-US" smtClean="0"/>
              <a:t>‹#›</a:t>
            </a:fld>
            <a:endParaRPr lang="en-US"/>
          </a:p>
        </p:txBody>
      </p:sp>
    </p:spTree>
    <p:extLst>
      <p:ext uri="{BB962C8B-B14F-4D97-AF65-F5344CB8AC3E}">
        <p14:creationId xmlns:p14="http://schemas.microsoft.com/office/powerpoint/2010/main" val="14892894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08671-2F52-F28C-0A29-6FF0D67E95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DD224E-762E-1BE4-062B-2BAD4B1F5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B73D8-69E4-0C43-2724-2903EC150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B0A28-68E0-4BAF-9125-7DE8DAEA79E3}" type="datetimeFigureOut">
              <a:rPr lang="en-US" smtClean="0"/>
              <a:t>10/27/2025</a:t>
            </a:fld>
            <a:endParaRPr lang="en-US"/>
          </a:p>
        </p:txBody>
      </p:sp>
      <p:sp>
        <p:nvSpPr>
          <p:cNvPr id="5" name="Footer Placeholder 4">
            <a:extLst>
              <a:ext uri="{FF2B5EF4-FFF2-40B4-BE49-F238E27FC236}">
                <a16:creationId xmlns:a16="http://schemas.microsoft.com/office/drawing/2014/main" id="{E93D41C8-1B2E-8D05-BD98-0BC055DA98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0BC4B4-6302-40C7-8361-B6889C2473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0405D-19EF-4AF1-86C3-3D6387A2ACAB}" type="slidenum">
              <a:rPr lang="en-US" smtClean="0"/>
              <a:t>‹#›</a:t>
            </a:fld>
            <a:endParaRPr lang="en-US"/>
          </a:p>
        </p:txBody>
      </p:sp>
    </p:spTree>
    <p:extLst>
      <p:ext uri="{BB962C8B-B14F-4D97-AF65-F5344CB8AC3E}">
        <p14:creationId xmlns:p14="http://schemas.microsoft.com/office/powerpoint/2010/main" val="1168651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os.oregon.gov/business/Pages/find.aspx" TargetMode="Externa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ustomXml" Target="../ink/ink6.xml"/><Relationship Id="rId18" Type="http://schemas.openxmlformats.org/officeDocument/2006/relationships/image" Target="../media/image25.png"/><Relationship Id="rId26" Type="http://schemas.openxmlformats.org/officeDocument/2006/relationships/image" Target="../media/image27.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22.png"/><Relationship Id="rId17" Type="http://schemas.openxmlformats.org/officeDocument/2006/relationships/customXml" Target="../ink/ink8.xml"/><Relationship Id="rId25" Type="http://schemas.openxmlformats.org/officeDocument/2006/relationships/customXml" Target="../ink/ink14.xml"/><Relationship Id="rId2" Type="http://schemas.openxmlformats.org/officeDocument/2006/relationships/image" Target="../media/image17.png"/><Relationship Id="rId16" Type="http://schemas.openxmlformats.org/officeDocument/2006/relationships/image" Target="../media/image24.png"/><Relationship Id="rId20" Type="http://schemas.openxmlformats.org/officeDocument/2006/relationships/image" Target="../media/image26.png"/><Relationship Id="rId29" Type="http://schemas.openxmlformats.org/officeDocument/2006/relationships/customXml" Target="../ink/ink16.xml"/><Relationship Id="rId1" Type="http://schemas.openxmlformats.org/officeDocument/2006/relationships/slideLayout" Target="../slideLayouts/slideLayout35.xml"/><Relationship Id="rId6" Type="http://schemas.openxmlformats.org/officeDocument/2006/relationships/image" Target="../media/image19.png"/><Relationship Id="rId11" Type="http://schemas.openxmlformats.org/officeDocument/2006/relationships/customXml" Target="../ink/ink5.xml"/><Relationship Id="rId24" Type="http://schemas.openxmlformats.org/officeDocument/2006/relationships/customXml" Target="../ink/ink13.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2.xml"/><Relationship Id="rId28" Type="http://schemas.openxmlformats.org/officeDocument/2006/relationships/image" Target="../media/image28.png"/><Relationship Id="rId10" Type="http://schemas.openxmlformats.org/officeDocument/2006/relationships/image" Target="../media/image21.png"/><Relationship Id="rId19" Type="http://schemas.openxmlformats.org/officeDocument/2006/relationships/customXml" Target="../ink/ink9.xml"/><Relationship Id="rId4" Type="http://schemas.openxmlformats.org/officeDocument/2006/relationships/image" Target="../media/image18.png"/><Relationship Id="rId9" Type="http://schemas.openxmlformats.org/officeDocument/2006/relationships/customXml" Target="../ink/ink4.xml"/><Relationship Id="rId14" Type="http://schemas.openxmlformats.org/officeDocument/2006/relationships/image" Target="../media/image23.png"/><Relationship Id="rId22" Type="http://schemas.openxmlformats.org/officeDocument/2006/relationships/customXml" Target="../ink/ink11.xml"/><Relationship Id="rId27" Type="http://schemas.openxmlformats.org/officeDocument/2006/relationships/customXml" Target="../ink/ink15.xml"/><Relationship Id="rId30"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Riskmanagement@archdpdx.org" TargetMode="External"/><Relationship Id="rId1" Type="http://schemas.openxmlformats.org/officeDocument/2006/relationships/slideLayout" Target="../slideLayouts/slideLayout35.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hyperlink" Target="https://www.archdpdx.org/property-and-risk-management" TargetMode="Externa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C2B02E1-9C54-6CD7-EEFB-C95C85165356}"/>
              </a:ext>
            </a:extLst>
          </p:cNvPr>
          <p:cNvSpPr>
            <a:spLocks noGrp="1"/>
          </p:cNvSpPr>
          <p:nvPr>
            <p:ph type="subTitle" idx="1"/>
          </p:nvPr>
        </p:nvSpPr>
        <p:spPr>
          <a:xfrm>
            <a:off x="6683829" y="4777380"/>
            <a:ext cx="4397828" cy="861420"/>
          </a:xfrm>
        </p:spPr>
        <p:txBody>
          <a:bodyPr>
            <a:normAutofit/>
          </a:bodyPr>
          <a:lstStyle/>
          <a:p>
            <a:r>
              <a:rPr lang="en-US" dirty="0"/>
              <a:t>2026 Safety First Grant Program </a:t>
            </a:r>
          </a:p>
        </p:txBody>
      </p:sp>
      <p:pic>
        <p:nvPicPr>
          <p:cNvPr id="5" name="Picture 4">
            <a:extLst>
              <a:ext uri="{FF2B5EF4-FFF2-40B4-BE49-F238E27FC236}">
                <a16:creationId xmlns:a16="http://schemas.microsoft.com/office/drawing/2014/main" id="{3175B733-3075-9F40-C1F3-2B515D5FF7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54" y="2468106"/>
            <a:ext cx="5450557" cy="1921322"/>
          </a:xfrm>
          <a:prstGeom prst="rect">
            <a:avLst/>
          </a:prstGeom>
          <a:effectLst/>
        </p:spPr>
      </p:pic>
    </p:spTree>
    <p:extLst>
      <p:ext uri="{BB962C8B-B14F-4D97-AF65-F5344CB8AC3E}">
        <p14:creationId xmlns:p14="http://schemas.microsoft.com/office/powerpoint/2010/main" val="3487966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7515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FE3510-0ABE-D93E-500F-9012816A1177}"/>
              </a:ext>
            </a:extLst>
          </p:cNvPr>
          <p:cNvSpPr txBox="1"/>
          <p:nvPr/>
        </p:nvSpPr>
        <p:spPr>
          <a:xfrm>
            <a:off x="1853513" y="1228397"/>
            <a:ext cx="8888628" cy="4708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E7E6E6"/>
                </a:solidFill>
                <a:effectLst/>
                <a:uLnTx/>
                <a:uFillTx/>
                <a:latin typeface="Georgia" panose="02040502050405020303" pitchFamily="18" charset="0"/>
                <a:ea typeface="+mn-ea"/>
                <a:cs typeface="+mn-cs"/>
              </a:rPr>
              <a:t>After</a:t>
            </a:r>
            <a:r>
              <a:rPr kumimoji="0" lang="en-US" sz="20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 the </a:t>
            </a:r>
            <a:r>
              <a:rPr kumimoji="0" lang="en-US" sz="2000" b="1" i="0" strike="noStrike" kern="1200" cap="none" spc="0" normalizeH="0" baseline="0" noProof="0" dirty="0">
                <a:ln>
                  <a:noFill/>
                </a:ln>
                <a:solidFill>
                  <a:srgbClr val="E7E6E6"/>
                </a:solidFill>
                <a:effectLst/>
                <a:uLnTx/>
                <a:uFillTx/>
                <a:latin typeface="Georgia" panose="02040502050405020303" pitchFamily="18" charset="0"/>
                <a:ea typeface="+mn-ea"/>
                <a:cs typeface="+mn-cs"/>
              </a:rPr>
              <a:t>project</a:t>
            </a:r>
            <a:r>
              <a:rPr kumimoji="0" lang="en-US" sz="20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 has been approved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IMPORTANT: For </a:t>
            </a:r>
            <a:r>
              <a:rPr kumimoji="0" lang="en-US" sz="20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ALL approved projects for contracted services $10,000 and over</a:t>
            </a: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 locations must submit completed contract and insurance documents for review and approval by the Risk Manager </a:t>
            </a:r>
            <a:r>
              <a:rPr kumimoji="0" lang="en-US" sz="2000" b="0" i="0" u="sng" strike="noStrike" kern="1200" cap="none" spc="0" normalizeH="0" baseline="0" noProof="0" dirty="0">
                <a:ln>
                  <a:noFill/>
                </a:ln>
                <a:solidFill>
                  <a:srgbClr val="E7E6E6"/>
                </a:solidFill>
                <a:effectLst/>
                <a:uLnTx/>
                <a:uFillTx/>
                <a:latin typeface="Georgia" panose="02040502050405020303" pitchFamily="18" charset="0"/>
                <a:ea typeface="+mn-ea"/>
                <a:cs typeface="+mn-cs"/>
              </a:rPr>
              <a:t>before the start of the project</a:t>
            </a: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 For projects with contracted services under this threshold, contract and insurance documents are required; however, they do not need to be submitted. Locations must maintain these documents, and the Risk Management office may request them for review at any time.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REMINDER: Any projects with contracts $10,000 or higher completed </a:t>
            </a:r>
            <a:r>
              <a:rPr kumimoji="0" lang="en-US" sz="2000" b="1" i="0" u="sng" strike="noStrike" kern="1200" cap="none" spc="0" normalizeH="0" baseline="0" noProof="0" dirty="0">
                <a:ln>
                  <a:noFill/>
                </a:ln>
                <a:solidFill>
                  <a:srgbClr val="E7E6E6"/>
                </a:solidFill>
                <a:effectLst/>
                <a:uLnTx/>
                <a:uFillTx/>
                <a:latin typeface="Georgia" panose="02040502050405020303" pitchFamily="18" charset="0"/>
                <a:ea typeface="+mn-ea"/>
                <a:cs typeface="+mn-cs"/>
              </a:rPr>
              <a:t>without Risk Management approval </a:t>
            </a:r>
            <a:r>
              <a:rPr lang="en-US" sz="2000" b="1" u="sng" dirty="0">
                <a:solidFill>
                  <a:srgbClr val="E7E6E6"/>
                </a:solidFill>
                <a:latin typeface="Georgia" panose="02040502050405020303" pitchFamily="18" charset="0"/>
              </a:rPr>
              <a:t>will be </a:t>
            </a:r>
            <a:r>
              <a:rPr lang="en-US" sz="2000" b="1" u="sng">
                <a:solidFill>
                  <a:srgbClr val="E7E6E6"/>
                </a:solidFill>
                <a:latin typeface="Georgia" panose="02040502050405020303" pitchFamily="18" charset="0"/>
              </a:rPr>
              <a:t>in violation.</a:t>
            </a:r>
            <a:r>
              <a:rPr kumimoji="0" lang="en-US" sz="2000" b="1" i="0" u="none" strike="noStrike" kern="1200" cap="none" spc="0" normalizeH="0" baseline="0" noProof="0">
                <a:ln>
                  <a:noFill/>
                </a:ln>
                <a:solidFill>
                  <a:srgbClr val="E7E6E6"/>
                </a:solidFill>
                <a:effectLst/>
                <a:uLnTx/>
                <a:uFillTx/>
                <a:latin typeface="Georgia" panose="02040502050405020303" pitchFamily="18" charset="0"/>
                <a:ea typeface="+mn-ea"/>
                <a:cs typeface="+mn-cs"/>
              </a:rPr>
              <a:t> </a:t>
            </a:r>
            <a:r>
              <a:rPr kumimoji="0" lang="en-US" sz="20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Any locations found not to have contracts or insurance in place will not be eligible for the next Safety-First Grant cycle.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4134470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515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861F63-2FE2-2E6C-F479-FF6AA2DF6775}"/>
              </a:ext>
            </a:extLst>
          </p:cNvPr>
          <p:cNvSpPr txBox="1"/>
          <p:nvPr/>
        </p:nvSpPr>
        <p:spPr>
          <a:xfrm>
            <a:off x="2004599" y="1108779"/>
            <a:ext cx="8686099" cy="3913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Payment for Direct Purchases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Times New Roman" panose="02020603050405020304" pitchFamily="18" charset="0"/>
                <a:cs typeface="Arial" panose="020B0604020202020204" pitchFamily="34" charset="0"/>
              </a:rPr>
              <a:t>Upon purchase of the item(s) approved for matching funds, submit a SAFETY-FIRST Grant Payment Request Form and documentation of all payment(s) to the Risk Management Office. Documentation should include any/all paid invoices and a copy of payment check(s) or receipt(s). Matching grant funds cannot be disbursed without this payment documentation.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Times New Roman" panose="02020603050405020304" pitchFamily="18" charset="0"/>
                <a:cs typeface="Arial" panose="020B0604020202020204" pitchFamily="34" charset="0"/>
              </a:rPr>
              <a:t>Within fourteen (14) days of receipt of the payment documentation, matching grant funds will be mailed to you.</a:t>
            </a:r>
            <a:endParaRPr kumimoji="0" lang="en-US" sz="2000" b="0" i="0" u="none" strike="noStrike" kern="1200" cap="none" spc="0" normalizeH="0" baseline="0" noProof="0" dirty="0">
              <a:ln>
                <a:noFill/>
              </a:ln>
              <a:solidFill>
                <a:srgbClr val="E7E6E6"/>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859825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6406EA-5C69-3896-F2FA-382444EB0E4B}"/>
              </a:ext>
            </a:extLst>
          </p:cNvPr>
          <p:cNvSpPr txBox="1"/>
          <p:nvPr/>
        </p:nvSpPr>
        <p:spPr>
          <a:xfrm>
            <a:off x="2498651" y="956930"/>
            <a:ext cx="6653098" cy="369332"/>
          </a:xfrm>
          <a:prstGeom prst="rect">
            <a:avLst/>
          </a:prstGeom>
          <a:noFill/>
        </p:spPr>
        <p:txBody>
          <a:bodyPr wrap="square" rtlCol="0">
            <a:spAutoFit/>
          </a:bodyPr>
          <a:lstStyle/>
          <a:p>
            <a:r>
              <a:rPr lang="en-US" dirty="0"/>
              <a:t>Completing The Contract – Never Change or Alter the Contract</a:t>
            </a:r>
          </a:p>
        </p:txBody>
      </p:sp>
      <p:sp>
        <p:nvSpPr>
          <p:cNvPr id="3" name="TextBox 2">
            <a:extLst>
              <a:ext uri="{FF2B5EF4-FFF2-40B4-BE49-F238E27FC236}">
                <a16:creationId xmlns:a16="http://schemas.microsoft.com/office/drawing/2014/main" id="{7F057E71-71F0-11E7-D073-44A9622976F6}"/>
              </a:ext>
            </a:extLst>
          </p:cNvPr>
          <p:cNvSpPr txBox="1"/>
          <p:nvPr/>
        </p:nvSpPr>
        <p:spPr>
          <a:xfrm>
            <a:off x="1711841" y="1326262"/>
            <a:ext cx="9058940" cy="923330"/>
          </a:xfrm>
          <a:prstGeom prst="rect">
            <a:avLst/>
          </a:prstGeom>
          <a:noFill/>
        </p:spPr>
        <p:txBody>
          <a:bodyPr wrap="square" rtlCol="0">
            <a:spAutoFit/>
          </a:bodyPr>
          <a:lstStyle/>
          <a:p>
            <a:r>
              <a:rPr lang="en-US" dirty="0"/>
              <a:t>1. Use the parish/school's legal name. You can find the info or double check the information on the Secretary of State website. </a:t>
            </a:r>
            <a:r>
              <a:rPr lang="en-US" dirty="0">
                <a:hlinkClick r:id="rId2"/>
              </a:rPr>
              <a:t>https://sos.oregon.gov/business/Pages/find.aspx</a:t>
            </a:r>
            <a:r>
              <a:rPr lang="en-US" dirty="0"/>
              <a:t>. I will not approve the contract if the DBA is used.</a:t>
            </a:r>
          </a:p>
        </p:txBody>
      </p:sp>
      <p:sp>
        <p:nvSpPr>
          <p:cNvPr id="4" name="TextBox 3">
            <a:extLst>
              <a:ext uri="{FF2B5EF4-FFF2-40B4-BE49-F238E27FC236}">
                <a16:creationId xmlns:a16="http://schemas.microsoft.com/office/drawing/2014/main" id="{3693C7B9-F3FB-8801-DC3D-6A0CDF23D956}"/>
              </a:ext>
            </a:extLst>
          </p:cNvPr>
          <p:cNvSpPr txBox="1"/>
          <p:nvPr/>
        </p:nvSpPr>
        <p:spPr>
          <a:xfrm>
            <a:off x="1711841" y="2498651"/>
            <a:ext cx="8442252" cy="923330"/>
          </a:xfrm>
          <a:prstGeom prst="rect">
            <a:avLst/>
          </a:prstGeom>
          <a:noFill/>
        </p:spPr>
        <p:txBody>
          <a:bodyPr wrap="square" rtlCol="0">
            <a:spAutoFit/>
          </a:bodyPr>
          <a:lstStyle/>
          <a:p>
            <a:r>
              <a:rPr lang="en-US" dirty="0"/>
              <a:t>2. Purpose of stating the terms section top of page 1. This is a brief description of the project and the location of the project. (See below) Example, for the purpose of stating the terms and conditions for the </a:t>
            </a:r>
            <a:r>
              <a:rPr lang="en-US" i="1" u="sng" dirty="0"/>
              <a:t>ADA doors </a:t>
            </a:r>
            <a:r>
              <a:rPr lang="en-US" dirty="0"/>
              <a:t>to be located at </a:t>
            </a:r>
            <a:r>
              <a:rPr lang="en-US" i="1" u="sng" dirty="0"/>
              <a:t>your parish/school's name.</a:t>
            </a:r>
          </a:p>
        </p:txBody>
      </p:sp>
      <p:pic>
        <p:nvPicPr>
          <p:cNvPr id="6" name="Picture 5">
            <a:extLst>
              <a:ext uri="{FF2B5EF4-FFF2-40B4-BE49-F238E27FC236}">
                <a16:creationId xmlns:a16="http://schemas.microsoft.com/office/drawing/2014/main" id="{E8E7B426-E96B-59D9-6C65-566884C70DD2}"/>
              </a:ext>
            </a:extLst>
          </p:cNvPr>
          <p:cNvPicPr>
            <a:picLocks noChangeAspect="1"/>
          </p:cNvPicPr>
          <p:nvPr/>
        </p:nvPicPr>
        <p:blipFill>
          <a:blip r:embed="rId3"/>
          <a:stretch>
            <a:fillRect/>
          </a:stretch>
        </p:blipFill>
        <p:spPr>
          <a:xfrm>
            <a:off x="1711841" y="3671040"/>
            <a:ext cx="8321197" cy="2230030"/>
          </a:xfrm>
          <a:prstGeom prst="rect">
            <a:avLst/>
          </a:prstGeom>
        </p:spPr>
      </p:pic>
    </p:spTree>
    <p:extLst>
      <p:ext uri="{BB962C8B-B14F-4D97-AF65-F5344CB8AC3E}">
        <p14:creationId xmlns:p14="http://schemas.microsoft.com/office/powerpoint/2010/main" val="1945545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6B7DBD-6065-5DFE-E760-58AF29311702}"/>
              </a:ext>
            </a:extLst>
          </p:cNvPr>
          <p:cNvSpPr txBox="1"/>
          <p:nvPr/>
        </p:nvSpPr>
        <p:spPr>
          <a:xfrm>
            <a:off x="2535864" y="701749"/>
            <a:ext cx="4019108" cy="369332"/>
          </a:xfrm>
          <a:prstGeom prst="rect">
            <a:avLst/>
          </a:prstGeom>
          <a:noFill/>
        </p:spPr>
        <p:txBody>
          <a:bodyPr wrap="square" rtlCol="0">
            <a:spAutoFit/>
          </a:bodyPr>
          <a:lstStyle/>
          <a:p>
            <a:r>
              <a:rPr lang="en-US" dirty="0"/>
              <a:t>Completing The Contract Continued</a:t>
            </a:r>
          </a:p>
        </p:txBody>
      </p:sp>
      <p:sp>
        <p:nvSpPr>
          <p:cNvPr id="4" name="TextBox 3">
            <a:extLst>
              <a:ext uri="{FF2B5EF4-FFF2-40B4-BE49-F238E27FC236}">
                <a16:creationId xmlns:a16="http://schemas.microsoft.com/office/drawing/2014/main" id="{2ADBB5EC-73C0-A3C4-478A-F32D74F38542}"/>
              </a:ext>
            </a:extLst>
          </p:cNvPr>
          <p:cNvSpPr txBox="1"/>
          <p:nvPr/>
        </p:nvSpPr>
        <p:spPr>
          <a:xfrm>
            <a:off x="1594884" y="1119016"/>
            <a:ext cx="10451804" cy="646331"/>
          </a:xfrm>
          <a:prstGeom prst="rect">
            <a:avLst/>
          </a:prstGeom>
          <a:noFill/>
        </p:spPr>
        <p:txBody>
          <a:bodyPr wrap="square" rtlCol="0">
            <a:spAutoFit/>
          </a:bodyPr>
          <a:lstStyle/>
          <a:p>
            <a:r>
              <a:rPr lang="en-US" dirty="0"/>
              <a:t>Section 3. Schedule – the schedule needs to list a start and finish date. In date format for example March 1</a:t>
            </a:r>
            <a:r>
              <a:rPr lang="en-US" baseline="30000" dirty="0"/>
              <a:t>st</a:t>
            </a:r>
            <a:r>
              <a:rPr lang="en-US" dirty="0"/>
              <a:t>, 2026. Please be specific “fall” to “Summer” will not be accepted. </a:t>
            </a:r>
          </a:p>
        </p:txBody>
      </p:sp>
      <p:pic>
        <p:nvPicPr>
          <p:cNvPr id="6" name="Picture 5">
            <a:extLst>
              <a:ext uri="{FF2B5EF4-FFF2-40B4-BE49-F238E27FC236}">
                <a16:creationId xmlns:a16="http://schemas.microsoft.com/office/drawing/2014/main" id="{3DF71ED3-2727-546F-8222-8140F503F31A}"/>
              </a:ext>
            </a:extLst>
          </p:cNvPr>
          <p:cNvPicPr>
            <a:picLocks noChangeAspect="1"/>
          </p:cNvPicPr>
          <p:nvPr/>
        </p:nvPicPr>
        <p:blipFill>
          <a:blip r:embed="rId2"/>
          <a:stretch>
            <a:fillRect/>
          </a:stretch>
        </p:blipFill>
        <p:spPr>
          <a:xfrm>
            <a:off x="4109483" y="2022853"/>
            <a:ext cx="5940666" cy="1277877"/>
          </a:xfrm>
          <a:prstGeom prst="rect">
            <a:avLst/>
          </a:prstGeom>
        </p:spPr>
      </p:pic>
      <p:sp>
        <p:nvSpPr>
          <p:cNvPr id="7" name="TextBox 6">
            <a:extLst>
              <a:ext uri="{FF2B5EF4-FFF2-40B4-BE49-F238E27FC236}">
                <a16:creationId xmlns:a16="http://schemas.microsoft.com/office/drawing/2014/main" id="{3DA79339-3F6C-1AC7-B2D5-CC959C4D7834}"/>
              </a:ext>
            </a:extLst>
          </p:cNvPr>
          <p:cNvSpPr txBox="1"/>
          <p:nvPr/>
        </p:nvSpPr>
        <p:spPr>
          <a:xfrm>
            <a:off x="584837" y="3674333"/>
            <a:ext cx="11461851" cy="646331"/>
          </a:xfrm>
          <a:prstGeom prst="rect">
            <a:avLst/>
          </a:prstGeom>
          <a:noFill/>
        </p:spPr>
        <p:txBody>
          <a:bodyPr wrap="square" rtlCol="0">
            <a:spAutoFit/>
          </a:bodyPr>
          <a:lstStyle/>
          <a:p>
            <a:r>
              <a:rPr lang="en-US" dirty="0"/>
              <a:t>Section 5. – Contract price you will see two fillable sections this is to avoid error and should be completed as follows; the first fillable box is used to spell out the price for example </a:t>
            </a:r>
            <a:r>
              <a:rPr lang="en-US" i="1" u="sng" dirty="0"/>
              <a:t>one hundred  </a:t>
            </a:r>
            <a:r>
              <a:rPr lang="en-US" dirty="0"/>
              <a:t>dollars the second box is for numerals </a:t>
            </a:r>
            <a:r>
              <a:rPr lang="en-US" i="1" u="sng" dirty="0"/>
              <a:t>100. </a:t>
            </a:r>
          </a:p>
        </p:txBody>
      </p:sp>
      <p:pic>
        <p:nvPicPr>
          <p:cNvPr id="9" name="Picture 8">
            <a:extLst>
              <a:ext uri="{FF2B5EF4-FFF2-40B4-BE49-F238E27FC236}">
                <a16:creationId xmlns:a16="http://schemas.microsoft.com/office/drawing/2014/main" id="{253AB978-94D2-B091-EB58-CE2D91907ADC}"/>
              </a:ext>
            </a:extLst>
          </p:cNvPr>
          <p:cNvPicPr>
            <a:picLocks noChangeAspect="1"/>
          </p:cNvPicPr>
          <p:nvPr/>
        </p:nvPicPr>
        <p:blipFill>
          <a:blip r:embed="rId3"/>
          <a:stretch>
            <a:fillRect/>
          </a:stretch>
        </p:blipFill>
        <p:spPr>
          <a:xfrm>
            <a:off x="997823" y="4370275"/>
            <a:ext cx="6887991" cy="2103380"/>
          </a:xfrm>
          <a:prstGeom prst="rect">
            <a:avLst/>
          </a:prstGeom>
        </p:spPr>
      </p:pic>
    </p:spTree>
    <p:extLst>
      <p:ext uri="{BB962C8B-B14F-4D97-AF65-F5344CB8AC3E}">
        <p14:creationId xmlns:p14="http://schemas.microsoft.com/office/powerpoint/2010/main" val="2996053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F88206-E2F4-2FB8-03DD-FD46C00DA31A}"/>
              </a:ext>
            </a:extLst>
          </p:cNvPr>
          <p:cNvSpPr txBox="1"/>
          <p:nvPr/>
        </p:nvSpPr>
        <p:spPr>
          <a:xfrm>
            <a:off x="2083982" y="357595"/>
            <a:ext cx="4827181" cy="369332"/>
          </a:xfrm>
          <a:prstGeom prst="rect">
            <a:avLst/>
          </a:prstGeom>
          <a:noFill/>
        </p:spPr>
        <p:txBody>
          <a:bodyPr wrap="square" rtlCol="0">
            <a:spAutoFit/>
          </a:bodyPr>
          <a:lstStyle/>
          <a:p>
            <a:r>
              <a:rPr lang="en-US" dirty="0"/>
              <a:t>Completing The Contract Continued</a:t>
            </a:r>
          </a:p>
        </p:txBody>
      </p:sp>
      <p:sp>
        <p:nvSpPr>
          <p:cNvPr id="3" name="TextBox 2">
            <a:extLst>
              <a:ext uri="{FF2B5EF4-FFF2-40B4-BE49-F238E27FC236}">
                <a16:creationId xmlns:a16="http://schemas.microsoft.com/office/drawing/2014/main" id="{4ECA1B57-A046-3E89-F391-7C345D0CEF6B}"/>
              </a:ext>
            </a:extLst>
          </p:cNvPr>
          <p:cNvSpPr txBox="1"/>
          <p:nvPr/>
        </p:nvSpPr>
        <p:spPr>
          <a:xfrm>
            <a:off x="1382231" y="1544789"/>
            <a:ext cx="10143461" cy="646331"/>
          </a:xfrm>
          <a:prstGeom prst="rect">
            <a:avLst/>
          </a:prstGeom>
          <a:noFill/>
        </p:spPr>
        <p:txBody>
          <a:bodyPr wrap="square" rtlCol="0">
            <a:spAutoFit/>
          </a:bodyPr>
          <a:lstStyle/>
          <a:p>
            <a:r>
              <a:rPr lang="en-US" dirty="0"/>
              <a:t>Section 6. Payment Schedule – 6.1 should read ZERO /0 unless you have agreed to put a down payment on the work.</a:t>
            </a:r>
          </a:p>
        </p:txBody>
      </p:sp>
      <p:pic>
        <p:nvPicPr>
          <p:cNvPr id="5" name="Picture 4">
            <a:extLst>
              <a:ext uri="{FF2B5EF4-FFF2-40B4-BE49-F238E27FC236}">
                <a16:creationId xmlns:a16="http://schemas.microsoft.com/office/drawing/2014/main" id="{51339738-9C77-887E-26E0-1DC94FF110F8}"/>
              </a:ext>
            </a:extLst>
          </p:cNvPr>
          <p:cNvPicPr>
            <a:picLocks noChangeAspect="1"/>
          </p:cNvPicPr>
          <p:nvPr/>
        </p:nvPicPr>
        <p:blipFill>
          <a:blip r:embed="rId2"/>
          <a:stretch>
            <a:fillRect/>
          </a:stretch>
        </p:blipFill>
        <p:spPr>
          <a:xfrm>
            <a:off x="2596411" y="2822092"/>
            <a:ext cx="6999178" cy="1895373"/>
          </a:xfrm>
          <a:prstGeom prst="rect">
            <a:avLst/>
          </a:prstGeom>
        </p:spPr>
      </p:pic>
      <p:sp>
        <p:nvSpPr>
          <p:cNvPr id="6" name="TextBox 5">
            <a:extLst>
              <a:ext uri="{FF2B5EF4-FFF2-40B4-BE49-F238E27FC236}">
                <a16:creationId xmlns:a16="http://schemas.microsoft.com/office/drawing/2014/main" id="{62AF1721-EA44-18F6-546E-1EA4835E129D}"/>
              </a:ext>
            </a:extLst>
          </p:cNvPr>
          <p:cNvSpPr txBox="1"/>
          <p:nvPr/>
        </p:nvSpPr>
        <p:spPr>
          <a:xfrm>
            <a:off x="1382232" y="5333079"/>
            <a:ext cx="10143460" cy="923330"/>
          </a:xfrm>
          <a:prstGeom prst="rect">
            <a:avLst/>
          </a:prstGeom>
          <a:noFill/>
        </p:spPr>
        <p:txBody>
          <a:bodyPr wrap="square" rtlCol="0">
            <a:spAutoFit/>
          </a:bodyPr>
          <a:lstStyle/>
          <a:p>
            <a:r>
              <a:rPr lang="en-US" dirty="0"/>
              <a:t>Section 6.2 the first fillable box is again asking for the amount to be spelled out before the numerical section. For example, the final payment of six thousand dollars $6,000 shall be due upon final completion of the Work.</a:t>
            </a:r>
          </a:p>
        </p:txBody>
      </p:sp>
    </p:spTree>
    <p:extLst>
      <p:ext uri="{BB962C8B-B14F-4D97-AF65-F5344CB8AC3E}">
        <p14:creationId xmlns:p14="http://schemas.microsoft.com/office/powerpoint/2010/main" val="13032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9FCCCB-66F0-7C52-61BB-635CC1001CB8}"/>
              </a:ext>
            </a:extLst>
          </p:cNvPr>
          <p:cNvSpPr txBox="1"/>
          <p:nvPr/>
        </p:nvSpPr>
        <p:spPr>
          <a:xfrm>
            <a:off x="2360428" y="414670"/>
            <a:ext cx="4816549" cy="382772"/>
          </a:xfrm>
          <a:prstGeom prst="rect">
            <a:avLst/>
          </a:prstGeom>
          <a:noFill/>
        </p:spPr>
        <p:txBody>
          <a:bodyPr wrap="square" rtlCol="0">
            <a:spAutoFit/>
          </a:bodyPr>
          <a:lstStyle/>
          <a:p>
            <a:r>
              <a:rPr lang="en-US" dirty="0"/>
              <a:t>Completing The Contract Continued</a:t>
            </a:r>
          </a:p>
        </p:txBody>
      </p:sp>
      <p:pic>
        <p:nvPicPr>
          <p:cNvPr id="5" name="Picture 4">
            <a:extLst>
              <a:ext uri="{FF2B5EF4-FFF2-40B4-BE49-F238E27FC236}">
                <a16:creationId xmlns:a16="http://schemas.microsoft.com/office/drawing/2014/main" id="{EBD22CEF-1D7B-3E8E-B8AF-22E884F0E9E8}"/>
              </a:ext>
            </a:extLst>
          </p:cNvPr>
          <p:cNvPicPr>
            <a:picLocks noChangeAspect="1"/>
          </p:cNvPicPr>
          <p:nvPr/>
        </p:nvPicPr>
        <p:blipFill>
          <a:blip r:embed="rId2"/>
          <a:stretch>
            <a:fillRect/>
          </a:stretch>
        </p:blipFill>
        <p:spPr>
          <a:xfrm>
            <a:off x="7479944" y="2302891"/>
            <a:ext cx="4058216" cy="3953427"/>
          </a:xfrm>
          <a:prstGeom prst="rect">
            <a:avLst/>
          </a:prstGeom>
        </p:spPr>
      </p:pic>
      <p:sp>
        <p:nvSpPr>
          <p:cNvPr id="6" name="TextBox 5">
            <a:extLst>
              <a:ext uri="{FF2B5EF4-FFF2-40B4-BE49-F238E27FC236}">
                <a16:creationId xmlns:a16="http://schemas.microsoft.com/office/drawing/2014/main" id="{E9C47E78-1859-C6F9-E5BA-40C328655F2D}"/>
              </a:ext>
            </a:extLst>
          </p:cNvPr>
          <p:cNvSpPr txBox="1"/>
          <p:nvPr/>
        </p:nvSpPr>
        <p:spPr>
          <a:xfrm>
            <a:off x="2190307" y="1711842"/>
            <a:ext cx="4540102" cy="3693319"/>
          </a:xfrm>
          <a:prstGeom prst="rect">
            <a:avLst/>
          </a:prstGeom>
          <a:noFill/>
        </p:spPr>
        <p:txBody>
          <a:bodyPr wrap="square" rtlCol="0">
            <a:spAutoFit/>
          </a:bodyPr>
          <a:lstStyle/>
          <a:p>
            <a:r>
              <a:rPr lang="en-US" dirty="0"/>
              <a:t>10. Notices – contractor on top name and title for example </a:t>
            </a:r>
          </a:p>
          <a:p>
            <a:endParaRPr lang="en-US" dirty="0"/>
          </a:p>
          <a:p>
            <a:r>
              <a:rPr lang="en-US" dirty="0"/>
              <a:t>Clifton Smith - Owner</a:t>
            </a:r>
          </a:p>
          <a:p>
            <a:r>
              <a:rPr lang="en-US" dirty="0"/>
              <a:t>A Waterproofing &amp; Drainage Co.</a:t>
            </a:r>
          </a:p>
          <a:p>
            <a:r>
              <a:rPr lang="en-US" dirty="0"/>
              <a:t>Address </a:t>
            </a:r>
          </a:p>
          <a:p>
            <a:endParaRPr lang="en-US" dirty="0"/>
          </a:p>
          <a:p>
            <a:r>
              <a:rPr lang="en-US" dirty="0"/>
              <a:t>The lower section is parish information and should look like this.</a:t>
            </a:r>
          </a:p>
          <a:p>
            <a:endParaRPr lang="en-US" dirty="0"/>
          </a:p>
          <a:p>
            <a:r>
              <a:rPr lang="en-US" dirty="0"/>
              <a:t>Fr. David Jaspers</a:t>
            </a:r>
          </a:p>
          <a:p>
            <a:r>
              <a:rPr lang="en-US" dirty="0"/>
              <a:t>Ascension Catholic Church Portland Oregon</a:t>
            </a:r>
          </a:p>
          <a:p>
            <a:r>
              <a:rPr lang="en-US" dirty="0"/>
              <a:t>address</a:t>
            </a:r>
          </a:p>
        </p:txBody>
      </p:sp>
    </p:spTree>
    <p:extLst>
      <p:ext uri="{BB962C8B-B14F-4D97-AF65-F5344CB8AC3E}">
        <p14:creationId xmlns:p14="http://schemas.microsoft.com/office/powerpoint/2010/main" val="2682132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33B7C0-82C5-D21F-C21C-1847BB1A8B12}"/>
              </a:ext>
            </a:extLst>
          </p:cNvPr>
          <p:cNvSpPr txBox="1"/>
          <p:nvPr/>
        </p:nvSpPr>
        <p:spPr>
          <a:xfrm>
            <a:off x="2158409" y="453287"/>
            <a:ext cx="4593265" cy="369332"/>
          </a:xfrm>
          <a:prstGeom prst="rect">
            <a:avLst/>
          </a:prstGeom>
          <a:noFill/>
        </p:spPr>
        <p:txBody>
          <a:bodyPr wrap="square" rtlCol="0">
            <a:spAutoFit/>
          </a:bodyPr>
          <a:lstStyle/>
          <a:p>
            <a:r>
              <a:rPr lang="en-US" dirty="0"/>
              <a:t>Completing The Contract Continued </a:t>
            </a:r>
          </a:p>
        </p:txBody>
      </p:sp>
      <p:sp>
        <p:nvSpPr>
          <p:cNvPr id="3" name="TextBox 2">
            <a:extLst>
              <a:ext uri="{FF2B5EF4-FFF2-40B4-BE49-F238E27FC236}">
                <a16:creationId xmlns:a16="http://schemas.microsoft.com/office/drawing/2014/main" id="{9EB10CEA-3EF6-0B46-38DC-B176ABC3B05B}"/>
              </a:ext>
            </a:extLst>
          </p:cNvPr>
          <p:cNvSpPr txBox="1"/>
          <p:nvPr/>
        </p:nvSpPr>
        <p:spPr>
          <a:xfrm>
            <a:off x="2158409" y="1509823"/>
            <a:ext cx="7666075" cy="923330"/>
          </a:xfrm>
          <a:prstGeom prst="rect">
            <a:avLst/>
          </a:prstGeom>
          <a:noFill/>
        </p:spPr>
        <p:txBody>
          <a:bodyPr wrap="square" rtlCol="0">
            <a:spAutoFit/>
          </a:bodyPr>
          <a:lstStyle/>
          <a:p>
            <a:r>
              <a:rPr lang="en-US" dirty="0"/>
              <a:t>13. Workmanship and Material Guarantee – you will find two fillable boxes. The first box you will spell out the number for example two following 2. It is not required to say 2 this is just an example. Commonly one (1) is used. </a:t>
            </a:r>
          </a:p>
        </p:txBody>
      </p:sp>
      <p:pic>
        <p:nvPicPr>
          <p:cNvPr id="5" name="Picture 4">
            <a:extLst>
              <a:ext uri="{FF2B5EF4-FFF2-40B4-BE49-F238E27FC236}">
                <a16:creationId xmlns:a16="http://schemas.microsoft.com/office/drawing/2014/main" id="{C1198348-F26F-EC48-CD59-66D6BDDBC33F}"/>
              </a:ext>
            </a:extLst>
          </p:cNvPr>
          <p:cNvPicPr>
            <a:picLocks noChangeAspect="1"/>
          </p:cNvPicPr>
          <p:nvPr/>
        </p:nvPicPr>
        <p:blipFill>
          <a:blip r:embed="rId2"/>
          <a:stretch>
            <a:fillRect/>
          </a:stretch>
        </p:blipFill>
        <p:spPr>
          <a:xfrm>
            <a:off x="2769365" y="2888412"/>
            <a:ext cx="5518575" cy="2387845"/>
          </a:xfrm>
          <a:prstGeom prst="rect">
            <a:avLst/>
          </a:prstGeom>
        </p:spPr>
      </p:pic>
    </p:spTree>
    <p:extLst>
      <p:ext uri="{BB962C8B-B14F-4D97-AF65-F5344CB8AC3E}">
        <p14:creationId xmlns:p14="http://schemas.microsoft.com/office/powerpoint/2010/main" val="1645283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5FD1A5-B3D7-1728-280F-24F88EC10329}"/>
              </a:ext>
            </a:extLst>
          </p:cNvPr>
          <p:cNvSpPr txBox="1"/>
          <p:nvPr/>
        </p:nvSpPr>
        <p:spPr>
          <a:xfrm>
            <a:off x="2381693" y="733647"/>
            <a:ext cx="4263656" cy="369332"/>
          </a:xfrm>
          <a:prstGeom prst="rect">
            <a:avLst/>
          </a:prstGeom>
          <a:noFill/>
        </p:spPr>
        <p:txBody>
          <a:bodyPr wrap="square" rtlCol="0">
            <a:spAutoFit/>
          </a:bodyPr>
          <a:lstStyle/>
          <a:p>
            <a:r>
              <a:rPr lang="en-US" dirty="0"/>
              <a:t>Completing The Contract Continued</a:t>
            </a:r>
          </a:p>
        </p:txBody>
      </p:sp>
      <p:sp>
        <p:nvSpPr>
          <p:cNvPr id="3" name="TextBox 2">
            <a:extLst>
              <a:ext uri="{FF2B5EF4-FFF2-40B4-BE49-F238E27FC236}">
                <a16:creationId xmlns:a16="http://schemas.microsoft.com/office/drawing/2014/main" id="{EC597861-891A-BB32-A60B-E3F2557FBFAB}"/>
              </a:ext>
            </a:extLst>
          </p:cNvPr>
          <p:cNvSpPr txBox="1"/>
          <p:nvPr/>
        </p:nvSpPr>
        <p:spPr>
          <a:xfrm>
            <a:off x="2094614" y="1541721"/>
            <a:ext cx="8484781" cy="1477328"/>
          </a:xfrm>
          <a:prstGeom prst="rect">
            <a:avLst/>
          </a:prstGeom>
          <a:noFill/>
        </p:spPr>
        <p:txBody>
          <a:bodyPr wrap="square" rtlCol="0">
            <a:spAutoFit/>
          </a:bodyPr>
          <a:lstStyle/>
          <a:p>
            <a:r>
              <a:rPr lang="en-US" dirty="0"/>
              <a:t>Signature page -  on the left, contractor, first box is the business name following the signature of the signer with the printed name below that and lastly the date.</a:t>
            </a:r>
          </a:p>
          <a:p>
            <a:endParaRPr lang="en-US" dirty="0"/>
          </a:p>
          <a:p>
            <a:r>
              <a:rPr lang="en-US" dirty="0"/>
              <a:t>On the right is the parish side the first box is the legal name of the parish then the signature of pastor, printed name and lastly date.  </a:t>
            </a:r>
          </a:p>
        </p:txBody>
      </p:sp>
      <p:pic>
        <p:nvPicPr>
          <p:cNvPr id="5" name="Picture 4">
            <a:extLst>
              <a:ext uri="{FF2B5EF4-FFF2-40B4-BE49-F238E27FC236}">
                <a16:creationId xmlns:a16="http://schemas.microsoft.com/office/drawing/2014/main" id="{DD75283A-8D27-5085-7121-90FD0E7ED3EB}"/>
              </a:ext>
            </a:extLst>
          </p:cNvPr>
          <p:cNvPicPr>
            <a:picLocks noChangeAspect="1"/>
          </p:cNvPicPr>
          <p:nvPr/>
        </p:nvPicPr>
        <p:blipFill>
          <a:blip r:embed="rId2"/>
          <a:stretch>
            <a:fillRect/>
          </a:stretch>
        </p:blipFill>
        <p:spPr>
          <a:xfrm>
            <a:off x="1358040" y="3603733"/>
            <a:ext cx="7030431" cy="2686425"/>
          </a:xfrm>
          <a:prstGeom prst="rect">
            <a:avLst/>
          </a:prstGeom>
        </p:spPr>
      </p:pic>
    </p:spTree>
    <p:extLst>
      <p:ext uri="{BB962C8B-B14F-4D97-AF65-F5344CB8AC3E}">
        <p14:creationId xmlns:p14="http://schemas.microsoft.com/office/powerpoint/2010/main" val="129032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D81CAC-5BCF-8315-E19C-20A9A146FEE5}"/>
              </a:ext>
            </a:extLst>
          </p:cNvPr>
          <p:cNvSpPr txBox="1"/>
          <p:nvPr/>
        </p:nvSpPr>
        <p:spPr>
          <a:xfrm>
            <a:off x="2626963" y="1712563"/>
            <a:ext cx="6943240" cy="2031325"/>
          </a:xfrm>
          <a:prstGeom prst="rect">
            <a:avLst/>
          </a:prstGeom>
          <a:noFill/>
        </p:spPr>
        <p:txBody>
          <a:bodyPr wrap="square" rtlCol="0">
            <a:spAutoFit/>
          </a:bodyPr>
          <a:lstStyle/>
          <a:p>
            <a:r>
              <a:rPr lang="en-US" dirty="0"/>
              <a:t>Please keep in mind…….</a:t>
            </a:r>
          </a:p>
          <a:p>
            <a:r>
              <a:rPr lang="en-US" dirty="0"/>
              <a:t>If I have requested an edit and the parties have already signed….</a:t>
            </a:r>
          </a:p>
          <a:p>
            <a:r>
              <a:rPr lang="en-US" dirty="0"/>
              <a:t>Both parties need to </a:t>
            </a:r>
            <a:r>
              <a:rPr lang="en-US" u="sng" dirty="0"/>
              <a:t>initial the edit or resign and date</a:t>
            </a:r>
            <a:r>
              <a:rPr lang="en-US" dirty="0"/>
              <a:t>. A contract should never be altered once it has been signed and not resigned. </a:t>
            </a:r>
          </a:p>
          <a:p>
            <a:endParaRPr lang="en-US" dirty="0"/>
          </a:p>
          <a:p>
            <a:r>
              <a:rPr lang="en-US" dirty="0"/>
              <a:t>It seems tedious but this is a legally binding contract, and we must be diligent. </a:t>
            </a:r>
          </a:p>
        </p:txBody>
      </p:sp>
    </p:spTree>
    <p:extLst>
      <p:ext uri="{BB962C8B-B14F-4D97-AF65-F5344CB8AC3E}">
        <p14:creationId xmlns:p14="http://schemas.microsoft.com/office/powerpoint/2010/main" val="605882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2A7DBC-7A59-4434-99B5-13E3D2225182}"/>
              </a:ext>
            </a:extLst>
          </p:cNvPr>
          <p:cNvSpPr txBox="1"/>
          <p:nvPr/>
        </p:nvSpPr>
        <p:spPr>
          <a:xfrm>
            <a:off x="876693" y="741391"/>
            <a:ext cx="3455821" cy="16162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kern="1200">
                <a:solidFill>
                  <a:schemeClr val="tx1"/>
                </a:solidFill>
                <a:latin typeface="+mj-lt"/>
                <a:ea typeface="+mj-ea"/>
                <a:cs typeface="+mj-cs"/>
              </a:rPr>
              <a:t>Insurance Tips</a:t>
            </a:r>
          </a:p>
        </p:txBody>
      </p:sp>
      <p:sp>
        <p:nvSpPr>
          <p:cNvPr id="3" name="TextBox 2">
            <a:extLst>
              <a:ext uri="{FF2B5EF4-FFF2-40B4-BE49-F238E27FC236}">
                <a16:creationId xmlns:a16="http://schemas.microsoft.com/office/drawing/2014/main" id="{2A25BC86-621B-B00D-6D50-AF36000E6F01}"/>
              </a:ext>
            </a:extLst>
          </p:cNvPr>
          <p:cNvSpPr txBox="1"/>
          <p:nvPr/>
        </p:nvSpPr>
        <p:spPr>
          <a:xfrm>
            <a:off x="876693" y="2533476"/>
            <a:ext cx="4100256" cy="386732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t>You can find a sample certificate on our department webpage that highlight some key factors for approval. I will list common mistakes below. Also, we know many of you are not insurance experts we do not expect you to know and understand all the lingo, but we do expect you to get help if you are unsure. Risk Management is here to guide you and help you when needed. </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1. Legal name of parish and Archdiocese must be named additional insured on certificate and endorsement. </a:t>
            </a:r>
          </a:p>
        </p:txBody>
      </p:sp>
      <p:pic>
        <p:nvPicPr>
          <p:cNvPr id="5" name="Picture 4">
            <a:extLst>
              <a:ext uri="{FF2B5EF4-FFF2-40B4-BE49-F238E27FC236}">
                <a16:creationId xmlns:a16="http://schemas.microsoft.com/office/drawing/2014/main" id="{3B769828-92F8-A5E3-6260-872187D7D47B}"/>
              </a:ext>
            </a:extLst>
          </p:cNvPr>
          <p:cNvPicPr>
            <a:picLocks noChangeAspect="1"/>
          </p:cNvPicPr>
          <p:nvPr/>
        </p:nvPicPr>
        <p:blipFill>
          <a:blip r:embed="rId2"/>
          <a:stretch>
            <a:fillRect/>
          </a:stretch>
        </p:blipFill>
        <p:spPr>
          <a:xfrm>
            <a:off x="6060792" y="2357594"/>
            <a:ext cx="5316225" cy="2696414"/>
          </a:xfrm>
          <a:prstGeom prst="rect">
            <a:avLst/>
          </a:prstGeom>
        </p:spPr>
      </p:pic>
      <p:grpSp>
        <p:nvGrpSpPr>
          <p:cNvPr id="10" name="Group 9">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1" name="Rectangle 10">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968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820A3B-847B-BC9E-A254-7DA61A970EE1}"/>
              </a:ext>
            </a:extLst>
          </p:cNvPr>
          <p:cNvSpPr txBox="1"/>
          <p:nvPr/>
        </p:nvSpPr>
        <p:spPr>
          <a:xfrm>
            <a:off x="505326" y="409074"/>
            <a:ext cx="10250906" cy="2246769"/>
          </a:xfrm>
          <a:prstGeom prst="rect">
            <a:avLst/>
          </a:prstGeom>
          <a:noFill/>
        </p:spPr>
        <p:txBody>
          <a:bodyPr wrap="square" rtlCol="0">
            <a:spAutoFit/>
          </a:bodyPr>
          <a:lstStyle/>
          <a:p>
            <a:r>
              <a:rPr lang="en-US" sz="3500" dirty="0">
                <a:solidFill>
                  <a:schemeClr val="accent6">
                    <a:lumMod val="50000"/>
                  </a:schemeClr>
                </a:solidFill>
              </a:rPr>
              <a:t>Before we get started, </a:t>
            </a:r>
          </a:p>
          <a:p>
            <a:r>
              <a:rPr lang="en-US" sz="3500" dirty="0">
                <a:solidFill>
                  <a:schemeClr val="accent6">
                    <a:lumMod val="50000"/>
                  </a:schemeClr>
                </a:solidFill>
              </a:rPr>
              <a:t>at the end of this presentation, I will open for </a:t>
            </a:r>
          </a:p>
          <a:p>
            <a:r>
              <a:rPr lang="en-US" sz="3500" dirty="0">
                <a:solidFill>
                  <a:schemeClr val="accent6">
                    <a:lumMod val="50000"/>
                  </a:schemeClr>
                </a:solidFill>
              </a:rPr>
              <a:t>questions feel free to write them down as we go along and ask them at the end. </a:t>
            </a:r>
          </a:p>
        </p:txBody>
      </p:sp>
    </p:spTree>
    <p:extLst>
      <p:ext uri="{BB962C8B-B14F-4D97-AF65-F5344CB8AC3E}">
        <p14:creationId xmlns:p14="http://schemas.microsoft.com/office/powerpoint/2010/main" val="3653900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B26BF2-7E2B-129B-716E-F423FC78DAA2}"/>
              </a:ext>
            </a:extLst>
          </p:cNvPr>
          <p:cNvSpPr txBox="1"/>
          <p:nvPr/>
        </p:nvSpPr>
        <p:spPr>
          <a:xfrm>
            <a:off x="2998381" y="372140"/>
            <a:ext cx="4178596" cy="369332"/>
          </a:xfrm>
          <a:prstGeom prst="rect">
            <a:avLst/>
          </a:prstGeom>
          <a:noFill/>
        </p:spPr>
        <p:txBody>
          <a:bodyPr wrap="square" rtlCol="0">
            <a:spAutoFit/>
          </a:bodyPr>
          <a:lstStyle/>
          <a:p>
            <a:r>
              <a:rPr lang="en-US" dirty="0"/>
              <a:t>Insurance Tips Continued</a:t>
            </a:r>
          </a:p>
        </p:txBody>
      </p:sp>
      <p:sp>
        <p:nvSpPr>
          <p:cNvPr id="3" name="TextBox 2">
            <a:extLst>
              <a:ext uri="{FF2B5EF4-FFF2-40B4-BE49-F238E27FC236}">
                <a16:creationId xmlns:a16="http://schemas.microsoft.com/office/drawing/2014/main" id="{24AD3717-7B72-E505-5F40-1CA2ADB2E13C}"/>
              </a:ext>
            </a:extLst>
          </p:cNvPr>
          <p:cNvSpPr txBox="1"/>
          <p:nvPr/>
        </p:nvSpPr>
        <p:spPr>
          <a:xfrm>
            <a:off x="1907363" y="776641"/>
            <a:ext cx="7644809" cy="1477328"/>
          </a:xfrm>
          <a:prstGeom prst="rect">
            <a:avLst/>
          </a:prstGeom>
          <a:noFill/>
        </p:spPr>
        <p:txBody>
          <a:bodyPr wrap="square" rtlCol="0">
            <a:spAutoFit/>
          </a:bodyPr>
          <a:lstStyle/>
          <a:p>
            <a:r>
              <a:rPr lang="en-US" dirty="0"/>
              <a:t>The policy number should be listed and current. They must have Workers Comp coverage. It’s possibly on another certificate if they use another provider for that coverage. (totally okay) For WC coverage we request that they have 1 million however I will and have accepted 500k. This only applies to SFG and workers comp.  coverage.</a:t>
            </a:r>
          </a:p>
        </p:txBody>
      </p:sp>
      <p:pic>
        <p:nvPicPr>
          <p:cNvPr id="5" name="Picture 4">
            <a:extLst>
              <a:ext uri="{FF2B5EF4-FFF2-40B4-BE49-F238E27FC236}">
                <a16:creationId xmlns:a16="http://schemas.microsoft.com/office/drawing/2014/main" id="{C35BA272-1017-5ABD-77A1-0908CD7F4BAB}"/>
              </a:ext>
            </a:extLst>
          </p:cNvPr>
          <p:cNvPicPr>
            <a:picLocks noChangeAspect="1"/>
          </p:cNvPicPr>
          <p:nvPr/>
        </p:nvPicPr>
        <p:blipFill>
          <a:blip r:embed="rId2"/>
          <a:stretch>
            <a:fillRect/>
          </a:stretch>
        </p:blipFill>
        <p:spPr>
          <a:xfrm>
            <a:off x="2735037" y="2466771"/>
            <a:ext cx="5231933" cy="4110805"/>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93D8C622-C4A5-E90A-3678-DE757D59366F}"/>
                  </a:ext>
                </a:extLst>
              </p14:cNvPr>
              <p14:cNvContentPartPr/>
              <p14:nvPr/>
            </p14:nvContentPartPr>
            <p14:xfrm>
              <a:off x="4325408" y="3092057"/>
              <a:ext cx="765360" cy="451080"/>
            </p14:xfrm>
          </p:contentPart>
        </mc:Choice>
        <mc:Fallback xmlns="">
          <p:pic>
            <p:nvPicPr>
              <p:cNvPr id="6" name="Ink 5">
                <a:extLst>
                  <a:ext uri="{FF2B5EF4-FFF2-40B4-BE49-F238E27FC236}">
                    <a16:creationId xmlns:a16="http://schemas.microsoft.com/office/drawing/2014/main" id="{93D8C622-C4A5-E90A-3678-DE757D59366F}"/>
                  </a:ext>
                </a:extLst>
              </p:cNvPr>
              <p:cNvPicPr/>
              <p:nvPr/>
            </p:nvPicPr>
            <p:blipFill>
              <a:blip r:embed="rId4"/>
              <a:stretch>
                <a:fillRect/>
              </a:stretch>
            </p:blipFill>
            <p:spPr>
              <a:xfrm>
                <a:off x="4307768" y="3056057"/>
                <a:ext cx="80100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8DD3DBF9-5033-351F-D612-FBCB89B54AF9}"/>
                  </a:ext>
                </a:extLst>
              </p14:cNvPr>
              <p14:cNvContentPartPr/>
              <p14:nvPr/>
            </p14:nvContentPartPr>
            <p14:xfrm>
              <a:off x="5038568" y="3125897"/>
              <a:ext cx="565200" cy="429120"/>
            </p14:xfrm>
          </p:contentPart>
        </mc:Choice>
        <mc:Fallback xmlns="">
          <p:pic>
            <p:nvPicPr>
              <p:cNvPr id="7" name="Ink 6">
                <a:extLst>
                  <a:ext uri="{FF2B5EF4-FFF2-40B4-BE49-F238E27FC236}">
                    <a16:creationId xmlns:a16="http://schemas.microsoft.com/office/drawing/2014/main" id="{8DD3DBF9-5033-351F-D612-FBCB89B54AF9}"/>
                  </a:ext>
                </a:extLst>
              </p:cNvPr>
              <p:cNvPicPr/>
              <p:nvPr/>
            </p:nvPicPr>
            <p:blipFill>
              <a:blip r:embed="rId6"/>
              <a:stretch>
                <a:fillRect/>
              </a:stretch>
            </p:blipFill>
            <p:spPr>
              <a:xfrm>
                <a:off x="5020928" y="3090257"/>
                <a:ext cx="60084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470F3523-7336-1C3F-A019-1A8550B7C6D5}"/>
                  </a:ext>
                </a:extLst>
              </p14:cNvPr>
              <p14:cNvContentPartPr/>
              <p14:nvPr/>
            </p14:nvContentPartPr>
            <p14:xfrm>
              <a:off x="5729768" y="3073697"/>
              <a:ext cx="558720" cy="424080"/>
            </p14:xfrm>
          </p:contentPart>
        </mc:Choice>
        <mc:Fallback xmlns="">
          <p:pic>
            <p:nvPicPr>
              <p:cNvPr id="8" name="Ink 7">
                <a:extLst>
                  <a:ext uri="{FF2B5EF4-FFF2-40B4-BE49-F238E27FC236}">
                    <a16:creationId xmlns:a16="http://schemas.microsoft.com/office/drawing/2014/main" id="{470F3523-7336-1C3F-A019-1A8550B7C6D5}"/>
                  </a:ext>
                </a:extLst>
              </p:cNvPr>
              <p:cNvPicPr/>
              <p:nvPr/>
            </p:nvPicPr>
            <p:blipFill>
              <a:blip r:embed="rId8"/>
              <a:stretch>
                <a:fillRect/>
              </a:stretch>
            </p:blipFill>
            <p:spPr>
              <a:xfrm>
                <a:off x="5712128" y="3037697"/>
                <a:ext cx="59436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72940F69-805C-F3D1-0CA3-B5926C3F3777}"/>
                  </a:ext>
                </a:extLst>
              </p14:cNvPr>
              <p14:cNvContentPartPr/>
              <p14:nvPr/>
            </p14:nvContentPartPr>
            <p14:xfrm>
              <a:off x="7067888" y="2744657"/>
              <a:ext cx="716400" cy="1073880"/>
            </p14:xfrm>
          </p:contentPart>
        </mc:Choice>
        <mc:Fallback xmlns="">
          <p:pic>
            <p:nvPicPr>
              <p:cNvPr id="9" name="Ink 8">
                <a:extLst>
                  <a:ext uri="{FF2B5EF4-FFF2-40B4-BE49-F238E27FC236}">
                    <a16:creationId xmlns:a16="http://schemas.microsoft.com/office/drawing/2014/main" id="{72940F69-805C-F3D1-0CA3-B5926C3F3777}"/>
                  </a:ext>
                </a:extLst>
              </p:cNvPr>
              <p:cNvPicPr/>
              <p:nvPr/>
            </p:nvPicPr>
            <p:blipFill>
              <a:blip r:embed="rId10"/>
              <a:stretch>
                <a:fillRect/>
              </a:stretch>
            </p:blipFill>
            <p:spPr>
              <a:xfrm>
                <a:off x="7050248" y="2708657"/>
                <a:ext cx="752040" cy="1145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90BFF0D9-CF63-B97A-F01A-0BC0077EF5AE}"/>
                  </a:ext>
                </a:extLst>
              </p14:cNvPr>
              <p14:cNvContentPartPr/>
              <p14:nvPr/>
            </p14:nvContentPartPr>
            <p14:xfrm>
              <a:off x="7045208" y="5069537"/>
              <a:ext cx="782640" cy="946080"/>
            </p14:xfrm>
          </p:contentPart>
        </mc:Choice>
        <mc:Fallback xmlns="">
          <p:pic>
            <p:nvPicPr>
              <p:cNvPr id="10" name="Ink 9">
                <a:extLst>
                  <a:ext uri="{FF2B5EF4-FFF2-40B4-BE49-F238E27FC236}">
                    <a16:creationId xmlns:a16="http://schemas.microsoft.com/office/drawing/2014/main" id="{90BFF0D9-CF63-B97A-F01A-0BC0077EF5AE}"/>
                  </a:ext>
                </a:extLst>
              </p:cNvPr>
              <p:cNvPicPr/>
              <p:nvPr/>
            </p:nvPicPr>
            <p:blipFill>
              <a:blip r:embed="rId12"/>
              <a:stretch>
                <a:fillRect/>
              </a:stretch>
            </p:blipFill>
            <p:spPr>
              <a:xfrm>
                <a:off x="7027208" y="5033537"/>
                <a:ext cx="818280" cy="1017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93D7A943-3F7A-A8B3-A17B-7825F6287196}"/>
                  </a:ext>
                </a:extLst>
              </p14:cNvPr>
              <p14:cNvContentPartPr/>
              <p14:nvPr/>
            </p14:nvContentPartPr>
            <p14:xfrm>
              <a:off x="4219208" y="5121737"/>
              <a:ext cx="1903320" cy="485640"/>
            </p14:xfrm>
          </p:contentPart>
        </mc:Choice>
        <mc:Fallback xmlns="">
          <p:pic>
            <p:nvPicPr>
              <p:cNvPr id="11" name="Ink 10">
                <a:extLst>
                  <a:ext uri="{FF2B5EF4-FFF2-40B4-BE49-F238E27FC236}">
                    <a16:creationId xmlns:a16="http://schemas.microsoft.com/office/drawing/2014/main" id="{93D7A943-3F7A-A8B3-A17B-7825F6287196}"/>
                  </a:ext>
                </a:extLst>
              </p:cNvPr>
              <p:cNvPicPr/>
              <p:nvPr/>
            </p:nvPicPr>
            <p:blipFill>
              <a:blip r:embed="rId14"/>
              <a:stretch>
                <a:fillRect/>
              </a:stretch>
            </p:blipFill>
            <p:spPr>
              <a:xfrm>
                <a:off x="4201568" y="5086097"/>
                <a:ext cx="1938960" cy="557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5E0E797C-2AB7-6A8B-4DB1-B4549525A932}"/>
                  </a:ext>
                </a:extLst>
              </p14:cNvPr>
              <p14:cNvContentPartPr/>
              <p14:nvPr/>
            </p14:nvContentPartPr>
            <p14:xfrm>
              <a:off x="2793968" y="2848337"/>
              <a:ext cx="1377000" cy="831960"/>
            </p14:xfrm>
          </p:contentPart>
        </mc:Choice>
        <mc:Fallback xmlns="">
          <p:pic>
            <p:nvPicPr>
              <p:cNvPr id="12" name="Ink 11">
                <a:extLst>
                  <a:ext uri="{FF2B5EF4-FFF2-40B4-BE49-F238E27FC236}">
                    <a16:creationId xmlns:a16="http://schemas.microsoft.com/office/drawing/2014/main" id="{5E0E797C-2AB7-6A8B-4DB1-B4549525A932}"/>
                  </a:ext>
                </a:extLst>
              </p:cNvPr>
              <p:cNvPicPr/>
              <p:nvPr/>
            </p:nvPicPr>
            <p:blipFill>
              <a:blip r:embed="rId16"/>
              <a:stretch>
                <a:fillRect/>
              </a:stretch>
            </p:blipFill>
            <p:spPr>
              <a:xfrm>
                <a:off x="2775968" y="2812697"/>
                <a:ext cx="1412640" cy="903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B0007914-50B4-C13E-D08E-8B4BDCB021B0}"/>
                  </a:ext>
                </a:extLst>
              </p14:cNvPr>
              <p14:cNvContentPartPr/>
              <p14:nvPr/>
            </p14:nvContentPartPr>
            <p14:xfrm>
              <a:off x="2719088" y="4730417"/>
              <a:ext cx="1384920" cy="971640"/>
            </p14:xfrm>
          </p:contentPart>
        </mc:Choice>
        <mc:Fallback xmlns="">
          <p:pic>
            <p:nvPicPr>
              <p:cNvPr id="13" name="Ink 12">
                <a:extLst>
                  <a:ext uri="{FF2B5EF4-FFF2-40B4-BE49-F238E27FC236}">
                    <a16:creationId xmlns:a16="http://schemas.microsoft.com/office/drawing/2014/main" id="{B0007914-50B4-C13E-D08E-8B4BDCB021B0}"/>
                  </a:ext>
                </a:extLst>
              </p:cNvPr>
              <p:cNvPicPr/>
              <p:nvPr/>
            </p:nvPicPr>
            <p:blipFill>
              <a:blip r:embed="rId18"/>
              <a:stretch>
                <a:fillRect/>
              </a:stretch>
            </p:blipFill>
            <p:spPr>
              <a:xfrm>
                <a:off x="2701448" y="4694417"/>
                <a:ext cx="1420560" cy="1043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018D7E24-F6E7-5A6A-D012-D064C155AD6E}"/>
                  </a:ext>
                </a:extLst>
              </p14:cNvPr>
              <p14:cNvContentPartPr/>
              <p14:nvPr/>
            </p14:nvContentPartPr>
            <p14:xfrm>
              <a:off x="4741568" y="2062457"/>
              <a:ext cx="360" cy="360"/>
            </p14:xfrm>
          </p:contentPart>
        </mc:Choice>
        <mc:Fallback xmlns="">
          <p:pic>
            <p:nvPicPr>
              <p:cNvPr id="14" name="Ink 13">
                <a:extLst>
                  <a:ext uri="{FF2B5EF4-FFF2-40B4-BE49-F238E27FC236}">
                    <a16:creationId xmlns:a16="http://schemas.microsoft.com/office/drawing/2014/main" id="{018D7E24-F6E7-5A6A-D012-D064C155AD6E}"/>
                  </a:ext>
                </a:extLst>
              </p:cNvPr>
              <p:cNvPicPr/>
              <p:nvPr/>
            </p:nvPicPr>
            <p:blipFill>
              <a:blip r:embed="rId20"/>
              <a:stretch>
                <a:fillRect/>
              </a:stretch>
            </p:blipFill>
            <p:spPr>
              <a:xfrm>
                <a:off x="4723928" y="2026457"/>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A88C25E9-EA0B-245B-5582-8C293C1973DF}"/>
                  </a:ext>
                </a:extLst>
              </p14:cNvPr>
              <p14:cNvContentPartPr/>
              <p14:nvPr/>
            </p14:nvContentPartPr>
            <p14:xfrm>
              <a:off x="4560848" y="1913777"/>
              <a:ext cx="360" cy="360"/>
            </p14:xfrm>
          </p:contentPart>
        </mc:Choice>
        <mc:Fallback xmlns="">
          <p:pic>
            <p:nvPicPr>
              <p:cNvPr id="15" name="Ink 14">
                <a:extLst>
                  <a:ext uri="{FF2B5EF4-FFF2-40B4-BE49-F238E27FC236}">
                    <a16:creationId xmlns:a16="http://schemas.microsoft.com/office/drawing/2014/main" id="{A88C25E9-EA0B-245B-5582-8C293C1973DF}"/>
                  </a:ext>
                </a:extLst>
              </p:cNvPr>
              <p:cNvPicPr/>
              <p:nvPr/>
            </p:nvPicPr>
            <p:blipFill>
              <a:blip r:embed="rId20"/>
              <a:stretch>
                <a:fillRect/>
              </a:stretch>
            </p:blipFill>
            <p:spPr>
              <a:xfrm>
                <a:off x="4543208" y="1877777"/>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3199B610-9F28-608A-66CE-732A04E44AD6}"/>
                  </a:ext>
                </a:extLst>
              </p14:cNvPr>
              <p14:cNvContentPartPr/>
              <p14:nvPr/>
            </p14:nvContentPartPr>
            <p14:xfrm>
              <a:off x="4550408" y="1913777"/>
              <a:ext cx="360" cy="360"/>
            </p14:xfrm>
          </p:contentPart>
        </mc:Choice>
        <mc:Fallback xmlns="">
          <p:pic>
            <p:nvPicPr>
              <p:cNvPr id="16" name="Ink 15">
                <a:extLst>
                  <a:ext uri="{FF2B5EF4-FFF2-40B4-BE49-F238E27FC236}">
                    <a16:creationId xmlns:a16="http://schemas.microsoft.com/office/drawing/2014/main" id="{3199B610-9F28-608A-66CE-732A04E44AD6}"/>
                  </a:ext>
                </a:extLst>
              </p:cNvPr>
              <p:cNvPicPr/>
              <p:nvPr/>
            </p:nvPicPr>
            <p:blipFill>
              <a:blip r:embed="rId20"/>
              <a:stretch>
                <a:fillRect/>
              </a:stretch>
            </p:blipFill>
            <p:spPr>
              <a:xfrm>
                <a:off x="4532768" y="1877777"/>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7D4908CB-F1AC-D335-7E0C-993737AB0ED5}"/>
                  </a:ext>
                </a:extLst>
              </p14:cNvPr>
              <p14:cNvContentPartPr/>
              <p14:nvPr/>
            </p14:nvContentPartPr>
            <p14:xfrm>
              <a:off x="4699088" y="2083697"/>
              <a:ext cx="360" cy="360"/>
            </p14:xfrm>
          </p:contentPart>
        </mc:Choice>
        <mc:Fallback xmlns="">
          <p:pic>
            <p:nvPicPr>
              <p:cNvPr id="17" name="Ink 16">
                <a:extLst>
                  <a:ext uri="{FF2B5EF4-FFF2-40B4-BE49-F238E27FC236}">
                    <a16:creationId xmlns:a16="http://schemas.microsoft.com/office/drawing/2014/main" id="{7D4908CB-F1AC-D335-7E0C-993737AB0ED5}"/>
                  </a:ext>
                </a:extLst>
              </p:cNvPr>
              <p:cNvPicPr/>
              <p:nvPr/>
            </p:nvPicPr>
            <p:blipFill>
              <a:blip r:embed="rId20"/>
              <a:stretch>
                <a:fillRect/>
              </a:stretch>
            </p:blipFill>
            <p:spPr>
              <a:xfrm>
                <a:off x="4681448" y="2047697"/>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31B71212-A128-E1B7-E05A-8AEFB268B14A}"/>
                  </a:ext>
                </a:extLst>
              </p14:cNvPr>
              <p14:cNvContentPartPr/>
              <p14:nvPr/>
            </p14:nvContentPartPr>
            <p14:xfrm>
              <a:off x="4699088" y="2083697"/>
              <a:ext cx="360" cy="360"/>
            </p14:xfrm>
          </p:contentPart>
        </mc:Choice>
        <mc:Fallback xmlns="">
          <p:pic>
            <p:nvPicPr>
              <p:cNvPr id="18" name="Ink 17">
                <a:extLst>
                  <a:ext uri="{FF2B5EF4-FFF2-40B4-BE49-F238E27FC236}">
                    <a16:creationId xmlns:a16="http://schemas.microsoft.com/office/drawing/2014/main" id="{31B71212-A128-E1B7-E05A-8AEFB268B14A}"/>
                  </a:ext>
                </a:extLst>
              </p:cNvPr>
              <p:cNvPicPr/>
              <p:nvPr/>
            </p:nvPicPr>
            <p:blipFill>
              <a:blip r:embed="rId20"/>
              <a:stretch>
                <a:fillRect/>
              </a:stretch>
            </p:blipFill>
            <p:spPr>
              <a:xfrm>
                <a:off x="4681448" y="2047697"/>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6E4DA62B-EBFE-7EFB-A8C8-DDFD8FC640E4}"/>
                  </a:ext>
                </a:extLst>
              </p14:cNvPr>
              <p14:cNvContentPartPr/>
              <p14:nvPr/>
            </p14:nvContentPartPr>
            <p14:xfrm>
              <a:off x="9239408" y="3253337"/>
              <a:ext cx="360" cy="360"/>
            </p14:xfrm>
          </p:contentPart>
        </mc:Choice>
        <mc:Fallback xmlns="">
          <p:pic>
            <p:nvPicPr>
              <p:cNvPr id="19" name="Ink 18">
                <a:extLst>
                  <a:ext uri="{FF2B5EF4-FFF2-40B4-BE49-F238E27FC236}">
                    <a16:creationId xmlns:a16="http://schemas.microsoft.com/office/drawing/2014/main" id="{6E4DA62B-EBFE-7EFB-A8C8-DDFD8FC640E4}"/>
                  </a:ext>
                </a:extLst>
              </p:cNvPr>
              <p:cNvPicPr/>
              <p:nvPr/>
            </p:nvPicPr>
            <p:blipFill>
              <a:blip r:embed="rId20"/>
              <a:stretch>
                <a:fillRect/>
              </a:stretch>
            </p:blipFill>
            <p:spPr>
              <a:xfrm>
                <a:off x="9221408" y="3217697"/>
                <a:ext cx="36000" cy="72000"/>
              </a:xfrm>
              <a:prstGeom prst="rect">
                <a:avLst/>
              </a:prstGeom>
            </p:spPr>
          </p:pic>
        </mc:Fallback>
      </mc:AlternateContent>
      <p:sp>
        <p:nvSpPr>
          <p:cNvPr id="21" name="TextBox 20">
            <a:extLst>
              <a:ext uri="{FF2B5EF4-FFF2-40B4-BE49-F238E27FC236}">
                <a16:creationId xmlns:a16="http://schemas.microsoft.com/office/drawing/2014/main" id="{17CA08C1-9F2F-3166-311B-1DEA46B6B0A5}"/>
              </a:ext>
            </a:extLst>
          </p:cNvPr>
          <p:cNvSpPr txBox="1"/>
          <p:nvPr/>
        </p:nvSpPr>
        <p:spPr>
          <a:xfrm>
            <a:off x="404037" y="2744657"/>
            <a:ext cx="1750931" cy="3139321"/>
          </a:xfrm>
          <a:prstGeom prst="rect">
            <a:avLst/>
          </a:prstGeom>
          <a:noFill/>
        </p:spPr>
        <p:txBody>
          <a:bodyPr wrap="square" rtlCol="0">
            <a:spAutoFit/>
          </a:bodyPr>
          <a:lstStyle/>
          <a:p>
            <a:r>
              <a:rPr lang="en-US" dirty="0"/>
              <a:t>The additional insured  endorsement must have “primary” language, the policy number and list both the parish / school as additional insured </a:t>
            </a:r>
          </a:p>
        </p:txBody>
      </p:sp>
      <p:pic>
        <p:nvPicPr>
          <p:cNvPr id="23" name="Picture 22">
            <a:extLst>
              <a:ext uri="{FF2B5EF4-FFF2-40B4-BE49-F238E27FC236}">
                <a16:creationId xmlns:a16="http://schemas.microsoft.com/office/drawing/2014/main" id="{04CAC433-31F9-F25C-7F59-58BAB00664E5}"/>
              </a:ext>
            </a:extLst>
          </p:cNvPr>
          <p:cNvPicPr>
            <a:picLocks noChangeAspect="1"/>
          </p:cNvPicPr>
          <p:nvPr/>
        </p:nvPicPr>
        <p:blipFill>
          <a:blip r:embed="rId26"/>
          <a:stretch>
            <a:fillRect/>
          </a:stretch>
        </p:blipFill>
        <p:spPr>
          <a:xfrm>
            <a:off x="8264486" y="3126123"/>
            <a:ext cx="3852653" cy="3221336"/>
          </a:xfrm>
          <a:prstGeom prst="rect">
            <a:avLst/>
          </a:prstGeom>
        </p:spPr>
      </p:pic>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611E0DB5-71BB-FFD9-97DE-524138B82B7A}"/>
                  </a:ext>
                </a:extLst>
              </p14:cNvPr>
              <p14:cNvContentPartPr/>
              <p14:nvPr/>
            </p14:nvContentPartPr>
            <p14:xfrm>
              <a:off x="8835848" y="3301937"/>
              <a:ext cx="2628360" cy="388800"/>
            </p14:xfrm>
          </p:contentPart>
        </mc:Choice>
        <mc:Fallback xmlns="">
          <p:pic>
            <p:nvPicPr>
              <p:cNvPr id="24" name="Ink 23">
                <a:extLst>
                  <a:ext uri="{FF2B5EF4-FFF2-40B4-BE49-F238E27FC236}">
                    <a16:creationId xmlns:a16="http://schemas.microsoft.com/office/drawing/2014/main" id="{611E0DB5-71BB-FFD9-97DE-524138B82B7A}"/>
                  </a:ext>
                </a:extLst>
              </p:cNvPr>
              <p:cNvPicPr/>
              <p:nvPr/>
            </p:nvPicPr>
            <p:blipFill>
              <a:blip r:embed="rId28"/>
              <a:stretch>
                <a:fillRect/>
              </a:stretch>
            </p:blipFill>
            <p:spPr>
              <a:xfrm>
                <a:off x="8818208" y="3266297"/>
                <a:ext cx="266400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D8CACF04-F80D-1658-04D1-285EAB676ACC}"/>
                  </a:ext>
                </a:extLst>
              </p14:cNvPr>
              <p14:cNvContentPartPr/>
              <p14:nvPr/>
            </p14:nvContentPartPr>
            <p14:xfrm>
              <a:off x="8252288" y="5420177"/>
              <a:ext cx="3295440" cy="642240"/>
            </p14:xfrm>
          </p:contentPart>
        </mc:Choice>
        <mc:Fallback xmlns="">
          <p:pic>
            <p:nvPicPr>
              <p:cNvPr id="25" name="Ink 24">
                <a:extLst>
                  <a:ext uri="{FF2B5EF4-FFF2-40B4-BE49-F238E27FC236}">
                    <a16:creationId xmlns:a16="http://schemas.microsoft.com/office/drawing/2014/main" id="{D8CACF04-F80D-1658-04D1-285EAB676ACC}"/>
                  </a:ext>
                </a:extLst>
              </p:cNvPr>
              <p:cNvPicPr/>
              <p:nvPr/>
            </p:nvPicPr>
            <p:blipFill>
              <a:blip r:embed="rId30"/>
              <a:stretch>
                <a:fillRect/>
              </a:stretch>
            </p:blipFill>
            <p:spPr>
              <a:xfrm>
                <a:off x="8234648" y="5384537"/>
                <a:ext cx="3331080" cy="713880"/>
              </a:xfrm>
              <a:prstGeom prst="rect">
                <a:avLst/>
              </a:prstGeom>
            </p:spPr>
          </p:pic>
        </mc:Fallback>
      </mc:AlternateContent>
    </p:spTree>
    <p:extLst>
      <p:ext uri="{BB962C8B-B14F-4D97-AF65-F5344CB8AC3E}">
        <p14:creationId xmlns:p14="http://schemas.microsoft.com/office/powerpoint/2010/main" val="2644602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80BF03-9D73-7123-6953-11FF42666245}"/>
              </a:ext>
            </a:extLst>
          </p:cNvPr>
          <p:cNvSpPr/>
          <p:nvPr/>
        </p:nvSpPr>
        <p:spPr>
          <a:xfrm>
            <a:off x="512782" y="2967335"/>
            <a:ext cx="1116645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Insurance certs will </a:t>
            </a:r>
            <a:r>
              <a:rPr lang="en-US" sz="5400" b="1" u="sng" cap="none" spc="0" dirty="0">
                <a:ln w="22225">
                  <a:solidFill>
                    <a:schemeClr val="accent2"/>
                  </a:solidFill>
                  <a:prstDash val="solid"/>
                </a:ln>
                <a:solidFill>
                  <a:schemeClr val="accent2">
                    <a:lumMod val="40000"/>
                    <a:lumOff val="60000"/>
                  </a:schemeClr>
                </a:solidFill>
                <a:effectLst/>
              </a:rPr>
              <a:t>never</a:t>
            </a:r>
            <a:r>
              <a:rPr lang="en-US" sz="5400" b="1" cap="none" spc="0" dirty="0">
                <a:ln w="22225">
                  <a:solidFill>
                    <a:schemeClr val="accent2"/>
                  </a:solidFill>
                  <a:prstDash val="solid"/>
                </a:ln>
                <a:solidFill>
                  <a:schemeClr val="accent2">
                    <a:lumMod val="40000"/>
                    <a:lumOff val="60000"/>
                  </a:schemeClr>
                </a:solidFill>
                <a:effectLst/>
              </a:rPr>
              <a:t> be one page</a:t>
            </a:r>
          </a:p>
        </p:txBody>
      </p:sp>
      <p:sp>
        <p:nvSpPr>
          <p:cNvPr id="3" name="TextBox 2">
            <a:extLst>
              <a:ext uri="{FF2B5EF4-FFF2-40B4-BE49-F238E27FC236}">
                <a16:creationId xmlns:a16="http://schemas.microsoft.com/office/drawing/2014/main" id="{144850EF-4639-9C80-1286-8DA0A58D47A5}"/>
              </a:ext>
            </a:extLst>
          </p:cNvPr>
          <p:cNvSpPr txBox="1"/>
          <p:nvPr/>
        </p:nvSpPr>
        <p:spPr>
          <a:xfrm>
            <a:off x="4184542" y="1525041"/>
            <a:ext cx="4486759" cy="1015663"/>
          </a:xfrm>
          <a:prstGeom prst="rect">
            <a:avLst/>
          </a:prstGeom>
          <a:noFill/>
        </p:spPr>
        <p:txBody>
          <a:bodyPr wrap="square" rtlCol="0">
            <a:spAutoFit/>
          </a:bodyPr>
          <a:lstStyle/>
          <a:p>
            <a:r>
              <a:rPr lang="en-US" sz="6000" dirty="0"/>
              <a:t>Pro tip……</a:t>
            </a:r>
          </a:p>
        </p:txBody>
      </p:sp>
      <p:sp>
        <p:nvSpPr>
          <p:cNvPr id="4" name="Rectangle 3">
            <a:extLst>
              <a:ext uri="{FF2B5EF4-FFF2-40B4-BE49-F238E27FC236}">
                <a16:creationId xmlns:a16="http://schemas.microsoft.com/office/drawing/2014/main" id="{EAF39CF2-5A08-943D-EED8-DA624C6FF1A0}"/>
              </a:ext>
            </a:extLst>
          </p:cNvPr>
          <p:cNvSpPr/>
          <p:nvPr/>
        </p:nvSpPr>
        <p:spPr>
          <a:xfrm>
            <a:off x="4783280" y="5036358"/>
            <a:ext cx="1912511"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Ever…</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789840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A47F54-B5AE-C5D5-10CF-DE734643284D}"/>
              </a:ext>
            </a:extLst>
          </p:cNvPr>
          <p:cNvSpPr txBox="1"/>
          <p:nvPr/>
        </p:nvSpPr>
        <p:spPr>
          <a:xfrm>
            <a:off x="2413591" y="478465"/>
            <a:ext cx="9144000" cy="1754326"/>
          </a:xfrm>
          <a:prstGeom prst="rect">
            <a:avLst/>
          </a:prstGeom>
          <a:noFill/>
        </p:spPr>
        <p:txBody>
          <a:bodyPr wrap="square" rtlCol="0">
            <a:spAutoFit/>
          </a:bodyPr>
          <a:lstStyle/>
          <a:p>
            <a:r>
              <a:rPr lang="en-US" dirty="0"/>
              <a:t>Once your contract and insurance is approved you will receive an </a:t>
            </a:r>
            <a:r>
              <a:rPr lang="en-US" u="sng" dirty="0"/>
              <a:t>approval letter </a:t>
            </a:r>
            <a:r>
              <a:rPr lang="en-US" dirty="0"/>
              <a:t>from me. At that point you can start the project.  </a:t>
            </a:r>
          </a:p>
          <a:p>
            <a:endParaRPr lang="en-US" dirty="0"/>
          </a:p>
          <a:p>
            <a:r>
              <a:rPr lang="en-US" dirty="0"/>
              <a:t>Once your project is finished, submit the payment request form along with invoices, and proof of payment to the Risk Management  email. </a:t>
            </a:r>
          </a:p>
          <a:p>
            <a:r>
              <a:rPr lang="en-US" dirty="0">
                <a:hlinkClick r:id="rId2"/>
              </a:rPr>
              <a:t>Riskmanagement@archdpdx.org</a:t>
            </a:r>
            <a:r>
              <a:rPr lang="en-US" dirty="0"/>
              <a:t> </a:t>
            </a:r>
          </a:p>
        </p:txBody>
      </p:sp>
      <p:sp>
        <p:nvSpPr>
          <p:cNvPr id="3" name="TextBox 2">
            <a:extLst>
              <a:ext uri="{FF2B5EF4-FFF2-40B4-BE49-F238E27FC236}">
                <a16:creationId xmlns:a16="http://schemas.microsoft.com/office/drawing/2014/main" id="{E1DCFB47-0B5D-2987-371F-305B76A8EB42}"/>
              </a:ext>
            </a:extLst>
          </p:cNvPr>
          <p:cNvSpPr txBox="1"/>
          <p:nvPr/>
        </p:nvSpPr>
        <p:spPr>
          <a:xfrm>
            <a:off x="345558" y="2335250"/>
            <a:ext cx="6549656" cy="369332"/>
          </a:xfrm>
          <a:prstGeom prst="rect">
            <a:avLst/>
          </a:prstGeom>
          <a:noFill/>
        </p:spPr>
        <p:txBody>
          <a:bodyPr wrap="square" rtlCol="0">
            <a:spAutoFit/>
          </a:bodyPr>
          <a:lstStyle/>
          <a:p>
            <a:r>
              <a:rPr lang="en-US" dirty="0"/>
              <a:t>Please include a photo. We love to see the completed work. </a:t>
            </a:r>
          </a:p>
        </p:txBody>
      </p:sp>
      <p:pic>
        <p:nvPicPr>
          <p:cNvPr id="5" name="Picture 4">
            <a:extLst>
              <a:ext uri="{FF2B5EF4-FFF2-40B4-BE49-F238E27FC236}">
                <a16:creationId xmlns:a16="http://schemas.microsoft.com/office/drawing/2014/main" id="{1E93A7CA-1457-0F18-5A72-D15536E855DA}"/>
              </a:ext>
            </a:extLst>
          </p:cNvPr>
          <p:cNvPicPr>
            <a:picLocks noChangeAspect="1"/>
          </p:cNvPicPr>
          <p:nvPr/>
        </p:nvPicPr>
        <p:blipFill>
          <a:blip r:embed="rId3"/>
          <a:stretch>
            <a:fillRect/>
          </a:stretch>
        </p:blipFill>
        <p:spPr>
          <a:xfrm>
            <a:off x="525720" y="3059667"/>
            <a:ext cx="4453179" cy="3319867"/>
          </a:xfrm>
          <a:prstGeom prst="rect">
            <a:avLst/>
          </a:prstGeom>
        </p:spPr>
      </p:pic>
      <p:pic>
        <p:nvPicPr>
          <p:cNvPr id="7" name="Picture 6">
            <a:extLst>
              <a:ext uri="{FF2B5EF4-FFF2-40B4-BE49-F238E27FC236}">
                <a16:creationId xmlns:a16="http://schemas.microsoft.com/office/drawing/2014/main" id="{80E19633-9A6B-7D1F-55DF-69C44A60B76C}"/>
              </a:ext>
            </a:extLst>
          </p:cNvPr>
          <p:cNvPicPr>
            <a:picLocks noChangeAspect="1"/>
          </p:cNvPicPr>
          <p:nvPr/>
        </p:nvPicPr>
        <p:blipFill>
          <a:blip r:embed="rId4"/>
          <a:stretch>
            <a:fillRect/>
          </a:stretch>
        </p:blipFill>
        <p:spPr>
          <a:xfrm>
            <a:off x="5514052" y="2889547"/>
            <a:ext cx="5891120" cy="3160378"/>
          </a:xfrm>
          <a:prstGeom prst="rect">
            <a:avLst/>
          </a:prstGeom>
        </p:spPr>
      </p:pic>
    </p:spTree>
    <p:extLst>
      <p:ext uri="{BB962C8B-B14F-4D97-AF65-F5344CB8AC3E}">
        <p14:creationId xmlns:p14="http://schemas.microsoft.com/office/powerpoint/2010/main" val="2931648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4F2D03-F2C8-F794-6E2C-01B85D0EEBDE}"/>
              </a:ext>
            </a:extLst>
          </p:cNvPr>
          <p:cNvSpPr txBox="1"/>
          <p:nvPr/>
        </p:nvSpPr>
        <p:spPr>
          <a:xfrm>
            <a:off x="3153905" y="1332854"/>
            <a:ext cx="6284563" cy="3970318"/>
          </a:xfrm>
          <a:prstGeom prst="rect">
            <a:avLst/>
          </a:prstGeom>
          <a:noFill/>
        </p:spPr>
        <p:txBody>
          <a:bodyPr wrap="square" rtlCol="0">
            <a:spAutoFit/>
          </a:bodyPr>
          <a:lstStyle/>
          <a:p>
            <a:r>
              <a:rPr lang="en-US" u="sng" dirty="0"/>
              <a:t>Common mistakes of 2025… Missing Information </a:t>
            </a:r>
          </a:p>
          <a:p>
            <a:endParaRPr lang="en-US" dirty="0"/>
          </a:p>
          <a:p>
            <a:endParaRPr lang="en-US" dirty="0"/>
          </a:p>
          <a:p>
            <a:endParaRPr lang="en-US" dirty="0"/>
          </a:p>
          <a:p>
            <a:pPr marL="342900" indent="-342900">
              <a:buAutoNum type="arabicPeriod"/>
            </a:pPr>
            <a:r>
              <a:rPr lang="en-US" dirty="0"/>
              <a:t>Contracts were not turned in and or approved. </a:t>
            </a:r>
          </a:p>
          <a:p>
            <a:pPr marL="342900" indent="-342900">
              <a:buAutoNum type="arabicPeriod"/>
            </a:pPr>
            <a:endParaRPr lang="en-US" dirty="0"/>
          </a:p>
          <a:p>
            <a:r>
              <a:rPr lang="en-US" dirty="0"/>
              <a:t>2.Payment Request forms were missing the processed checks or the form in general. (I need to see the money leaving the bank account or credit card) Paid invoices are not acceptable proof of payment.</a:t>
            </a:r>
          </a:p>
          <a:p>
            <a:endParaRPr lang="en-US" dirty="0"/>
          </a:p>
          <a:p>
            <a:r>
              <a:rPr lang="en-US" dirty="0"/>
              <a:t>3. Contracts, contracts, contracts…. </a:t>
            </a:r>
          </a:p>
          <a:p>
            <a:endParaRPr lang="en-US" dirty="0"/>
          </a:p>
          <a:p>
            <a:r>
              <a:rPr lang="en-US" dirty="0"/>
              <a:t>4. Incomplete insurance certificates. </a:t>
            </a:r>
          </a:p>
        </p:txBody>
      </p:sp>
    </p:spTree>
    <p:extLst>
      <p:ext uri="{BB962C8B-B14F-4D97-AF65-F5344CB8AC3E}">
        <p14:creationId xmlns:p14="http://schemas.microsoft.com/office/powerpoint/2010/main" val="980941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7515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0A5104-0751-39BC-9214-699A92107D57}"/>
              </a:ext>
            </a:extLst>
          </p:cNvPr>
          <p:cNvSpPr txBox="1"/>
          <p:nvPr/>
        </p:nvSpPr>
        <p:spPr>
          <a:xfrm>
            <a:off x="2776151" y="839348"/>
            <a:ext cx="6656173" cy="529375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2026 Safety First Grant Program 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Common Projects/Examples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Security cameras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Parking lot repaving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Security lighting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ADA accommodations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Sidewalk repair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Shatter resistant glass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AEDs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Slip resistant mats/rugs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Security system installation (but not monthly fees)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Fire system upgrades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Electric upgrades to meet code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Fencing/gate projects</a:t>
            </a:r>
            <a:endParaRPr kumimoji="0" lang="en-US" sz="2000" b="0"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423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7515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0A5104-0751-39BC-9214-699A92107D57}"/>
              </a:ext>
            </a:extLst>
          </p:cNvPr>
          <p:cNvSpPr txBox="1"/>
          <p:nvPr/>
        </p:nvSpPr>
        <p:spPr>
          <a:xfrm>
            <a:off x="2776151" y="839350"/>
            <a:ext cx="6656173" cy="529375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2026 Safety First Grant Program 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Ineligible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Projects that are already started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Playground equipment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New furniture, kitchen equipment, etc.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Lawn/landscaping projects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Tree removal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Maintenance projects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New construction projects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Asbestos removal (if not part of a larger project)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Primarily cosmetic projects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Personalized items (slip mats with logs, etc.)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602434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03C021-C46C-99C3-D6A9-33D24BF42245}"/>
              </a:ext>
            </a:extLst>
          </p:cNvPr>
          <p:cNvSpPr txBox="1"/>
          <p:nvPr/>
        </p:nvSpPr>
        <p:spPr>
          <a:xfrm>
            <a:off x="1975416" y="869091"/>
            <a:ext cx="8588822" cy="55092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B01513">
                    <a:lumMod val="50000"/>
                  </a:srgbClr>
                </a:solidFill>
                <a:effectLst/>
                <a:uLnTx/>
                <a:uFillTx/>
                <a:latin typeface="Georgia" panose="02040502050405020303" pitchFamily="18" charset="0"/>
                <a:ea typeface="+mn-ea"/>
                <a:cs typeface="+mn-cs"/>
              </a:rPr>
              <a:t>Let’s have a quick timeline review…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01513">
                    <a:lumMod val="50000"/>
                  </a:srgbClr>
                </a:solidFill>
                <a:effectLst/>
                <a:uLnTx/>
                <a:uFillTx/>
                <a:latin typeface="Georgia" panose="02040502050405020303" pitchFamily="18" charset="0"/>
                <a:ea typeface="+mn-ea"/>
                <a:cs typeface="+mn-cs"/>
              </a:rPr>
              <a:t>Grant announcement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January 1</a:t>
            </a:r>
            <a:r>
              <a:rPr kumimoji="0" lang="en-US" sz="1800" b="0" i="0" u="none" strike="noStrike" kern="1200" cap="none" spc="0" normalizeH="0" baseline="30000" noProof="0" dirty="0">
                <a:ln>
                  <a:noFill/>
                </a:ln>
                <a:solidFill>
                  <a:prstClr val="white"/>
                </a:solidFill>
                <a:effectLst/>
                <a:uLnTx/>
                <a:uFillTx/>
                <a:latin typeface="Georgia" panose="02040502050405020303" pitchFamily="18" charset="0"/>
                <a:ea typeface="+mn-ea"/>
                <a:cs typeface="+mn-cs"/>
              </a:rPr>
              <a:t>st</a:t>
            </a: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2026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01513">
                  <a:lumMod val="50000"/>
                </a:srgbClr>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01513">
                    <a:lumMod val="50000"/>
                  </a:srgbClr>
                </a:solidFill>
                <a:effectLst/>
                <a:uLnTx/>
                <a:uFillTx/>
                <a:latin typeface="Georgia" panose="02040502050405020303" pitchFamily="18" charset="0"/>
                <a:ea typeface="+mn-ea"/>
                <a:cs typeface="+mn-cs"/>
              </a:rPr>
              <a:t>Applications must be submitted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01513">
                    <a:lumMod val="50000"/>
                  </a:srgbClr>
                </a:solidFill>
                <a:effectLst/>
                <a:uLnTx/>
                <a:uFillTx/>
                <a:latin typeface="Georgia" panose="02040502050405020303" pitchFamily="18" charset="0"/>
                <a:ea typeface="+mn-ea"/>
                <a:cs typeface="+mn-cs"/>
              </a:rPr>
              <a:t> </a:t>
            </a: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March 13</a:t>
            </a:r>
            <a:r>
              <a:rPr kumimoji="0" lang="en-US" sz="1800" b="0" i="0" u="none" strike="noStrike" kern="1200" cap="none" spc="0" normalizeH="0" baseline="30000" noProof="0" dirty="0">
                <a:ln>
                  <a:noFill/>
                </a:ln>
                <a:solidFill>
                  <a:prstClr val="white"/>
                </a:solidFill>
                <a:effectLst/>
                <a:uLnTx/>
                <a:uFillTx/>
                <a:latin typeface="Georgia" panose="02040502050405020303" pitchFamily="18" charset="0"/>
                <a:ea typeface="+mn-ea"/>
                <a:cs typeface="+mn-cs"/>
              </a:rPr>
              <a:t>th</a:t>
            </a: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2026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01513">
                  <a:lumMod val="50000"/>
                </a:srgbClr>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01513">
                    <a:lumMod val="50000"/>
                  </a:srgbClr>
                </a:solidFill>
                <a:effectLst/>
                <a:uLnTx/>
                <a:uFillTx/>
                <a:latin typeface="Georgia" panose="02040502050405020303" pitchFamily="18" charset="0"/>
                <a:ea typeface="+mn-ea"/>
                <a:cs typeface="+mn-cs"/>
              </a:rPr>
              <a:t>Applicants will be notified if project was approved or not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April 14</a:t>
            </a:r>
            <a:r>
              <a:rPr kumimoji="0" lang="en-US" sz="1800" b="0" i="0" u="none" strike="noStrike" kern="1200" cap="none" spc="0" normalizeH="0" baseline="30000" noProof="0" dirty="0">
                <a:ln>
                  <a:noFill/>
                </a:ln>
                <a:solidFill>
                  <a:prstClr val="white"/>
                </a:solidFill>
                <a:effectLst/>
                <a:uLnTx/>
                <a:uFillTx/>
                <a:latin typeface="Georgia" panose="02040502050405020303" pitchFamily="18" charset="0"/>
                <a:ea typeface="+mn-ea"/>
                <a:cs typeface="+mn-cs"/>
              </a:rPr>
              <a:t>th</a:t>
            </a: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 2026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01513">
                  <a:lumMod val="50000"/>
                </a:srgbClr>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01513">
                    <a:lumMod val="50000"/>
                  </a:srgbClr>
                </a:solidFill>
                <a:effectLst/>
                <a:uLnTx/>
                <a:uFillTx/>
                <a:latin typeface="Georgia" panose="02040502050405020303" pitchFamily="18" charset="0"/>
                <a:ea typeface="+mn-ea"/>
                <a:cs typeface="+mn-cs"/>
              </a:rPr>
              <a:t>Friendly Reminder: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01513">
                    <a:lumMod val="50000"/>
                  </a:srgbClr>
                </a:solidFill>
                <a:effectLst/>
                <a:uLnTx/>
                <a:uFillTx/>
                <a:latin typeface="Georgia" panose="02040502050405020303" pitchFamily="18" charset="0"/>
                <a:ea typeface="+mn-ea"/>
                <a:cs typeface="+mn-cs"/>
              </a:rPr>
              <a:t>All approved projects must be completed, and payment documentation submitted to the Risk Management Office, by </a:t>
            </a: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December 1, 2026, </a:t>
            </a:r>
            <a:r>
              <a:rPr kumimoji="0" lang="en-US" sz="1800" b="0" i="0" u="none" strike="noStrike" kern="1200" cap="none" spc="0" normalizeH="0" baseline="0" noProof="0" dirty="0">
                <a:ln>
                  <a:noFill/>
                </a:ln>
                <a:solidFill>
                  <a:srgbClr val="B01513">
                    <a:lumMod val="50000"/>
                  </a:srgbClr>
                </a:solidFill>
                <a:effectLst/>
                <a:uLnTx/>
                <a:uFillTx/>
                <a:latin typeface="Georgia" panose="02040502050405020303" pitchFamily="18" charset="0"/>
                <a:ea typeface="+mn-ea"/>
                <a:cs typeface="+mn-cs"/>
              </a:rPr>
              <a:t>No exceptions will be granted. One check will be issued per location.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2656810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732574-70CB-1F9C-8119-25C98E78D1D6}"/>
              </a:ext>
            </a:extLst>
          </p:cNvPr>
          <p:cNvSpPr txBox="1"/>
          <p:nvPr/>
        </p:nvSpPr>
        <p:spPr>
          <a:xfrm>
            <a:off x="2489200" y="558800"/>
            <a:ext cx="6553200" cy="461665"/>
          </a:xfrm>
          <a:prstGeom prst="rect">
            <a:avLst/>
          </a:prstGeom>
          <a:noFill/>
        </p:spPr>
        <p:txBody>
          <a:bodyPr wrap="square" rtlCol="0">
            <a:spAutoFit/>
          </a:bodyPr>
          <a:lstStyle/>
          <a:p>
            <a:r>
              <a:rPr lang="en-US" sz="2400" dirty="0"/>
              <a:t>Rolling Over…</a:t>
            </a:r>
          </a:p>
        </p:txBody>
      </p:sp>
      <p:sp>
        <p:nvSpPr>
          <p:cNvPr id="3" name="TextBox 2">
            <a:extLst>
              <a:ext uri="{FF2B5EF4-FFF2-40B4-BE49-F238E27FC236}">
                <a16:creationId xmlns:a16="http://schemas.microsoft.com/office/drawing/2014/main" id="{064D2E4C-3272-C1E5-C01E-1EFF316A9B9A}"/>
              </a:ext>
            </a:extLst>
          </p:cNvPr>
          <p:cNvSpPr txBox="1"/>
          <p:nvPr/>
        </p:nvSpPr>
        <p:spPr>
          <a:xfrm>
            <a:off x="2082800" y="1151467"/>
            <a:ext cx="6959600" cy="923330"/>
          </a:xfrm>
          <a:prstGeom prst="rect">
            <a:avLst/>
          </a:prstGeom>
          <a:noFill/>
        </p:spPr>
        <p:txBody>
          <a:bodyPr wrap="square" rtlCol="0">
            <a:spAutoFit/>
          </a:bodyPr>
          <a:lstStyle/>
          <a:p>
            <a:r>
              <a:rPr lang="en-US" dirty="0"/>
              <a:t>If your project is not completed by the December 1</a:t>
            </a:r>
            <a:r>
              <a:rPr lang="en-US" baseline="30000" dirty="0"/>
              <a:t>st</a:t>
            </a:r>
            <a:r>
              <a:rPr lang="en-US" dirty="0"/>
              <a:t>, 2026, deadline you can roll over into the next year.  Please communicate this with Risk Management. It’s good to keep us in the loop. </a:t>
            </a:r>
          </a:p>
        </p:txBody>
      </p:sp>
      <p:sp>
        <p:nvSpPr>
          <p:cNvPr id="4" name="TextBox 3">
            <a:extLst>
              <a:ext uri="{FF2B5EF4-FFF2-40B4-BE49-F238E27FC236}">
                <a16:creationId xmlns:a16="http://schemas.microsoft.com/office/drawing/2014/main" id="{1A8EDD6B-46C0-718F-1CD7-E1299F37E3AF}"/>
              </a:ext>
            </a:extLst>
          </p:cNvPr>
          <p:cNvSpPr txBox="1"/>
          <p:nvPr/>
        </p:nvSpPr>
        <p:spPr>
          <a:xfrm>
            <a:off x="2082800" y="2590800"/>
            <a:ext cx="7755467" cy="646331"/>
          </a:xfrm>
          <a:prstGeom prst="rect">
            <a:avLst/>
          </a:prstGeom>
          <a:noFill/>
        </p:spPr>
        <p:txBody>
          <a:bodyPr wrap="square" rtlCol="0">
            <a:spAutoFit/>
          </a:bodyPr>
          <a:lstStyle/>
          <a:p>
            <a:r>
              <a:rPr lang="en-US" dirty="0"/>
              <a:t>If you rollover into the next cycle, you will not be eligible to apply for a new grant in 2027. You many resume in </a:t>
            </a:r>
            <a:r>
              <a:rPr lang="en-US"/>
              <a:t>the 2028 </a:t>
            </a:r>
            <a:r>
              <a:rPr lang="en-US" dirty="0"/>
              <a:t>Safety-First Grant cycle.</a:t>
            </a:r>
          </a:p>
        </p:txBody>
      </p:sp>
      <p:sp>
        <p:nvSpPr>
          <p:cNvPr id="5" name="TextBox 4">
            <a:extLst>
              <a:ext uri="{FF2B5EF4-FFF2-40B4-BE49-F238E27FC236}">
                <a16:creationId xmlns:a16="http://schemas.microsoft.com/office/drawing/2014/main" id="{5FFC29E2-2B09-C38A-0B9C-6834007AE2AA}"/>
              </a:ext>
            </a:extLst>
          </p:cNvPr>
          <p:cNvSpPr txBox="1"/>
          <p:nvPr/>
        </p:nvSpPr>
        <p:spPr>
          <a:xfrm>
            <a:off x="2082800" y="3874576"/>
            <a:ext cx="7609668" cy="923330"/>
          </a:xfrm>
          <a:prstGeom prst="rect">
            <a:avLst/>
          </a:prstGeom>
          <a:noFill/>
        </p:spPr>
        <p:txBody>
          <a:bodyPr wrap="square" rtlCol="0">
            <a:spAutoFit/>
          </a:bodyPr>
          <a:lstStyle/>
          <a:p>
            <a:r>
              <a:rPr lang="en-US" dirty="0"/>
              <a:t>If you have rolled over into the next cycle but have not communicated with or updated Risk Management, the progress of the project we might cancel it prior to the following year. We will reach out for an update prior to cancellation. </a:t>
            </a:r>
          </a:p>
        </p:txBody>
      </p:sp>
    </p:spTree>
    <p:extLst>
      <p:ext uri="{BB962C8B-B14F-4D97-AF65-F5344CB8AC3E}">
        <p14:creationId xmlns:p14="http://schemas.microsoft.com/office/powerpoint/2010/main" val="851029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6EFF01-2962-B132-0E0B-33258E30C0E3}"/>
              </a:ext>
            </a:extLst>
          </p:cNvPr>
          <p:cNvSpPr txBox="1"/>
          <p:nvPr/>
        </p:nvSpPr>
        <p:spPr>
          <a:xfrm>
            <a:off x="1844299" y="1619573"/>
            <a:ext cx="8872779" cy="4801314"/>
          </a:xfrm>
          <a:prstGeom prst="rect">
            <a:avLst/>
          </a:prstGeom>
          <a:noFill/>
        </p:spPr>
        <p:txBody>
          <a:bodyPr wrap="square" rtlCol="0">
            <a:spAutoFit/>
          </a:bodyPr>
          <a:lstStyle/>
          <a:p>
            <a:r>
              <a:rPr lang="en-US" dirty="0"/>
              <a:t>Tips to know that you have followed the guidelines …….</a:t>
            </a:r>
          </a:p>
          <a:p>
            <a:endParaRPr lang="en-US" dirty="0"/>
          </a:p>
          <a:p>
            <a:pPr marL="342900" indent="-342900">
              <a:buAutoNum type="arabicPeriod"/>
            </a:pPr>
            <a:r>
              <a:rPr lang="en-US" dirty="0"/>
              <a:t>You have a Project Approval Letter from Risk Management</a:t>
            </a:r>
            <a:r>
              <a:rPr lang="en-US" dirty="0">
                <a:highlight>
                  <a:srgbClr val="FFFF00"/>
                </a:highlight>
              </a:rPr>
              <a:t>.  (Approval #1)</a:t>
            </a:r>
          </a:p>
          <a:p>
            <a:pPr marL="342900" indent="-342900">
              <a:buAutoNum type="arabicPeriod"/>
            </a:pPr>
            <a:endParaRPr lang="en-US" dirty="0"/>
          </a:p>
          <a:p>
            <a:pPr marL="342900" indent="-342900">
              <a:buAutoNum type="arabicPeriod"/>
            </a:pPr>
            <a:r>
              <a:rPr lang="en-US" dirty="0"/>
              <a:t>You have a Contract Approval Letter from Risk Management. (If your project is under 10K you do not need approval unless you prefer to have it.) We will not send one unless both contract and insurance is approved. </a:t>
            </a:r>
            <a:r>
              <a:rPr lang="en-US" dirty="0">
                <a:highlight>
                  <a:srgbClr val="FFFF00"/>
                </a:highlight>
              </a:rPr>
              <a:t>(Approval #2)</a:t>
            </a:r>
          </a:p>
          <a:p>
            <a:pPr marL="342900" indent="-342900">
              <a:buAutoNum type="arabicPeriod"/>
            </a:pPr>
            <a:endParaRPr lang="en-US" dirty="0"/>
          </a:p>
          <a:p>
            <a:pPr marL="342900" indent="-342900">
              <a:buAutoNum type="arabicPeriod"/>
            </a:pPr>
            <a:r>
              <a:rPr lang="en-US" dirty="0"/>
              <a:t>You did not start the projects without the approval letters.</a:t>
            </a:r>
          </a:p>
          <a:p>
            <a:pPr marL="342900" indent="-342900">
              <a:buAutoNum type="arabicPeriod"/>
            </a:pPr>
            <a:endParaRPr lang="en-US" dirty="0"/>
          </a:p>
          <a:p>
            <a:pPr marL="342900" indent="-342900">
              <a:buAutoNum type="arabicPeriod"/>
            </a:pPr>
            <a:r>
              <a:rPr lang="en-US" dirty="0"/>
              <a:t>You have signed documents (by Risk Management) for example a copy of your application was sent back to you signed by Risk Management.</a:t>
            </a:r>
          </a:p>
          <a:p>
            <a:pPr marL="342900" indent="-342900">
              <a:lnSpc>
                <a:spcPct val="150000"/>
              </a:lnSpc>
              <a:buAutoNum type="arabicPeriod"/>
            </a:pPr>
            <a:r>
              <a:rPr lang="en-US" dirty="0"/>
              <a:t>(</a:t>
            </a:r>
            <a:r>
              <a:rPr lang="en-US" dirty="0">
                <a:highlight>
                  <a:srgbClr val="FFFF00"/>
                </a:highlight>
              </a:rPr>
              <a:t>Approval #3</a:t>
            </a:r>
            <a:r>
              <a:rPr lang="en-US" dirty="0"/>
              <a:t>) will be the Payment Request Form Approval. </a:t>
            </a:r>
          </a:p>
          <a:p>
            <a:pPr>
              <a:lnSpc>
                <a:spcPct val="150000"/>
              </a:lnSpc>
            </a:pPr>
            <a:endParaRPr lang="en-US" dirty="0"/>
          </a:p>
          <a:p>
            <a:r>
              <a:rPr lang="en-US" dirty="0"/>
              <a:t>Create a SFG folder for each year either paper or digital whichever you prefer and save all the correspondence, documents, and receipts in the folder for easy retrieval.  </a:t>
            </a:r>
          </a:p>
        </p:txBody>
      </p:sp>
    </p:spTree>
    <p:extLst>
      <p:ext uri="{BB962C8B-B14F-4D97-AF65-F5344CB8AC3E}">
        <p14:creationId xmlns:p14="http://schemas.microsoft.com/office/powerpoint/2010/main" val="677095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28E16D-3481-044E-250B-5DA996995889}"/>
              </a:ext>
            </a:extLst>
          </p:cNvPr>
          <p:cNvSpPr txBox="1"/>
          <p:nvPr/>
        </p:nvSpPr>
        <p:spPr>
          <a:xfrm>
            <a:off x="2692400" y="1184506"/>
            <a:ext cx="7234264" cy="3046988"/>
          </a:xfrm>
          <a:prstGeom prst="rect">
            <a:avLst/>
          </a:prstGeom>
          <a:noFill/>
        </p:spPr>
        <p:txBody>
          <a:bodyPr wrap="square" rtlCol="0">
            <a:spAutoFit/>
          </a:bodyPr>
          <a:lstStyle/>
          <a:p>
            <a:r>
              <a:rPr lang="en-US" sz="2400" dirty="0"/>
              <a:t>If the parish / school does not follow the SFG guidelines. </a:t>
            </a:r>
            <a:r>
              <a:rPr lang="en-US" sz="2400" u="sng" dirty="0">
                <a:highlight>
                  <a:srgbClr val="FFFF00"/>
                </a:highlight>
              </a:rPr>
              <a:t>You will not participate the following year</a:t>
            </a:r>
            <a:r>
              <a:rPr lang="en-US" sz="2400" dirty="0">
                <a:highlight>
                  <a:srgbClr val="FFFF00"/>
                </a:highlight>
              </a:rPr>
              <a:t>. </a:t>
            </a:r>
            <a:r>
              <a:rPr lang="en-US" sz="2400" dirty="0"/>
              <a:t>We historically have held funds or partial funds depending on the nature of the situation. I do not like math, nor do I want to withhold expected funds from a parish or school. I will, however, give you a timeout. </a:t>
            </a:r>
            <a:r>
              <a:rPr lang="en-US" sz="2400" dirty="0">
                <a:sym typeface="Wingdings" panose="05000000000000000000" pitchFamily="2" charset="2"/>
              </a:rPr>
              <a:t></a:t>
            </a:r>
          </a:p>
          <a:p>
            <a:r>
              <a:rPr lang="en-US" sz="2400" dirty="0">
                <a:sym typeface="Wingdings" panose="05000000000000000000" pitchFamily="2" charset="2"/>
              </a:rPr>
              <a:t>Please follow the guidelines they are simple, and the information is available and posted year around. </a:t>
            </a:r>
            <a:endParaRPr lang="en-US" sz="2400" dirty="0"/>
          </a:p>
        </p:txBody>
      </p:sp>
      <p:sp>
        <p:nvSpPr>
          <p:cNvPr id="3" name="TextBox 2">
            <a:extLst>
              <a:ext uri="{FF2B5EF4-FFF2-40B4-BE49-F238E27FC236}">
                <a16:creationId xmlns:a16="http://schemas.microsoft.com/office/drawing/2014/main" id="{BEBDDA83-C8AC-FB3C-407C-16DFEAB4BE29}"/>
              </a:ext>
            </a:extLst>
          </p:cNvPr>
          <p:cNvSpPr txBox="1"/>
          <p:nvPr/>
        </p:nvSpPr>
        <p:spPr>
          <a:xfrm>
            <a:off x="2692400" y="728133"/>
            <a:ext cx="6163733" cy="369332"/>
          </a:xfrm>
          <a:prstGeom prst="rect">
            <a:avLst/>
          </a:prstGeom>
          <a:noFill/>
        </p:spPr>
        <p:txBody>
          <a:bodyPr wrap="square" rtlCol="0">
            <a:spAutoFit/>
          </a:bodyPr>
          <a:lstStyle/>
          <a:p>
            <a:r>
              <a:rPr lang="en-US" dirty="0">
                <a:highlight>
                  <a:srgbClr val="FFFF00"/>
                </a:highlight>
              </a:rPr>
              <a:t>Very Important Information </a:t>
            </a:r>
          </a:p>
        </p:txBody>
      </p:sp>
      <p:sp>
        <p:nvSpPr>
          <p:cNvPr id="4" name="Rectangle 3">
            <a:extLst>
              <a:ext uri="{FF2B5EF4-FFF2-40B4-BE49-F238E27FC236}">
                <a16:creationId xmlns:a16="http://schemas.microsoft.com/office/drawing/2014/main" id="{9CCE2FD7-79FC-D1EA-1EEA-A9BAF5827D17}"/>
              </a:ext>
            </a:extLst>
          </p:cNvPr>
          <p:cNvSpPr/>
          <p:nvPr/>
        </p:nvSpPr>
        <p:spPr>
          <a:xfrm>
            <a:off x="6003635" y="2967335"/>
            <a:ext cx="184730"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TextBox 5">
            <a:extLst>
              <a:ext uri="{FF2B5EF4-FFF2-40B4-BE49-F238E27FC236}">
                <a16:creationId xmlns:a16="http://schemas.microsoft.com/office/drawing/2014/main" id="{B271C516-67AD-489F-105A-2B3D42D0AC3C}"/>
              </a:ext>
            </a:extLst>
          </p:cNvPr>
          <p:cNvSpPr txBox="1"/>
          <p:nvPr/>
        </p:nvSpPr>
        <p:spPr>
          <a:xfrm>
            <a:off x="3262178" y="4742769"/>
            <a:ext cx="6094708" cy="1077218"/>
          </a:xfrm>
          <a:prstGeom prst="rect">
            <a:avLst/>
          </a:prstGeom>
          <a:noFill/>
        </p:spPr>
        <p:txBody>
          <a:bodyPr wrap="square">
            <a:spAutoFit/>
          </a:bodyPr>
          <a:lstStyle/>
          <a:p>
            <a:r>
              <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Use a checklist (</a:t>
            </a:r>
            <a:r>
              <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ptos Mono" panose="020F0502020204030204" pitchFamily="49" charset="0"/>
              </a:rPr>
              <a:t>we made one</a:t>
            </a:r>
            <a:r>
              <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it can be found with all other docs.</a:t>
            </a:r>
          </a:p>
        </p:txBody>
      </p:sp>
    </p:spTree>
    <p:extLst>
      <p:ext uri="{BB962C8B-B14F-4D97-AF65-F5344CB8AC3E}">
        <p14:creationId xmlns:p14="http://schemas.microsoft.com/office/powerpoint/2010/main" val="2103754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515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0A5104-0751-39BC-9214-699A92107D57}"/>
              </a:ext>
            </a:extLst>
          </p:cNvPr>
          <p:cNvSpPr txBox="1"/>
          <p:nvPr/>
        </p:nvSpPr>
        <p:spPr>
          <a:xfrm>
            <a:off x="2776151" y="1147122"/>
            <a:ext cx="6656173" cy="467820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2026 Safety First Grant Program 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Purpose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The Safety-First Grant Program provides financial assistance to parishes, missions, and schools that demonstrate a commitment to safety and loss prevention. The Safety-First grant program helps fund projects that protect people and property by reducing exposure to risk. The focus of the program is to assist locations to undertake projects that might otherwise not be affordable or considered, while keeping in mind that projects considered maintenance, or general upkeep will not be funded by the program. </a:t>
            </a:r>
            <a:endParaRPr kumimoji="0" lang="en-US" sz="2000" b="0"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189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044210-55CA-6512-DB8B-F3AD7383C3D4}"/>
              </a:ext>
            </a:extLst>
          </p:cNvPr>
          <p:cNvSpPr txBox="1"/>
          <p:nvPr/>
        </p:nvSpPr>
        <p:spPr>
          <a:xfrm>
            <a:off x="3029919" y="480447"/>
            <a:ext cx="6284562" cy="369332"/>
          </a:xfrm>
          <a:prstGeom prst="rect">
            <a:avLst/>
          </a:prstGeom>
          <a:noFill/>
        </p:spPr>
        <p:txBody>
          <a:bodyPr wrap="square" rtlCol="0">
            <a:spAutoFit/>
          </a:bodyPr>
          <a:lstStyle/>
          <a:p>
            <a:r>
              <a:rPr lang="en-US" dirty="0"/>
              <a:t>Important key points of this program</a:t>
            </a:r>
          </a:p>
        </p:txBody>
      </p:sp>
      <p:sp>
        <p:nvSpPr>
          <p:cNvPr id="3" name="TextBox 2">
            <a:extLst>
              <a:ext uri="{FF2B5EF4-FFF2-40B4-BE49-F238E27FC236}">
                <a16:creationId xmlns:a16="http://schemas.microsoft.com/office/drawing/2014/main" id="{37FD0798-9DD6-66DD-A0B5-644C1BD69FE6}"/>
              </a:ext>
            </a:extLst>
          </p:cNvPr>
          <p:cNvSpPr txBox="1"/>
          <p:nvPr/>
        </p:nvSpPr>
        <p:spPr>
          <a:xfrm>
            <a:off x="2696705" y="1185620"/>
            <a:ext cx="6067587" cy="3970318"/>
          </a:xfrm>
          <a:prstGeom prst="rect">
            <a:avLst/>
          </a:prstGeom>
          <a:noFill/>
        </p:spPr>
        <p:txBody>
          <a:bodyPr wrap="square" rtlCol="0">
            <a:spAutoFit/>
          </a:bodyPr>
          <a:lstStyle/>
          <a:p>
            <a:pPr marL="342900" indent="-342900">
              <a:buAutoNum type="arabicPeriod"/>
            </a:pPr>
            <a:r>
              <a:rPr lang="en-US" dirty="0"/>
              <a:t>You will receive </a:t>
            </a:r>
            <a:r>
              <a:rPr lang="en-US" b="1" i="1" u="sng" dirty="0"/>
              <a:t>3</a:t>
            </a:r>
            <a:r>
              <a:rPr lang="en-US" dirty="0"/>
              <a:t> approvals from me if the project is over 10K and you are following the guidelines. </a:t>
            </a:r>
          </a:p>
          <a:p>
            <a:pPr marL="342900" indent="-342900">
              <a:buAutoNum type="arabicPeriod"/>
            </a:pPr>
            <a:r>
              <a:rPr lang="en-US"/>
              <a:t>Insurance Certificates </a:t>
            </a:r>
            <a:r>
              <a:rPr lang="en-US" dirty="0"/>
              <a:t>are never one page.</a:t>
            </a:r>
          </a:p>
          <a:p>
            <a:pPr marL="342900" indent="-342900">
              <a:buAutoNum type="arabicPeriod"/>
            </a:pPr>
            <a:r>
              <a:rPr lang="en-US" dirty="0"/>
              <a:t>Submit whole and complete documents no bits and pieces. </a:t>
            </a:r>
          </a:p>
          <a:p>
            <a:pPr marL="342900" indent="-342900">
              <a:buAutoNum type="arabicPeriod"/>
            </a:pPr>
            <a:r>
              <a:rPr lang="en-US" dirty="0"/>
              <a:t>I need the proof – processed checks, bank or credit card statements. </a:t>
            </a:r>
          </a:p>
          <a:p>
            <a:pPr marL="342900" indent="-342900">
              <a:buAutoNum type="arabicPeriod"/>
            </a:pPr>
            <a:r>
              <a:rPr lang="en-US" dirty="0"/>
              <a:t>Don’t be afraid to email me. I’m here all year around and can help guide you through the process if you have questions. </a:t>
            </a:r>
          </a:p>
          <a:p>
            <a:pPr marL="342900" indent="-342900">
              <a:buAutoNum type="arabicPeriod"/>
            </a:pPr>
            <a:r>
              <a:rPr lang="en-US" dirty="0"/>
              <a:t>Utilize the subject line of the emails to me. Please include the location and city name. Several locations have the same name different city. </a:t>
            </a:r>
          </a:p>
          <a:p>
            <a:pPr marL="342900" indent="-342900">
              <a:buAutoNum type="arabicPeriod"/>
            </a:pPr>
            <a:r>
              <a:rPr lang="en-US" dirty="0"/>
              <a:t>One project manager please. </a:t>
            </a:r>
          </a:p>
          <a:p>
            <a:pPr marL="342900" indent="-342900">
              <a:buAutoNum type="arabicPeriod"/>
            </a:pPr>
            <a:endParaRPr lang="en-US" dirty="0"/>
          </a:p>
        </p:txBody>
      </p:sp>
    </p:spTree>
    <p:extLst>
      <p:ext uri="{BB962C8B-B14F-4D97-AF65-F5344CB8AC3E}">
        <p14:creationId xmlns:p14="http://schemas.microsoft.com/office/powerpoint/2010/main" val="1906665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7515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9C705D-7BF2-7274-D736-C9D70306D5CB}"/>
              </a:ext>
            </a:extLst>
          </p:cNvPr>
          <p:cNvSpPr txBox="1"/>
          <p:nvPr/>
        </p:nvSpPr>
        <p:spPr>
          <a:xfrm>
            <a:off x="-690664" y="2052537"/>
            <a:ext cx="7694579"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Open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Questions</a:t>
            </a:r>
          </a:p>
        </p:txBody>
      </p:sp>
      <p:pic>
        <p:nvPicPr>
          <p:cNvPr id="6" name="Picture 5" descr="Customer service man hand on face">
            <a:extLst>
              <a:ext uri="{FF2B5EF4-FFF2-40B4-BE49-F238E27FC236}">
                <a16:creationId xmlns:a16="http://schemas.microsoft.com/office/drawing/2014/main" id="{3C53A14C-EFC9-AF1E-EA1D-AE181B7F3C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59618" y="382019"/>
            <a:ext cx="6576669" cy="6068600"/>
          </a:xfrm>
          <a:prstGeom prst="rect">
            <a:avLst/>
          </a:prstGeom>
        </p:spPr>
      </p:pic>
    </p:spTree>
    <p:extLst>
      <p:ext uri="{BB962C8B-B14F-4D97-AF65-F5344CB8AC3E}">
        <p14:creationId xmlns:p14="http://schemas.microsoft.com/office/powerpoint/2010/main" val="137388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7515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FA13D-78C8-641D-4001-45C37AEADCD2}"/>
              </a:ext>
            </a:extLst>
          </p:cNvPr>
          <p:cNvSpPr txBox="1"/>
          <p:nvPr/>
        </p:nvSpPr>
        <p:spPr>
          <a:xfrm>
            <a:off x="1991533" y="566132"/>
            <a:ext cx="8446072"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Eligibility criteria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Each parish, school, mission, or other location insured under the Archdiocesan Insurance Program may apply for a Safety-First matching grant(s).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The grant will match funds up to $10,000.00 for each insured location for one to three approved safety and loss prevention projects. The grant will be funded on a </a:t>
            </a:r>
            <a:r>
              <a:rPr kumimoji="0" lang="en-US" sz="2000" b="0" i="0" u="sng" strike="noStrike" kern="1200" cap="none" spc="0" normalizeH="0" baseline="0" noProof="0" dirty="0">
                <a:ln>
                  <a:noFill/>
                </a:ln>
                <a:solidFill>
                  <a:srgbClr val="E7E6E6"/>
                </a:solidFill>
                <a:effectLst/>
                <a:uLnTx/>
                <a:uFillTx/>
                <a:latin typeface="Georgia" panose="02040502050405020303" pitchFamily="18" charset="0"/>
                <a:ea typeface="+mn-ea"/>
                <a:cs typeface="+mn-cs"/>
              </a:rPr>
              <a:t>reimbursement basis </a:t>
            </a: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so locations must be able to fund the total cost of the project.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Accounts receivable with the Archdiocese must be current.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Applications must include supporting documentation outlining the detailed scope of the project, the description and purpose of item(s) to be purchased and must include cost estimates from a vendor/contractor for any projects requiring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99372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515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FA13D-78C8-641D-4001-45C37AEADCD2}"/>
              </a:ext>
            </a:extLst>
          </p:cNvPr>
          <p:cNvSpPr txBox="1"/>
          <p:nvPr/>
        </p:nvSpPr>
        <p:spPr>
          <a:xfrm>
            <a:off x="2026771" y="1228397"/>
            <a:ext cx="8410833"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Eligibility criteria cont.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If you are requesting funds from another source, please provide detailed information on the application.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Photographs should be submitted whenever applicable.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Applications must include the Pastor’s signature and if a school, that of the Principal/President. The signatures affirm the Pastor and Principal’s support of the grant application and the grantee’s ability to fund total cost of the project(s). Further financial information may be requested. </a:t>
            </a:r>
          </a:p>
        </p:txBody>
      </p:sp>
    </p:spTree>
    <p:extLst>
      <p:ext uri="{BB962C8B-B14F-4D97-AF65-F5344CB8AC3E}">
        <p14:creationId xmlns:p14="http://schemas.microsoft.com/office/powerpoint/2010/main" val="267762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7515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C2D2E0-86C3-98DD-92FD-D33C88964EB2}"/>
              </a:ext>
            </a:extLst>
          </p:cNvPr>
          <p:cNvSpPr txBox="1"/>
          <p:nvPr/>
        </p:nvSpPr>
        <p:spPr>
          <a:xfrm>
            <a:off x="2772407" y="179249"/>
            <a:ext cx="7191632" cy="61401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Procedures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Application forms will be available for download from the Property and Risk Management page at archdpdx.org. When completed, submit them with the estimate or proposals any time after January 1, and before March 13, 2026.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It is a best practice to submit your application before the last day of the submission period and to consult with the Risk Management Office ahead of time if you have questions about the eligibility of your project. Applications must be submitted to the Risk Management Office by </a:t>
            </a:r>
            <a:r>
              <a:rPr kumimoji="0" lang="en-US" sz="19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March 13, 2026</a:t>
            </a:r>
            <a:r>
              <a:rPr kumimoji="0" lang="en-US" sz="19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 </a:t>
            </a:r>
            <a:r>
              <a:rPr kumimoji="0" lang="en-US" sz="19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REMEMBER no extensions will be offered</a:t>
            </a:r>
            <a:r>
              <a:rPr kumimoji="0" lang="en-US" sz="19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Applicants will be notified if the project has been approved or not by </a:t>
            </a:r>
            <a:r>
              <a:rPr kumimoji="0" lang="en-US" sz="1900" b="1"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April 14, 2026</a:t>
            </a:r>
            <a:r>
              <a:rPr kumimoji="0" lang="en-US" sz="1900" b="0" i="0" u="none" strike="noStrike" kern="1200" cap="none" spc="0" normalizeH="0" baseline="0" noProof="0" dirty="0">
                <a:ln>
                  <a:noFill/>
                </a:ln>
                <a:solidFill>
                  <a:srgbClr val="E7E6E6"/>
                </a:solidFill>
                <a:effectLst/>
                <a:uLnTx/>
                <a:uFillTx/>
                <a:latin typeface="Georgia" panose="02040502050405020303" pitchFamily="18" charset="0"/>
                <a:ea typeface="+mn-ea"/>
                <a:cs typeface="+mn-cs"/>
              </a:rPr>
              <a:t>. We will do our best to contact you as soon as possible if your project does not qualify so that you might possibly submit another project for consideration before the deadline date.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8579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7AA8E0-DA9F-6DCB-4495-4965B15E8806}"/>
              </a:ext>
            </a:extLst>
          </p:cNvPr>
          <p:cNvSpPr txBox="1"/>
          <p:nvPr/>
        </p:nvSpPr>
        <p:spPr>
          <a:xfrm>
            <a:off x="1930400" y="1540933"/>
            <a:ext cx="8229600" cy="5591274"/>
          </a:xfrm>
          <a:prstGeom prst="rect">
            <a:avLst/>
          </a:prstGeom>
          <a:noFill/>
        </p:spPr>
        <p:txBody>
          <a:bodyPr wrap="square" rtlCol="0">
            <a:spAutoFit/>
          </a:bodyPr>
          <a:lstStyle/>
          <a:p>
            <a:pPr marL="342900" indent="-342900">
              <a:buAutoNum type="arabicPeriod"/>
            </a:pPr>
            <a:r>
              <a:rPr lang="en-US" dirty="0"/>
              <a:t>The very last day to submit all the required information for the grant is March 13</a:t>
            </a:r>
            <a:r>
              <a:rPr lang="en-US" baseline="30000" dirty="0"/>
              <a:t>th</a:t>
            </a:r>
            <a:r>
              <a:rPr lang="en-US" sz="2000" dirty="0"/>
              <a:t> </a:t>
            </a:r>
            <a:r>
              <a:rPr lang="en-US" dirty="0"/>
              <a:t>end of day.  </a:t>
            </a:r>
          </a:p>
          <a:p>
            <a:pPr marL="342900" indent="-342900">
              <a:buAutoNum type="arabicPeriod"/>
            </a:pPr>
            <a:endParaRPr lang="en-US" dirty="0"/>
          </a:p>
          <a:p>
            <a:pPr marL="342900" indent="-342900">
              <a:buAutoNum type="arabicPeriod"/>
            </a:pPr>
            <a:r>
              <a:rPr lang="en-US" dirty="0"/>
              <a:t>Pull the application directly from the Risk Management page - </a:t>
            </a:r>
            <a:r>
              <a:rPr lang="en-US" dirty="0">
                <a:hlinkClick r:id="rId2"/>
              </a:rPr>
              <a:t>https://www.archdpdx.org/property-and-risk-management</a:t>
            </a:r>
            <a:r>
              <a:rPr lang="en-US" dirty="0"/>
              <a:t>. Do not save the forms to your PC. We slightly change the forms as needed please make sure the form you are using is the current application.  </a:t>
            </a:r>
            <a:r>
              <a:rPr lang="en-US" u="sng" dirty="0"/>
              <a:t>2026 Safety-First Grant Application</a:t>
            </a:r>
            <a:r>
              <a:rPr lang="en-US" dirty="0"/>
              <a:t>. </a:t>
            </a:r>
          </a:p>
          <a:p>
            <a:pPr marL="342900" indent="-342900">
              <a:buAutoNum type="arabicPeriod"/>
            </a:pPr>
            <a:endParaRPr lang="en-US" dirty="0"/>
          </a:p>
          <a:p>
            <a:pPr marL="342900" indent="-342900">
              <a:buAutoNum type="arabicPeriod"/>
            </a:pPr>
            <a:r>
              <a:rPr lang="en-US" dirty="0"/>
              <a:t>Add the highest estimate of the cost or the highest bid. This is significant since the data provided to Risk Management in the project application serves as the foundation for our SFG budget. This does not obligate you to utilize the estimate that you provided. This does imply that we will not raise the amount for you if you submit the lowest-cost offer and later choose to utilize a higher-cost bid. The amount can be decreased but never increased.</a:t>
            </a:r>
          </a:p>
          <a:p>
            <a:pPr marL="342900" indent="-342900">
              <a:buAutoNum type="arabicPeriod"/>
            </a:pPr>
            <a:endParaRPr lang="en-US" dirty="0"/>
          </a:p>
          <a:p>
            <a:pPr marL="342900" indent="-342900">
              <a:buAutoNum type="arabicPeriod"/>
            </a:pPr>
            <a:r>
              <a:rPr lang="en-US" dirty="0"/>
              <a:t>You can submit up to three projects total. You may use one form if you like or multiple. It’s up to you. </a:t>
            </a:r>
          </a:p>
          <a:p>
            <a:pPr marL="342900" indent="-342900">
              <a:buAutoNum type="arabicPeriod"/>
            </a:pPr>
            <a:endParaRPr lang="en-US" dirty="0"/>
          </a:p>
          <a:p>
            <a:pPr marL="342900" indent="-342900">
              <a:buAutoNum type="arabicPeriod"/>
            </a:pPr>
            <a:endParaRPr lang="en-US" dirty="0"/>
          </a:p>
        </p:txBody>
      </p:sp>
      <p:sp>
        <p:nvSpPr>
          <p:cNvPr id="3" name="TextBox 2">
            <a:extLst>
              <a:ext uri="{FF2B5EF4-FFF2-40B4-BE49-F238E27FC236}">
                <a16:creationId xmlns:a16="http://schemas.microsoft.com/office/drawing/2014/main" id="{6F9ED541-7545-0696-5410-3086B139817A}"/>
              </a:ext>
            </a:extLst>
          </p:cNvPr>
          <p:cNvSpPr txBox="1"/>
          <p:nvPr/>
        </p:nvSpPr>
        <p:spPr>
          <a:xfrm>
            <a:off x="2624667" y="609600"/>
            <a:ext cx="4978400" cy="369332"/>
          </a:xfrm>
          <a:prstGeom prst="rect">
            <a:avLst/>
          </a:prstGeom>
          <a:noFill/>
        </p:spPr>
        <p:txBody>
          <a:bodyPr wrap="square" rtlCol="0">
            <a:spAutoFit/>
          </a:bodyPr>
          <a:lstStyle/>
          <a:p>
            <a:r>
              <a:rPr lang="en-US" dirty="0"/>
              <a:t>Application tips….</a:t>
            </a:r>
          </a:p>
        </p:txBody>
      </p:sp>
    </p:spTree>
    <p:extLst>
      <p:ext uri="{BB962C8B-B14F-4D97-AF65-F5344CB8AC3E}">
        <p14:creationId xmlns:p14="http://schemas.microsoft.com/office/powerpoint/2010/main" val="386887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143093-43A5-6283-048D-86C0F8B08521}"/>
              </a:ext>
            </a:extLst>
          </p:cNvPr>
          <p:cNvSpPr txBox="1"/>
          <p:nvPr/>
        </p:nvSpPr>
        <p:spPr>
          <a:xfrm>
            <a:off x="2607733" y="440267"/>
            <a:ext cx="6671734" cy="369332"/>
          </a:xfrm>
          <a:prstGeom prst="rect">
            <a:avLst/>
          </a:prstGeom>
          <a:noFill/>
        </p:spPr>
        <p:txBody>
          <a:bodyPr wrap="square" rtlCol="0">
            <a:spAutoFit/>
          </a:bodyPr>
          <a:lstStyle/>
          <a:p>
            <a:r>
              <a:rPr lang="en-US" dirty="0"/>
              <a:t>Application tips continued…</a:t>
            </a:r>
          </a:p>
        </p:txBody>
      </p:sp>
      <p:sp>
        <p:nvSpPr>
          <p:cNvPr id="4" name="TextBox 3">
            <a:extLst>
              <a:ext uri="{FF2B5EF4-FFF2-40B4-BE49-F238E27FC236}">
                <a16:creationId xmlns:a16="http://schemas.microsoft.com/office/drawing/2014/main" id="{B1A1D05D-20D4-42E6-7065-3ADA8937F954}"/>
              </a:ext>
            </a:extLst>
          </p:cNvPr>
          <p:cNvSpPr txBox="1"/>
          <p:nvPr/>
        </p:nvSpPr>
        <p:spPr>
          <a:xfrm>
            <a:off x="1862667" y="1710267"/>
            <a:ext cx="9110133" cy="1200329"/>
          </a:xfrm>
          <a:prstGeom prst="rect">
            <a:avLst/>
          </a:prstGeom>
          <a:noFill/>
        </p:spPr>
        <p:txBody>
          <a:bodyPr wrap="square" rtlCol="0">
            <a:spAutoFit/>
          </a:bodyPr>
          <a:lstStyle/>
          <a:p>
            <a:r>
              <a:rPr lang="en-US" dirty="0"/>
              <a:t>5. RM should be able to communicate with just </a:t>
            </a:r>
            <a:r>
              <a:rPr lang="en-US" b="1" u="sng" dirty="0">
                <a:highlight>
                  <a:srgbClr val="FFFF00"/>
                </a:highlight>
              </a:rPr>
              <a:t>one person </a:t>
            </a:r>
            <a:r>
              <a:rPr lang="en-US" dirty="0"/>
              <a:t>at the parish/school. You will note on the application there is a line to fill in that asks for the point of contact. In the past, three to four people have contacted me at different times about the same project at the same parish. If 200 locations or 20 locations do this, my workload will increase significantly. </a:t>
            </a:r>
          </a:p>
        </p:txBody>
      </p:sp>
      <p:pic>
        <p:nvPicPr>
          <p:cNvPr id="6" name="Picture 5">
            <a:extLst>
              <a:ext uri="{FF2B5EF4-FFF2-40B4-BE49-F238E27FC236}">
                <a16:creationId xmlns:a16="http://schemas.microsoft.com/office/drawing/2014/main" id="{89CF7B06-A663-6CD4-E3F4-47A3B0796945}"/>
              </a:ext>
            </a:extLst>
          </p:cNvPr>
          <p:cNvPicPr>
            <a:picLocks noChangeAspect="1"/>
          </p:cNvPicPr>
          <p:nvPr/>
        </p:nvPicPr>
        <p:blipFill>
          <a:blip r:embed="rId2"/>
          <a:stretch>
            <a:fillRect/>
          </a:stretch>
        </p:blipFill>
        <p:spPr>
          <a:xfrm>
            <a:off x="3566759" y="2930453"/>
            <a:ext cx="5058481" cy="800212"/>
          </a:xfrm>
          <a:prstGeom prst="rect">
            <a:avLst/>
          </a:prstGeom>
        </p:spPr>
      </p:pic>
      <p:sp>
        <p:nvSpPr>
          <p:cNvPr id="10" name="TextBox 9">
            <a:extLst>
              <a:ext uri="{FF2B5EF4-FFF2-40B4-BE49-F238E27FC236}">
                <a16:creationId xmlns:a16="http://schemas.microsoft.com/office/drawing/2014/main" id="{EECFA392-F5EB-8CAD-44AD-545742FD39EA}"/>
              </a:ext>
            </a:extLst>
          </p:cNvPr>
          <p:cNvSpPr txBox="1"/>
          <p:nvPr/>
        </p:nvSpPr>
        <p:spPr>
          <a:xfrm>
            <a:off x="1862667" y="3947405"/>
            <a:ext cx="8078775" cy="923330"/>
          </a:xfrm>
          <a:prstGeom prst="rect">
            <a:avLst/>
          </a:prstGeom>
          <a:noFill/>
        </p:spPr>
        <p:txBody>
          <a:bodyPr wrap="square" rtlCol="0">
            <a:spAutoFit/>
          </a:bodyPr>
          <a:lstStyle/>
          <a:p>
            <a:r>
              <a:rPr lang="en-US" dirty="0"/>
              <a:t>6. Direct purchases. This means you have purchased something you can install without assistance. For example, non-slip mats, &amp; Fire extinguishers. These are direct purchases and do not require a contractor to install. </a:t>
            </a:r>
          </a:p>
        </p:txBody>
      </p:sp>
      <p:sp>
        <p:nvSpPr>
          <p:cNvPr id="11" name="TextBox 10">
            <a:extLst>
              <a:ext uri="{FF2B5EF4-FFF2-40B4-BE49-F238E27FC236}">
                <a16:creationId xmlns:a16="http://schemas.microsoft.com/office/drawing/2014/main" id="{865A432E-5CE7-886C-09BA-6F5FD395F646}"/>
              </a:ext>
            </a:extLst>
          </p:cNvPr>
          <p:cNvSpPr txBox="1"/>
          <p:nvPr/>
        </p:nvSpPr>
        <p:spPr>
          <a:xfrm>
            <a:off x="1945758" y="5199321"/>
            <a:ext cx="8078775" cy="1200329"/>
          </a:xfrm>
          <a:prstGeom prst="rect">
            <a:avLst/>
          </a:prstGeom>
          <a:noFill/>
        </p:spPr>
        <p:txBody>
          <a:bodyPr wrap="square" rtlCol="0">
            <a:spAutoFit/>
          </a:bodyPr>
          <a:lstStyle/>
          <a:p>
            <a:r>
              <a:rPr lang="en-US" dirty="0"/>
              <a:t>7. You will know the project has been approved because I will send an approval letter via email to the contact person. If the contact person for the parish/ school does not prefer email I can mail a paper copy as well. All the following steps are outlined in the letter. Read it.</a:t>
            </a:r>
          </a:p>
        </p:txBody>
      </p:sp>
    </p:spTree>
    <p:extLst>
      <p:ext uri="{BB962C8B-B14F-4D97-AF65-F5344CB8AC3E}">
        <p14:creationId xmlns:p14="http://schemas.microsoft.com/office/powerpoint/2010/main" val="180003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187F30-41D5-F869-272A-78CCAC8E54C5}"/>
              </a:ext>
            </a:extLst>
          </p:cNvPr>
          <p:cNvSpPr txBox="1"/>
          <p:nvPr/>
        </p:nvSpPr>
        <p:spPr>
          <a:xfrm>
            <a:off x="1813301" y="790413"/>
            <a:ext cx="7772400" cy="5078313"/>
          </a:xfrm>
          <a:prstGeom prst="rect">
            <a:avLst/>
          </a:prstGeom>
          <a:noFill/>
        </p:spPr>
        <p:txBody>
          <a:bodyPr wrap="square" rtlCol="0">
            <a:spAutoFit/>
          </a:bodyPr>
          <a:lstStyle/>
          <a:p>
            <a:r>
              <a:rPr lang="en-US" b="1" dirty="0">
                <a:latin typeface="Georgia" panose="02040502050405020303" pitchFamily="18" charset="0"/>
              </a:rPr>
              <a:t>When submitting any information / documentation to Risk Management</a:t>
            </a:r>
          </a:p>
          <a:p>
            <a:endParaRPr lang="en-US" dirty="0">
              <a:latin typeface="Georgia" panose="02040502050405020303" pitchFamily="18" charset="0"/>
            </a:endParaRPr>
          </a:p>
          <a:p>
            <a:r>
              <a:rPr lang="en-US" sz="1800" dirty="0">
                <a:latin typeface="Georgia" panose="02040502050405020303" pitchFamily="18" charset="0"/>
              </a:rPr>
              <a:t>PLEASE DO NOT SUBMIT INCOMPLETE DOCUMENTS. Feel free to wait until you have everything you need. I cannot partially approve any projects, contracts, insurance, or payments until I have everything completed. </a:t>
            </a:r>
            <a:r>
              <a:rPr lang="en-US" sz="1800" u="sng" dirty="0">
                <a:latin typeface="Georgia" panose="02040502050405020303" pitchFamily="18" charset="0"/>
              </a:rPr>
              <a:t>Preferably in one email</a:t>
            </a:r>
            <a:r>
              <a:rPr lang="en-US" sz="1800" dirty="0">
                <a:latin typeface="Georgia" panose="02040502050405020303" pitchFamily="18" charset="0"/>
              </a:rPr>
              <a:t>. There are approximately 200 locations each of them have the ability to participate and a lot of locations do participate, which means I have a large number of documents to review. </a:t>
            </a:r>
          </a:p>
          <a:p>
            <a:r>
              <a:rPr lang="en-US" dirty="0">
                <a:latin typeface="Georgia" panose="02040502050405020303" pitchFamily="18" charset="0"/>
              </a:rPr>
              <a:t>When I receive an email with documents I automatically start reviewing as soon as possible. If it is incomplete, I will email the sender and let them know to resend all documents entirely which starts my process all over again. </a:t>
            </a:r>
            <a:r>
              <a:rPr lang="en-US" sz="1800" dirty="0">
                <a:latin typeface="Georgia" panose="02040502050405020303" pitchFamily="18" charset="0"/>
              </a:rPr>
              <a:t> </a:t>
            </a:r>
          </a:p>
          <a:p>
            <a:r>
              <a:rPr kumimoji="0" lang="en-US" b="1" i="0" u="sng" strike="noStrike" kern="1200" cap="none" spc="0" normalizeH="0" baseline="0" noProof="0" dirty="0">
                <a:ln>
                  <a:noFill/>
                </a:ln>
                <a:effectLst/>
                <a:uLnTx/>
                <a:uFillTx/>
                <a:latin typeface="Georgia" panose="02040502050405020303" pitchFamily="18" charset="0"/>
              </a:rPr>
              <a:t>Email Submissions- Please use the subject line in the following format, Name and location of parish, SFG, Document name. </a:t>
            </a:r>
          </a:p>
          <a:p>
            <a:r>
              <a:rPr kumimoji="0" lang="en-US" b="1" i="0" u="sng" strike="noStrike" kern="1200" cap="none" spc="0" normalizeH="0" baseline="0" noProof="0" dirty="0">
                <a:ln>
                  <a:noFill/>
                </a:ln>
                <a:effectLst/>
                <a:uLnTx/>
                <a:uFillTx/>
                <a:latin typeface="Georgia" panose="02040502050405020303" pitchFamily="18" charset="0"/>
              </a:rPr>
              <a:t>For example, Pastoral </a:t>
            </a:r>
            <a:r>
              <a:rPr lang="en-US" b="1" u="sng" dirty="0">
                <a:latin typeface="Georgia" panose="02040502050405020303" pitchFamily="18" charset="0"/>
              </a:rPr>
              <a:t>C</a:t>
            </a:r>
            <a:r>
              <a:rPr kumimoji="0" lang="en-US" b="1" i="0" u="sng" strike="noStrike" kern="1200" cap="none" spc="0" normalizeH="0" baseline="0" noProof="0" dirty="0">
                <a:ln>
                  <a:noFill/>
                </a:ln>
                <a:effectLst/>
                <a:uLnTx/>
                <a:uFillTx/>
                <a:latin typeface="Georgia" panose="02040502050405020303" pitchFamily="18" charset="0"/>
              </a:rPr>
              <a:t>enter-Portland SFG Application</a:t>
            </a:r>
          </a:p>
          <a:p>
            <a:r>
              <a:rPr kumimoji="0" lang="en-US" b="1" i="0" u="sng" strike="noStrike" kern="1200" cap="none" spc="0" normalizeH="0" baseline="0" noProof="0" dirty="0">
                <a:ln>
                  <a:noFill/>
                </a:ln>
                <a:effectLst/>
                <a:uLnTx/>
                <a:uFillTx/>
                <a:latin typeface="Georgia" panose="02040502050405020303" pitchFamily="18" charset="0"/>
              </a:rPr>
              <a:t>If every submission says Safety First Grant Application, I can not search for a specific location using standard search tools.</a:t>
            </a:r>
            <a:r>
              <a:rPr kumimoji="0" lang="en-US" b="0" i="0" u="none" strike="noStrike" kern="1200" cap="none" spc="0" normalizeH="0" baseline="0" noProof="0" dirty="0">
                <a:ln>
                  <a:noFill/>
                </a:ln>
                <a:effectLst/>
                <a:uLnTx/>
                <a:uFillTx/>
                <a:latin typeface="Georgia" panose="02040502050405020303" pitchFamily="18" charset="0"/>
              </a:rPr>
              <a:t> </a:t>
            </a:r>
            <a:endParaRPr lang="en-US" dirty="0"/>
          </a:p>
        </p:txBody>
      </p:sp>
    </p:spTree>
    <p:extLst>
      <p:ext uri="{BB962C8B-B14F-4D97-AF65-F5344CB8AC3E}">
        <p14:creationId xmlns:p14="http://schemas.microsoft.com/office/powerpoint/2010/main" val="152810078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760e9b1-2ef5-4ab0-ae3d-3447e70ac2db" xsi:nil="true"/>
    <lcf76f155ced4ddcb4097134ff3c332f xmlns="b3246859-530a-4d59-a6bf-6ce1aac90ab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21D8AFD8782842B317FCC0BDA00664" ma:contentTypeVersion="13" ma:contentTypeDescription="Create a new document." ma:contentTypeScope="" ma:versionID="89031bd1d3dda052ee30034d37511c7a">
  <xsd:schema xmlns:xsd="http://www.w3.org/2001/XMLSchema" xmlns:xs="http://www.w3.org/2001/XMLSchema" xmlns:p="http://schemas.microsoft.com/office/2006/metadata/properties" xmlns:ns2="b3246859-530a-4d59-a6bf-6ce1aac90abb" xmlns:ns3="7760e9b1-2ef5-4ab0-ae3d-3447e70ac2db" targetNamespace="http://schemas.microsoft.com/office/2006/metadata/properties" ma:root="true" ma:fieldsID="86096f0ef7c78c9171e7786e522f9635" ns2:_="" ns3:_="">
    <xsd:import namespace="b3246859-530a-4d59-a6bf-6ce1aac90abb"/>
    <xsd:import namespace="7760e9b1-2ef5-4ab0-ae3d-3447e70ac2d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246859-530a-4d59-a6bf-6ce1aac90a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10e1512-97fa-4dc0-89ce-5b362c68472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60e9b1-2ef5-4ab0-ae3d-3447e70ac2d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c499aaa-cd33-4ad7-987b-b0522ce20366}" ma:internalName="TaxCatchAll" ma:showField="CatchAllData" ma:web="7760e9b1-2ef5-4ab0-ae3d-3447e70ac2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768EB5-098D-48FE-A140-EAEC31153338}">
  <ds:schemaRefs>
    <ds:schemaRef ds:uri="http://schemas.microsoft.com/office/2006/metadata/properties"/>
    <ds:schemaRef ds:uri="http://schemas.microsoft.com/office/infopath/2007/PartnerControls"/>
    <ds:schemaRef ds:uri="7760e9b1-2ef5-4ab0-ae3d-3447e70ac2db"/>
    <ds:schemaRef ds:uri="b3246859-530a-4d59-a6bf-6ce1aac90abb"/>
  </ds:schemaRefs>
</ds:datastoreItem>
</file>

<file path=customXml/itemProps2.xml><?xml version="1.0" encoding="utf-8"?>
<ds:datastoreItem xmlns:ds="http://schemas.openxmlformats.org/officeDocument/2006/customXml" ds:itemID="{B4438FDE-62DA-4101-A26D-2E3EB1E14C59}">
  <ds:schemaRefs>
    <ds:schemaRef ds:uri="http://schemas.microsoft.com/sharepoint/v3/contenttype/forms"/>
  </ds:schemaRefs>
</ds:datastoreItem>
</file>

<file path=customXml/itemProps3.xml><?xml version="1.0" encoding="utf-8"?>
<ds:datastoreItem xmlns:ds="http://schemas.openxmlformats.org/officeDocument/2006/customXml" ds:itemID="{6D1525D5-08C7-4840-B0AC-B8EDF2A625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246859-530a-4d59-a6bf-6ce1aac90abb"/>
    <ds:schemaRef ds:uri="7760e9b1-2ef5-4ab0-ae3d-3447e70ac2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446</TotalTime>
  <Words>2792</Words>
  <Application>Microsoft Office PowerPoint</Application>
  <PresentationFormat>Widescreen</PresentationFormat>
  <Paragraphs>205</Paragraphs>
  <Slides>31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31</vt:i4>
      </vt:variant>
    </vt:vector>
  </HeadingPairs>
  <TitlesOfParts>
    <vt:vector size="42" baseType="lpstr">
      <vt:lpstr>Aptos Mono</vt:lpstr>
      <vt:lpstr>Arial</vt:lpstr>
      <vt:lpstr>Calibri</vt:lpstr>
      <vt:lpstr>Calibri Light</vt:lpstr>
      <vt:lpstr>Century Gothic</vt:lpstr>
      <vt:lpstr>Georgia</vt:lpstr>
      <vt:lpstr>Wingdings</vt:lpstr>
      <vt:lpstr>Wingdings 3</vt:lpstr>
      <vt:lpstr>Office Theme</vt:lpstr>
      <vt:lpstr>Ion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Burks, Jennica</dc:creator>
  <cp:lastModifiedBy>Powers, Jennica</cp:lastModifiedBy>
  <cp:revision>8</cp:revision>
  <dcterms:created xsi:type="dcterms:W3CDTF">2023-10-25T16:04:58Z</dcterms:created>
  <dcterms:modified xsi:type="dcterms:W3CDTF">2025-10-27T18:42:20Z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0x0101001E21D8AFD8782842B317FCC0BDA00664</vt:lpwstr>
  </property>
  <property fmtid="{D5CDD505-2E9C-101B-9397-08002B2CF9AE}" pid="3" name="Order">
    <vt:r8>1727800</vt:r8>
  </property>
  <property fmtid="{D5CDD505-2E9C-101B-9397-08002B2CF9AE}" pid="4" name="MediaServiceImageTags">
    <vt:lpwstr/>
  </property>
</Properties>
</file>