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3" r:id="rId4"/>
  </p:sldMasterIdLst>
  <p:notesMasterIdLst>
    <p:notesMasterId r:id="rId22"/>
  </p:notesMasterIdLst>
  <p:handoutMasterIdLst>
    <p:handoutMasterId r:id="rId23"/>
  </p:handoutMasterIdLst>
  <p:sldIdLst>
    <p:sldId id="325" r:id="rId5"/>
    <p:sldId id="307" r:id="rId6"/>
    <p:sldId id="346" r:id="rId7"/>
    <p:sldId id="345" r:id="rId8"/>
    <p:sldId id="324" r:id="rId9"/>
    <p:sldId id="338" r:id="rId10"/>
    <p:sldId id="347" r:id="rId11"/>
    <p:sldId id="312" r:id="rId12"/>
    <p:sldId id="339" r:id="rId13"/>
    <p:sldId id="342" r:id="rId14"/>
    <p:sldId id="343" r:id="rId15"/>
    <p:sldId id="344" r:id="rId16"/>
    <p:sldId id="348" r:id="rId17"/>
    <p:sldId id="317" r:id="rId18"/>
    <p:sldId id="321" r:id="rId19"/>
    <p:sldId id="349" r:id="rId20"/>
    <p:sldId id="3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94" autoAdjust="0"/>
  </p:normalViewPr>
  <p:slideViewPr>
    <p:cSldViewPr snapToGrid="0">
      <p:cViewPr varScale="1">
        <p:scale>
          <a:sx n="78" d="100"/>
          <a:sy n="78" d="100"/>
        </p:scale>
        <p:origin x="878" y="72"/>
      </p:cViewPr>
      <p:guideLst/>
    </p:cSldViewPr>
  </p:slideViewPr>
  <p:outlineViewPr>
    <p:cViewPr>
      <p:scale>
        <a:sx n="33" d="100"/>
        <a:sy n="33" d="100"/>
      </p:scale>
      <p:origin x="0" y="-4032"/>
    </p:cViewPr>
  </p:outlineViewPr>
  <p:notesTextViewPr>
    <p:cViewPr>
      <p:scale>
        <a:sx n="3" d="2"/>
        <a:sy n="3" d="2"/>
      </p:scale>
      <p:origin x="0" y="0"/>
    </p:cViewPr>
  </p:notesTextViewPr>
  <p:sorterViewPr>
    <p:cViewPr>
      <p:scale>
        <a:sx n="80" d="100"/>
        <a:sy n="80" d="100"/>
      </p:scale>
      <p:origin x="0" y="-206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Camp" userId="b9757ca0-2c69-459e-8daf-7332973e8e51" providerId="ADAL" clId="{1CA020AB-85DC-450F-8500-30A577794787}"/>
    <pc:docChg chg="custSel addSld delSld modSld sldOrd">
      <pc:chgData name="Mary Camp" userId="b9757ca0-2c69-459e-8daf-7332973e8e51" providerId="ADAL" clId="{1CA020AB-85DC-450F-8500-30A577794787}" dt="2025-08-01T16:42:39.717" v="1559" actId="20577"/>
      <pc:docMkLst>
        <pc:docMk/>
      </pc:docMkLst>
      <pc:sldChg chg="addSp delSp modSp mod">
        <pc:chgData name="Mary Camp" userId="b9757ca0-2c69-459e-8daf-7332973e8e51" providerId="ADAL" clId="{1CA020AB-85DC-450F-8500-30A577794787}" dt="2025-08-01T16:40:22.689" v="1428" actId="12"/>
        <pc:sldMkLst>
          <pc:docMk/>
          <pc:sldMk cId="2897687745" sldId="317"/>
        </pc:sldMkLst>
        <pc:spChg chg="mod">
          <ac:chgData name="Mary Camp" userId="b9757ca0-2c69-459e-8daf-7332973e8e51" providerId="ADAL" clId="{1CA020AB-85DC-450F-8500-30A577794787}" dt="2025-08-01T16:38:20.501" v="1111" actId="20577"/>
          <ac:spMkLst>
            <pc:docMk/>
            <pc:sldMk cId="2897687745" sldId="317"/>
            <ac:spMk id="2" creationId="{F0B15832-3B88-48CF-8043-95E6A4907870}"/>
          </ac:spMkLst>
        </pc:spChg>
        <pc:spChg chg="mod">
          <ac:chgData name="Mary Camp" userId="b9757ca0-2c69-459e-8daf-7332973e8e51" providerId="ADAL" clId="{1CA020AB-85DC-450F-8500-30A577794787}" dt="2025-08-01T16:40:22.689" v="1428" actId="12"/>
          <ac:spMkLst>
            <pc:docMk/>
            <pc:sldMk cId="2897687745" sldId="317"/>
            <ac:spMk id="4" creationId="{BB6FF9F1-02F2-4FD4-A3BF-42428815EF2E}"/>
          </ac:spMkLst>
        </pc:spChg>
      </pc:sldChg>
      <pc:sldChg chg="modSp mod">
        <pc:chgData name="Mary Camp" userId="b9757ca0-2c69-459e-8daf-7332973e8e51" providerId="ADAL" clId="{1CA020AB-85DC-450F-8500-30A577794787}" dt="2025-08-01T16:40:56.450" v="1473" actId="1076"/>
        <pc:sldMkLst>
          <pc:docMk/>
          <pc:sldMk cId="1315345950" sldId="321"/>
        </pc:sldMkLst>
        <pc:spChg chg="mod">
          <ac:chgData name="Mary Camp" userId="b9757ca0-2c69-459e-8daf-7332973e8e51" providerId="ADAL" clId="{1CA020AB-85DC-450F-8500-30A577794787}" dt="2025-08-01T16:40:56.450" v="1473" actId="1076"/>
          <ac:spMkLst>
            <pc:docMk/>
            <pc:sldMk cId="1315345950" sldId="321"/>
            <ac:spMk id="2" creationId="{16DF1F15-46F5-4A2B-AF38-34F3B8027144}"/>
          </ac:spMkLst>
        </pc:spChg>
      </pc:sldChg>
      <pc:sldChg chg="modSp mod">
        <pc:chgData name="Mary Camp" userId="b9757ca0-2c69-459e-8daf-7332973e8e51" providerId="ADAL" clId="{1CA020AB-85DC-450F-8500-30A577794787}" dt="2025-07-08T20:29:27.544" v="271" actId="20577"/>
        <pc:sldMkLst>
          <pc:docMk/>
          <pc:sldMk cId="936898866" sldId="324"/>
        </pc:sldMkLst>
        <pc:spChg chg="mod">
          <ac:chgData name="Mary Camp" userId="b9757ca0-2c69-459e-8daf-7332973e8e51" providerId="ADAL" clId="{1CA020AB-85DC-450F-8500-30A577794787}" dt="2025-07-08T20:29:27.544" v="271" actId="20577"/>
          <ac:spMkLst>
            <pc:docMk/>
            <pc:sldMk cId="936898866" sldId="324"/>
            <ac:spMk id="27" creationId="{9D45F69E-DD2C-39D2-A06A-42A3A0926EFD}"/>
          </ac:spMkLst>
        </pc:spChg>
      </pc:sldChg>
      <pc:sldChg chg="modSp mod">
        <pc:chgData name="Mary Camp" userId="b9757ca0-2c69-459e-8daf-7332973e8e51" providerId="ADAL" clId="{1CA020AB-85DC-450F-8500-30A577794787}" dt="2025-07-08T20:29:11.267" v="223" actId="20577"/>
        <pc:sldMkLst>
          <pc:docMk/>
          <pc:sldMk cId="4045600601" sldId="338"/>
        </pc:sldMkLst>
        <pc:spChg chg="mod">
          <ac:chgData name="Mary Camp" userId="b9757ca0-2c69-459e-8daf-7332973e8e51" providerId="ADAL" clId="{1CA020AB-85DC-450F-8500-30A577794787}" dt="2025-07-08T20:29:11.267" v="223" actId="20577"/>
          <ac:spMkLst>
            <pc:docMk/>
            <pc:sldMk cId="4045600601" sldId="338"/>
            <ac:spMk id="6" creationId="{4552F1CF-68AA-447B-B5B0-C65BB72A5D6D}"/>
          </ac:spMkLst>
        </pc:spChg>
      </pc:sldChg>
      <pc:sldChg chg="del">
        <pc:chgData name="Mary Camp" userId="b9757ca0-2c69-459e-8daf-7332973e8e51" providerId="ADAL" clId="{1CA020AB-85DC-450F-8500-30A577794787}" dt="2025-08-01T15:52:19.357" v="390" actId="47"/>
        <pc:sldMkLst>
          <pc:docMk/>
          <pc:sldMk cId="316636105" sldId="341"/>
        </pc:sldMkLst>
      </pc:sldChg>
      <pc:sldChg chg="modSp mod">
        <pc:chgData name="Mary Camp" userId="b9757ca0-2c69-459e-8daf-7332973e8e51" providerId="ADAL" clId="{1CA020AB-85DC-450F-8500-30A577794787}" dt="2025-08-01T15:52:52.586" v="481" actId="20577"/>
        <pc:sldMkLst>
          <pc:docMk/>
          <pc:sldMk cId="137154195" sldId="342"/>
        </pc:sldMkLst>
        <pc:spChg chg="mod">
          <ac:chgData name="Mary Camp" userId="b9757ca0-2c69-459e-8daf-7332973e8e51" providerId="ADAL" clId="{1CA020AB-85DC-450F-8500-30A577794787}" dt="2025-08-01T15:52:52.586" v="481" actId="20577"/>
          <ac:spMkLst>
            <pc:docMk/>
            <pc:sldMk cId="137154195" sldId="342"/>
            <ac:spMk id="3" creationId="{6DA853EB-4252-F626-FA22-FB9506381CAC}"/>
          </ac:spMkLst>
        </pc:spChg>
      </pc:sldChg>
      <pc:sldChg chg="modSp mod">
        <pc:chgData name="Mary Camp" userId="b9757ca0-2c69-459e-8daf-7332973e8e51" providerId="ADAL" clId="{1CA020AB-85DC-450F-8500-30A577794787}" dt="2025-08-01T16:36:03.254" v="836" actId="20577"/>
        <pc:sldMkLst>
          <pc:docMk/>
          <pc:sldMk cId="1972197589" sldId="344"/>
        </pc:sldMkLst>
        <pc:spChg chg="mod">
          <ac:chgData name="Mary Camp" userId="b9757ca0-2c69-459e-8daf-7332973e8e51" providerId="ADAL" clId="{1CA020AB-85DC-450F-8500-30A577794787}" dt="2025-08-01T16:36:03.254" v="836" actId="20577"/>
          <ac:spMkLst>
            <pc:docMk/>
            <pc:sldMk cId="1972197589" sldId="344"/>
            <ac:spMk id="27" creationId="{9EFEA1B0-43ED-CF13-1953-8087AF684139}"/>
          </ac:spMkLst>
        </pc:spChg>
      </pc:sldChg>
      <pc:sldChg chg="modSp add mod ord">
        <pc:chgData name="Mary Camp" userId="b9757ca0-2c69-459e-8daf-7332973e8e51" providerId="ADAL" clId="{1CA020AB-85DC-450F-8500-30A577794787}" dt="2025-08-01T15:52:08.980" v="389" actId="20577"/>
        <pc:sldMkLst>
          <pc:docMk/>
          <pc:sldMk cId="658140245" sldId="347"/>
        </pc:sldMkLst>
        <pc:spChg chg="mod">
          <ac:chgData name="Mary Camp" userId="b9757ca0-2c69-459e-8daf-7332973e8e51" providerId="ADAL" clId="{1CA020AB-85DC-450F-8500-30A577794787}" dt="2025-08-01T15:51:54.506" v="334" actId="27636"/>
          <ac:spMkLst>
            <pc:docMk/>
            <pc:sldMk cId="658140245" sldId="347"/>
            <ac:spMk id="5" creationId="{113D0DAA-A425-83BC-164E-165A513B6D79}"/>
          </ac:spMkLst>
        </pc:spChg>
        <pc:spChg chg="mod">
          <ac:chgData name="Mary Camp" userId="b9757ca0-2c69-459e-8daf-7332973e8e51" providerId="ADAL" clId="{1CA020AB-85DC-450F-8500-30A577794787}" dt="2025-08-01T15:52:08.980" v="389" actId="20577"/>
          <ac:spMkLst>
            <pc:docMk/>
            <pc:sldMk cId="658140245" sldId="347"/>
            <ac:spMk id="27" creationId="{D5A81611-B5C0-5FC3-6214-FC88C9470DB4}"/>
          </ac:spMkLst>
        </pc:spChg>
      </pc:sldChg>
      <pc:sldChg chg="modSp add mod">
        <pc:chgData name="Mary Camp" userId="b9757ca0-2c69-459e-8daf-7332973e8e51" providerId="ADAL" clId="{1CA020AB-85DC-450F-8500-30A577794787}" dt="2025-08-01T16:38:08.986" v="1103" actId="20577"/>
        <pc:sldMkLst>
          <pc:docMk/>
          <pc:sldMk cId="4163460391" sldId="348"/>
        </pc:sldMkLst>
        <pc:spChg chg="mod">
          <ac:chgData name="Mary Camp" userId="b9757ca0-2c69-459e-8daf-7332973e8e51" providerId="ADAL" clId="{1CA020AB-85DC-450F-8500-30A577794787}" dt="2025-08-01T16:37:53.080" v="1036" actId="20577"/>
          <ac:spMkLst>
            <pc:docMk/>
            <pc:sldMk cId="4163460391" sldId="348"/>
            <ac:spMk id="2" creationId="{5982FA6E-4B71-274E-A31E-6701DA9EA732}"/>
          </ac:spMkLst>
        </pc:spChg>
        <pc:spChg chg="mod">
          <ac:chgData name="Mary Camp" userId="b9757ca0-2c69-459e-8daf-7332973e8e51" providerId="ADAL" clId="{1CA020AB-85DC-450F-8500-30A577794787}" dt="2025-08-01T16:38:08.986" v="1103" actId="20577"/>
          <ac:spMkLst>
            <pc:docMk/>
            <pc:sldMk cId="4163460391" sldId="348"/>
            <ac:spMk id="3" creationId="{656CF847-0833-EDA4-7EE4-D1A73E4CFAE5}"/>
          </ac:spMkLst>
        </pc:spChg>
      </pc:sldChg>
      <pc:sldChg chg="modSp add mod ord">
        <pc:chgData name="Mary Camp" userId="b9757ca0-2c69-459e-8daf-7332973e8e51" providerId="ADAL" clId="{1CA020AB-85DC-450F-8500-30A577794787}" dt="2025-08-01T16:41:53.195" v="1485"/>
        <pc:sldMkLst>
          <pc:docMk/>
          <pc:sldMk cId="1210573602" sldId="349"/>
        </pc:sldMkLst>
        <pc:spChg chg="mod">
          <ac:chgData name="Mary Camp" userId="b9757ca0-2c69-459e-8daf-7332973e8e51" providerId="ADAL" clId="{1CA020AB-85DC-450F-8500-30A577794787}" dt="2025-08-01T16:41:22.270" v="1483" actId="20577"/>
          <ac:spMkLst>
            <pc:docMk/>
            <pc:sldMk cId="1210573602" sldId="349"/>
            <ac:spMk id="2" creationId="{A7D8D735-B57A-65F3-90FB-C5AC3E8AF575}"/>
          </ac:spMkLst>
        </pc:spChg>
        <pc:spChg chg="mod">
          <ac:chgData name="Mary Camp" userId="b9757ca0-2c69-459e-8daf-7332973e8e51" providerId="ADAL" clId="{1CA020AB-85DC-450F-8500-30A577794787}" dt="2025-08-01T16:41:53.195" v="1485"/>
          <ac:spMkLst>
            <pc:docMk/>
            <pc:sldMk cId="1210573602" sldId="349"/>
            <ac:spMk id="3" creationId="{E25A0D0B-9372-1F82-2A15-992C25428FBE}"/>
          </ac:spMkLst>
        </pc:spChg>
      </pc:sldChg>
      <pc:sldChg chg="modSp add mod ord">
        <pc:chgData name="Mary Camp" userId="b9757ca0-2c69-459e-8daf-7332973e8e51" providerId="ADAL" clId="{1CA020AB-85DC-450F-8500-30A577794787}" dt="2025-08-01T16:42:39.717" v="1559" actId="20577"/>
        <pc:sldMkLst>
          <pc:docMk/>
          <pc:sldMk cId="303982664" sldId="350"/>
        </pc:sldMkLst>
        <pc:spChg chg="mod">
          <ac:chgData name="Mary Camp" userId="b9757ca0-2c69-459e-8daf-7332973e8e51" providerId="ADAL" clId="{1CA020AB-85DC-450F-8500-30A577794787}" dt="2025-08-01T16:42:39.717" v="1559" actId="20577"/>
          <ac:spMkLst>
            <pc:docMk/>
            <pc:sldMk cId="303982664" sldId="350"/>
            <ac:spMk id="4" creationId="{15426E35-ED5A-86C9-759F-E1B610E118C8}"/>
          </ac:spMkLst>
        </pc:spChg>
      </pc:sldChg>
    </pc:docChg>
  </pc:docChgLst>
  <pc:docChgLst>
    <pc:chgData name="Mary Camp" userId="b9757ca0-2c69-459e-8daf-7332973e8e51" providerId="ADAL" clId="{8D731ECA-39D8-485D-A4D0-61D92A103C1C}"/>
    <pc:docChg chg="custSel modSld">
      <pc:chgData name="Mary Camp" userId="b9757ca0-2c69-459e-8daf-7332973e8e51" providerId="ADAL" clId="{8D731ECA-39D8-485D-A4D0-61D92A103C1C}" dt="2025-06-03T20:48:07.863" v="33" actId="20577"/>
      <pc:docMkLst>
        <pc:docMk/>
      </pc:docMkLst>
      <pc:sldChg chg="modSp mod">
        <pc:chgData name="Mary Camp" userId="b9757ca0-2c69-459e-8daf-7332973e8e51" providerId="ADAL" clId="{8D731ECA-39D8-485D-A4D0-61D92A103C1C}" dt="2025-06-03T20:48:07.863" v="33" actId="20577"/>
        <pc:sldMkLst>
          <pc:docMk/>
          <pc:sldMk cId="2897687745" sldId="317"/>
        </pc:sldMkLst>
      </pc:sldChg>
      <pc:sldChg chg="modSp mod">
        <pc:chgData name="Mary Camp" userId="b9757ca0-2c69-459e-8daf-7332973e8e51" providerId="ADAL" clId="{8D731ECA-39D8-485D-A4D0-61D92A103C1C}" dt="2025-06-03T20:47:51.133" v="8" actId="20577"/>
        <pc:sldMkLst>
          <pc:docMk/>
          <pc:sldMk cId="1315345950" sldId="321"/>
        </pc:sldMkLst>
      </pc:sldChg>
    </pc:docChg>
  </pc:docChgLst>
  <pc:docChgLst>
    <pc:chgData name="Mary Camp" userId="b9757ca0-2c69-459e-8daf-7332973e8e51" providerId="ADAL" clId="{A366E50E-97D5-4A44-A9E2-A8AB3431F254}"/>
    <pc:docChg chg="custSel addSld modSld sldOrd">
      <pc:chgData name="Mary Camp" userId="b9757ca0-2c69-459e-8daf-7332973e8e51" providerId="ADAL" clId="{A366E50E-97D5-4A44-A9E2-A8AB3431F254}" dt="2025-08-04T19:41:07.215" v="203" actId="20577"/>
      <pc:docMkLst>
        <pc:docMk/>
      </pc:docMkLst>
      <pc:sldChg chg="modSp mod">
        <pc:chgData name="Mary Camp" userId="b9757ca0-2c69-459e-8daf-7332973e8e51" providerId="ADAL" clId="{A366E50E-97D5-4A44-A9E2-A8AB3431F254}" dt="2025-07-21T17:30:07.593" v="135" actId="255"/>
        <pc:sldMkLst>
          <pc:docMk/>
          <pc:sldMk cId="1476309329" sldId="307"/>
        </pc:sldMkLst>
        <pc:spChg chg="mod">
          <ac:chgData name="Mary Camp" userId="b9757ca0-2c69-459e-8daf-7332973e8e51" providerId="ADAL" clId="{A366E50E-97D5-4A44-A9E2-A8AB3431F254}" dt="2025-07-21T17:24:44.324" v="131" actId="20577"/>
          <ac:spMkLst>
            <pc:docMk/>
            <pc:sldMk cId="1476309329" sldId="307"/>
            <ac:spMk id="2" creationId="{F1A689D8-CDAC-4215-96CD-8548432CE4D6}"/>
          </ac:spMkLst>
        </pc:spChg>
        <pc:spChg chg="mod">
          <ac:chgData name="Mary Camp" userId="b9757ca0-2c69-459e-8daf-7332973e8e51" providerId="ADAL" clId="{A366E50E-97D5-4A44-A9E2-A8AB3431F254}" dt="2025-07-21T17:30:07.593" v="135" actId="255"/>
          <ac:spMkLst>
            <pc:docMk/>
            <pc:sldMk cId="1476309329" sldId="307"/>
            <ac:spMk id="3" creationId="{3110502F-36D4-4E60-B6E9-08628B2C5D5E}"/>
          </ac:spMkLst>
        </pc:spChg>
      </pc:sldChg>
      <pc:sldChg chg="addSp delSp modSp mod">
        <pc:chgData name="Mary Camp" userId="b9757ca0-2c69-459e-8daf-7332973e8e51" providerId="ADAL" clId="{A366E50E-97D5-4A44-A9E2-A8AB3431F254}" dt="2025-08-04T19:41:07.215" v="203" actId="20577"/>
        <pc:sldMkLst>
          <pc:docMk/>
          <pc:sldMk cId="1315345950" sldId="321"/>
        </pc:sldMkLst>
        <pc:spChg chg="mod">
          <ac:chgData name="Mary Camp" userId="b9757ca0-2c69-459e-8daf-7332973e8e51" providerId="ADAL" clId="{A366E50E-97D5-4A44-A9E2-A8AB3431F254}" dt="2025-08-04T19:41:07.215" v="203" actId="20577"/>
          <ac:spMkLst>
            <pc:docMk/>
            <pc:sldMk cId="1315345950" sldId="321"/>
            <ac:spMk id="2" creationId="{16DF1F15-46F5-4A2B-AF38-34F3B8027144}"/>
          </ac:spMkLst>
        </pc:spChg>
        <pc:spChg chg="del">
          <ac:chgData name="Mary Camp" userId="b9757ca0-2c69-459e-8daf-7332973e8e51" providerId="ADAL" clId="{A366E50E-97D5-4A44-A9E2-A8AB3431F254}" dt="2025-08-04T19:40:48.446" v="199" actId="478"/>
          <ac:spMkLst>
            <pc:docMk/>
            <pc:sldMk cId="1315345950" sldId="321"/>
            <ac:spMk id="3" creationId="{360A4C54-B3B2-4B02-A340-C72E57FEE5FE}"/>
          </ac:spMkLst>
        </pc:spChg>
        <pc:spChg chg="add del mod">
          <ac:chgData name="Mary Camp" userId="b9757ca0-2c69-459e-8daf-7332973e8e51" providerId="ADAL" clId="{A366E50E-97D5-4A44-A9E2-A8AB3431F254}" dt="2025-08-04T19:40:51.747" v="200" actId="478"/>
          <ac:spMkLst>
            <pc:docMk/>
            <pc:sldMk cId="1315345950" sldId="321"/>
            <ac:spMk id="5" creationId="{9E179790-3AFA-8D0A-049B-340414E41ED9}"/>
          </ac:spMkLst>
        </pc:spChg>
      </pc:sldChg>
      <pc:sldChg chg="addSp modSp add mod ord modClrScheme chgLayout modNotesTx">
        <pc:chgData name="Mary Camp" userId="b9757ca0-2c69-459e-8daf-7332973e8e51" providerId="ADAL" clId="{A366E50E-97D5-4A44-A9E2-A8AB3431F254}" dt="2025-07-21T17:24:21.038" v="117" actId="20577"/>
        <pc:sldMkLst>
          <pc:docMk/>
          <pc:sldMk cId="3599127391" sldId="345"/>
        </pc:sldMkLst>
        <pc:spChg chg="add mod ord">
          <ac:chgData name="Mary Camp" userId="b9757ca0-2c69-459e-8daf-7332973e8e51" providerId="ADAL" clId="{A366E50E-97D5-4A44-A9E2-A8AB3431F254}" dt="2025-07-21T17:23:38.804" v="38" actId="20577"/>
          <ac:spMkLst>
            <pc:docMk/>
            <pc:sldMk cId="3599127391" sldId="345"/>
            <ac:spMk id="2" creationId="{1CF4F558-5849-FD4C-8091-1ABFF4C366CD}"/>
          </ac:spMkLst>
        </pc:spChg>
        <pc:spChg chg="mod ord">
          <ac:chgData name="Mary Camp" userId="b9757ca0-2c69-459e-8daf-7332973e8e51" providerId="ADAL" clId="{A366E50E-97D5-4A44-A9E2-A8AB3431F254}" dt="2025-07-21T17:23:29.313" v="14" actId="20577"/>
          <ac:spMkLst>
            <pc:docMk/>
            <pc:sldMk cId="3599127391" sldId="345"/>
            <ac:spMk id="4" creationId="{CA7551F7-FDB9-BBB5-C672-4A5F13C580BC}"/>
          </ac:spMkLst>
        </pc:spChg>
      </pc:sldChg>
      <pc:sldChg chg="addSp delSp modSp new mod modClrScheme chgLayout">
        <pc:chgData name="Mary Camp" userId="b9757ca0-2c69-459e-8daf-7332973e8e51" providerId="ADAL" clId="{A366E50E-97D5-4A44-A9E2-A8AB3431F254}" dt="2025-07-21T17:31:06.226" v="198" actId="20577"/>
        <pc:sldMkLst>
          <pc:docMk/>
          <pc:sldMk cId="2754740641" sldId="346"/>
        </pc:sldMkLst>
        <pc:spChg chg="mod ord">
          <ac:chgData name="Mary Camp" userId="b9757ca0-2c69-459e-8daf-7332973e8e51" providerId="ADAL" clId="{A366E50E-97D5-4A44-A9E2-A8AB3431F254}" dt="2025-07-21T17:30:41.167" v="137" actId="700"/>
          <ac:spMkLst>
            <pc:docMk/>
            <pc:sldMk cId="2754740641" sldId="346"/>
            <ac:spMk id="3" creationId="{803D204C-1FD2-4334-4D11-FE8F54391368}"/>
          </ac:spMkLst>
        </pc:spChg>
        <pc:spChg chg="add mod ord">
          <ac:chgData name="Mary Camp" userId="b9757ca0-2c69-459e-8daf-7332973e8e51" providerId="ADAL" clId="{A366E50E-97D5-4A44-A9E2-A8AB3431F254}" dt="2025-07-21T17:30:50.343" v="168" actId="20577"/>
          <ac:spMkLst>
            <pc:docMk/>
            <pc:sldMk cId="2754740641" sldId="346"/>
            <ac:spMk id="4" creationId="{43144C1E-CB41-5E12-CED9-7C1798922A37}"/>
          </ac:spMkLst>
        </pc:spChg>
        <pc:spChg chg="add mod ord">
          <ac:chgData name="Mary Camp" userId="b9757ca0-2c69-459e-8daf-7332973e8e51" providerId="ADAL" clId="{A366E50E-97D5-4A44-A9E2-A8AB3431F254}" dt="2025-07-21T17:31:06.226" v="198" actId="20577"/>
          <ac:spMkLst>
            <pc:docMk/>
            <pc:sldMk cId="2754740641" sldId="346"/>
            <ac:spMk id="5" creationId="{17EC0F59-99CC-83C1-2E99-65B1F48FDF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B9809-3C73-CA2B-1791-620EA168CC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C7B1C58-A1FD-D1E1-33AB-1303C48435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AA30A-158D-435B-B1F3-6FF82BD60FDF}" type="datetimeFigureOut">
              <a:rPr lang="en-US" smtClean="0"/>
              <a:t>8/4/2025</a:t>
            </a:fld>
            <a:endParaRPr lang="en-US" dirty="0"/>
          </a:p>
        </p:txBody>
      </p:sp>
      <p:sp>
        <p:nvSpPr>
          <p:cNvPr id="4" name="Footer Placeholder 3">
            <a:extLst>
              <a:ext uri="{FF2B5EF4-FFF2-40B4-BE49-F238E27FC236}">
                <a16:creationId xmlns:a16="http://schemas.microsoft.com/office/drawing/2014/main" id="{4717A0D9-659F-DDC6-CBD8-29B61E0FF7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9E0617-6128-05F5-8F48-6A0A1D1479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A24AC-02A6-46A1-A072-EAC8AC25DCA5}" type="slidenum">
              <a:rPr lang="en-US" smtClean="0"/>
              <a:t>‹#›</a:t>
            </a:fld>
            <a:endParaRPr lang="en-US" dirty="0"/>
          </a:p>
        </p:txBody>
      </p:sp>
    </p:spTree>
    <p:extLst>
      <p:ext uri="{BB962C8B-B14F-4D97-AF65-F5344CB8AC3E}">
        <p14:creationId xmlns:p14="http://schemas.microsoft.com/office/powerpoint/2010/main" val="4083919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A0313-F537-4ED0-973B-4729E10A826A}" type="datetimeFigureOut">
              <a:rPr lang="en-US" smtClean="0"/>
              <a:t>8/4/2025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92804-03A6-47F6-A893-4DDB8903A808}" type="slidenum">
              <a:rPr lang="en-US" smtClean="0"/>
              <a:t>‹#›</a:t>
            </a:fld>
            <a:endParaRPr lang="en-US"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a:t>
            </a:fld>
            <a:endParaRPr lang="en-US" dirty="0"/>
          </a:p>
        </p:txBody>
      </p:sp>
    </p:spTree>
    <p:extLst>
      <p:ext uri="{BB962C8B-B14F-4D97-AF65-F5344CB8AC3E}">
        <p14:creationId xmlns:p14="http://schemas.microsoft.com/office/powerpoint/2010/main" val="6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5FE0-6206-C839-7689-CF87343E7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D6AB7-8E1C-8681-D4CA-1229CF187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F5C32-1DD0-A759-F196-226435CBAD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DC757-DFFE-5B18-33E8-2388C641F9BE}"/>
              </a:ext>
            </a:extLst>
          </p:cNvPr>
          <p:cNvSpPr>
            <a:spLocks noGrp="1"/>
          </p:cNvSpPr>
          <p:nvPr>
            <p:ph type="sldNum" sz="quarter" idx="5"/>
          </p:nvPr>
        </p:nvSpPr>
        <p:spPr/>
        <p:txBody>
          <a:bodyPr/>
          <a:lstStyle/>
          <a:p>
            <a:fld id="{0DC92804-03A6-47F6-A893-4DDB8903A808}" type="slidenum">
              <a:rPr lang="en-US" smtClean="0"/>
              <a:t>11</a:t>
            </a:fld>
            <a:endParaRPr lang="en-US" dirty="0"/>
          </a:p>
        </p:txBody>
      </p:sp>
    </p:spTree>
    <p:extLst>
      <p:ext uri="{BB962C8B-B14F-4D97-AF65-F5344CB8AC3E}">
        <p14:creationId xmlns:p14="http://schemas.microsoft.com/office/powerpoint/2010/main" val="250583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6686-49A2-5AA5-CA1B-1CBAFCA3C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607A-3F57-DEE8-63BB-5D67713BB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75AE2-C0EF-FD2A-1125-16CAF2BE23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80BC4E-B84A-1911-97F8-C1BD58E3DC5F}"/>
              </a:ext>
            </a:extLst>
          </p:cNvPr>
          <p:cNvSpPr>
            <a:spLocks noGrp="1"/>
          </p:cNvSpPr>
          <p:nvPr>
            <p:ph type="sldNum" sz="quarter" idx="5"/>
          </p:nvPr>
        </p:nvSpPr>
        <p:spPr/>
        <p:txBody>
          <a:bodyPr/>
          <a:lstStyle/>
          <a:p>
            <a:fld id="{0DC92804-03A6-47F6-A893-4DDB8903A808}" type="slidenum">
              <a:rPr lang="en-US" smtClean="0"/>
              <a:t>12</a:t>
            </a:fld>
            <a:endParaRPr lang="en-US" dirty="0"/>
          </a:p>
        </p:txBody>
      </p:sp>
    </p:spTree>
    <p:extLst>
      <p:ext uri="{BB962C8B-B14F-4D97-AF65-F5344CB8AC3E}">
        <p14:creationId xmlns:p14="http://schemas.microsoft.com/office/powerpoint/2010/main" val="255797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71418-C1B3-4055-DEC4-21D4B748F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0C28F-AB18-25A9-6D71-EC2AEA661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07945-D085-C251-4854-268310DD05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E3C9B-D6C7-E8BF-61C0-B6AC286E2D07}"/>
              </a:ext>
            </a:extLst>
          </p:cNvPr>
          <p:cNvSpPr>
            <a:spLocks noGrp="1"/>
          </p:cNvSpPr>
          <p:nvPr>
            <p:ph type="sldNum" sz="quarter" idx="5"/>
          </p:nvPr>
        </p:nvSpPr>
        <p:spPr/>
        <p:txBody>
          <a:bodyPr/>
          <a:lstStyle/>
          <a:p>
            <a:fld id="{0DC92804-03A6-47F6-A893-4DDB8903A808}" type="slidenum">
              <a:rPr lang="en-US" smtClean="0"/>
              <a:t>13</a:t>
            </a:fld>
            <a:endParaRPr lang="en-US" dirty="0"/>
          </a:p>
        </p:txBody>
      </p:sp>
    </p:spTree>
    <p:extLst>
      <p:ext uri="{BB962C8B-B14F-4D97-AF65-F5344CB8AC3E}">
        <p14:creationId xmlns:p14="http://schemas.microsoft.com/office/powerpoint/2010/main" val="168075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14</a:t>
            </a:fld>
            <a:endParaRPr lang="en-US" dirty="0"/>
          </a:p>
        </p:txBody>
      </p:sp>
    </p:spTree>
    <p:extLst>
      <p:ext uri="{BB962C8B-B14F-4D97-AF65-F5344CB8AC3E}">
        <p14:creationId xmlns:p14="http://schemas.microsoft.com/office/powerpoint/2010/main" val="4194206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15</a:t>
            </a:fld>
            <a:endParaRPr lang="en-US" dirty="0"/>
          </a:p>
        </p:txBody>
      </p:sp>
    </p:spTree>
    <p:extLst>
      <p:ext uri="{BB962C8B-B14F-4D97-AF65-F5344CB8AC3E}">
        <p14:creationId xmlns:p14="http://schemas.microsoft.com/office/powerpoint/2010/main" val="425584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BB3C-4FCE-FB10-314A-DE6FB6C86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1ECF1-E37D-C683-5322-507A66B95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17E5-EBF2-D296-3DD3-DD5B67B50D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FBD030-D21C-49BB-4ADB-1E692CA49B49}"/>
              </a:ext>
            </a:extLst>
          </p:cNvPr>
          <p:cNvSpPr>
            <a:spLocks noGrp="1"/>
          </p:cNvSpPr>
          <p:nvPr>
            <p:ph type="sldNum" sz="quarter" idx="5"/>
          </p:nvPr>
        </p:nvSpPr>
        <p:spPr/>
        <p:txBody>
          <a:bodyPr/>
          <a:lstStyle/>
          <a:p>
            <a:fld id="{0DC92804-03A6-47F6-A893-4DDB8903A808}" type="slidenum">
              <a:rPr lang="en-US" smtClean="0"/>
              <a:t>16</a:t>
            </a:fld>
            <a:endParaRPr lang="en-US" dirty="0"/>
          </a:p>
        </p:txBody>
      </p:sp>
    </p:spTree>
    <p:extLst>
      <p:ext uri="{BB962C8B-B14F-4D97-AF65-F5344CB8AC3E}">
        <p14:creationId xmlns:p14="http://schemas.microsoft.com/office/powerpoint/2010/main" val="116262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E356-6510-1BE0-D5DD-0B3BBA04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8F8F9-F756-3434-F6E3-E4564B805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58D4D-06FA-0C46-5231-946D4578B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7262B4-B92F-FD30-10C2-CBF91E5AFC51}"/>
              </a:ext>
            </a:extLst>
          </p:cNvPr>
          <p:cNvSpPr>
            <a:spLocks noGrp="1"/>
          </p:cNvSpPr>
          <p:nvPr>
            <p:ph type="sldNum" sz="quarter" idx="5"/>
          </p:nvPr>
        </p:nvSpPr>
        <p:spPr/>
        <p:txBody>
          <a:bodyPr/>
          <a:lstStyle/>
          <a:p>
            <a:fld id="{0DC92804-03A6-47F6-A893-4DDB8903A808}" type="slidenum">
              <a:rPr lang="en-US" smtClean="0"/>
              <a:t>17</a:t>
            </a:fld>
            <a:endParaRPr lang="en-US" dirty="0"/>
          </a:p>
        </p:txBody>
      </p:sp>
    </p:spTree>
    <p:extLst>
      <p:ext uri="{BB962C8B-B14F-4D97-AF65-F5344CB8AC3E}">
        <p14:creationId xmlns:p14="http://schemas.microsoft.com/office/powerpoint/2010/main" val="209224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2</a:t>
            </a:fld>
            <a:endParaRPr lang="en-US" dirty="0"/>
          </a:p>
        </p:txBody>
      </p:sp>
    </p:spTree>
    <p:extLst>
      <p:ext uri="{BB962C8B-B14F-4D97-AF65-F5344CB8AC3E}">
        <p14:creationId xmlns:p14="http://schemas.microsoft.com/office/powerpoint/2010/main" val="144118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88E5-4CBA-F940-04CA-2D4625326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03244-041F-F85D-3BB6-55949FB07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1D45D-B02D-3B77-058A-0003D2892520}"/>
              </a:ext>
            </a:extLst>
          </p:cNvPr>
          <p:cNvSpPr>
            <a:spLocks noGrp="1"/>
          </p:cNvSpPr>
          <p:nvPr>
            <p:ph type="body" idx="1"/>
          </p:nvPr>
        </p:nvSpPr>
        <p:spPr/>
        <p:txBody>
          <a:bodyPr/>
          <a:lstStyle/>
          <a:p>
            <a:r>
              <a:rPr lang="en-US" dirty="0"/>
              <a:t>Comments from the team regarding the Mission, Vision, and Philosophy Statements</a:t>
            </a:r>
          </a:p>
        </p:txBody>
      </p:sp>
      <p:sp>
        <p:nvSpPr>
          <p:cNvPr id="4" name="Slide Number Placeholder 3">
            <a:extLst>
              <a:ext uri="{FF2B5EF4-FFF2-40B4-BE49-F238E27FC236}">
                <a16:creationId xmlns:a16="http://schemas.microsoft.com/office/drawing/2014/main" id="{77B30D66-D8EA-DF34-3595-B3448EAC69C5}"/>
              </a:ext>
            </a:extLst>
          </p:cNvPr>
          <p:cNvSpPr>
            <a:spLocks noGrp="1"/>
          </p:cNvSpPr>
          <p:nvPr>
            <p:ph type="sldNum" sz="quarter" idx="5"/>
          </p:nvPr>
        </p:nvSpPr>
        <p:spPr/>
        <p:txBody>
          <a:bodyPr/>
          <a:lstStyle/>
          <a:p>
            <a:fld id="{0DC92804-03A6-47F6-A893-4DDB8903A808}" type="slidenum">
              <a:rPr lang="en-US" smtClean="0"/>
              <a:t>4</a:t>
            </a:fld>
            <a:endParaRPr lang="en-US" dirty="0"/>
          </a:p>
        </p:txBody>
      </p:sp>
    </p:spTree>
    <p:extLst>
      <p:ext uri="{BB962C8B-B14F-4D97-AF65-F5344CB8AC3E}">
        <p14:creationId xmlns:p14="http://schemas.microsoft.com/office/powerpoint/2010/main" val="102774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5</a:t>
            </a:fld>
            <a:endParaRPr lang="en-US" dirty="0"/>
          </a:p>
        </p:txBody>
      </p:sp>
    </p:spTree>
    <p:extLst>
      <p:ext uri="{BB962C8B-B14F-4D97-AF65-F5344CB8AC3E}">
        <p14:creationId xmlns:p14="http://schemas.microsoft.com/office/powerpoint/2010/main" val="152021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6</a:t>
            </a:fld>
            <a:endParaRPr lang="en-US" dirty="0"/>
          </a:p>
        </p:txBody>
      </p:sp>
    </p:spTree>
    <p:extLst>
      <p:ext uri="{BB962C8B-B14F-4D97-AF65-F5344CB8AC3E}">
        <p14:creationId xmlns:p14="http://schemas.microsoft.com/office/powerpoint/2010/main" val="349583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8B0EB-04A5-C458-C1F7-851F2BC6E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2D2AB-6392-31E1-38EE-03287B2C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B7DE1-7F9B-3BDF-7833-FD52A23DCD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E20D39-6125-9F5F-9328-BEEA72F0684D}"/>
              </a:ext>
            </a:extLst>
          </p:cNvPr>
          <p:cNvSpPr>
            <a:spLocks noGrp="1"/>
          </p:cNvSpPr>
          <p:nvPr>
            <p:ph type="sldNum" sz="quarter" idx="5"/>
          </p:nvPr>
        </p:nvSpPr>
        <p:spPr/>
        <p:txBody>
          <a:bodyPr/>
          <a:lstStyle/>
          <a:p>
            <a:fld id="{0DC92804-03A6-47F6-A893-4DDB8903A808}" type="slidenum">
              <a:rPr lang="en-US" smtClean="0"/>
              <a:t>7</a:t>
            </a:fld>
            <a:endParaRPr lang="en-US" dirty="0"/>
          </a:p>
        </p:txBody>
      </p:sp>
    </p:spTree>
    <p:extLst>
      <p:ext uri="{BB962C8B-B14F-4D97-AF65-F5344CB8AC3E}">
        <p14:creationId xmlns:p14="http://schemas.microsoft.com/office/powerpoint/2010/main" val="277620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8</a:t>
            </a:fld>
            <a:endParaRPr lang="en-US" dirty="0"/>
          </a:p>
        </p:txBody>
      </p:sp>
    </p:spTree>
    <p:extLst>
      <p:ext uri="{BB962C8B-B14F-4D97-AF65-F5344CB8AC3E}">
        <p14:creationId xmlns:p14="http://schemas.microsoft.com/office/powerpoint/2010/main" val="183897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92804-03A6-47F6-A893-4DDB8903A808}" type="slidenum">
              <a:rPr lang="en-US" smtClean="0"/>
              <a:t>9</a:t>
            </a:fld>
            <a:endParaRPr lang="en-US" dirty="0"/>
          </a:p>
        </p:txBody>
      </p:sp>
    </p:spTree>
    <p:extLst>
      <p:ext uri="{BB962C8B-B14F-4D97-AF65-F5344CB8AC3E}">
        <p14:creationId xmlns:p14="http://schemas.microsoft.com/office/powerpoint/2010/main" val="304603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25AE8-6A24-43E5-5243-84A6DC6BA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2E85F-71F7-AA12-A6E5-03E8F7BF2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16D10-A5BC-2544-7379-F0D9C294C0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912A6-8D61-F304-197D-4713834A902A}"/>
              </a:ext>
            </a:extLst>
          </p:cNvPr>
          <p:cNvSpPr>
            <a:spLocks noGrp="1"/>
          </p:cNvSpPr>
          <p:nvPr>
            <p:ph type="sldNum" sz="quarter" idx="5"/>
          </p:nvPr>
        </p:nvSpPr>
        <p:spPr/>
        <p:txBody>
          <a:bodyPr/>
          <a:lstStyle/>
          <a:p>
            <a:fld id="{0DC92804-03A6-47F6-A893-4DDB8903A808}" type="slidenum">
              <a:rPr lang="en-US" smtClean="0"/>
              <a:t>10</a:t>
            </a:fld>
            <a:endParaRPr lang="en-US" dirty="0"/>
          </a:p>
        </p:txBody>
      </p:sp>
    </p:spTree>
    <p:extLst>
      <p:ext uri="{BB962C8B-B14F-4D97-AF65-F5344CB8AC3E}">
        <p14:creationId xmlns:p14="http://schemas.microsoft.com/office/powerpoint/2010/main" val="13846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490472"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490472" y="3943232"/>
            <a:ext cx="9144000" cy="1655762"/>
          </a:xfrm>
        </p:spPr>
        <p:txBody>
          <a:bodyPr>
            <a:normAutofit/>
          </a:bodyPr>
          <a:lstStyle>
            <a:lvl1pPr marL="0" indent="0" algn="ctr">
              <a:lnSpc>
                <a:spcPct val="1100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13">
            <a:extLst>
              <a:ext uri="{FF2B5EF4-FFF2-40B4-BE49-F238E27FC236}">
                <a16:creationId xmlns:a16="http://schemas.microsoft.com/office/drawing/2014/main" id="{46538D75-00C2-DE73-4C65-FE94AC658370}"/>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6B601B81-68C1-B63A-105C-EC637DF56CB7}"/>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E9F3E495-0415-392A-9A07-34555BBC7F4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2724276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2268C47-2910-B99C-EC67-F6649ADC29A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8019515-4A04-FBE0-E89C-86ECBB7E98A8}"/>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3D9C272-2490-C827-9BE5-9CEE4185042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9580541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32613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43943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BFF68BE-C313-C839-B719-0339AC3444DF}"/>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A14F4E5F-FFF4-F934-3DD9-134F8D24262D}"/>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6CFE0F82-88EB-FAE2-FC02-99D5EE30110A}"/>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80520741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7D84AA-0BCE-9C85-4510-34EBAE061790}"/>
              </a:ext>
              <a:ext uri="{C183D7F6-B498-43B3-948B-1728B52AA6E4}">
                <adec:decorative xmlns:adec="http://schemas.microsoft.com/office/drawing/2017/decorative" val="1"/>
              </a:ext>
            </a:extLst>
          </p:cNvPr>
          <p:cNvGrpSpPr/>
          <p:nvPr userDrawn="1"/>
        </p:nvGrpSpPr>
        <p:grpSpPr>
          <a:xfrm>
            <a:off x="-1524" y="708955"/>
            <a:ext cx="12193526" cy="5463893"/>
            <a:chOff x="-1524" y="708955"/>
            <a:chExt cx="12193526" cy="5463893"/>
          </a:xfrm>
        </p:grpSpPr>
        <p:sp>
          <p:nvSpPr>
            <p:cNvPr id="5" name="Rectangle 4">
              <a:extLst>
                <a:ext uri="{FF2B5EF4-FFF2-40B4-BE49-F238E27FC236}">
                  <a16:creationId xmlns:a16="http://schemas.microsoft.com/office/drawing/2014/main" id="{E41002A6-9DB7-26A1-2425-8C496B953CA4}"/>
                </a:ext>
              </a:extLst>
            </p:cNvPr>
            <p:cNvSpPr/>
            <p:nvPr userDrawn="1"/>
          </p:nvSpPr>
          <p:spPr>
            <a:xfrm>
              <a:off x="-1524" y="709613"/>
              <a:ext cx="12192000" cy="5463235"/>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9F029623-B14D-1CDC-9D8F-47D563937B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670" t="-7182" r="-9886" b="52046"/>
            <a:stretch/>
          </p:blipFill>
          <p:spPr>
            <a:xfrm>
              <a:off x="-1" y="1162050"/>
              <a:ext cx="5568949" cy="5009032"/>
            </a:xfrm>
            <a:prstGeom prst="rect">
              <a:avLst/>
            </a:prstGeom>
          </p:spPr>
        </p:pic>
        <p:pic>
          <p:nvPicPr>
            <p:cNvPr id="26" name="Graphic 25">
              <a:extLst>
                <a:ext uri="{FF2B5EF4-FFF2-40B4-BE49-F238E27FC236}">
                  <a16:creationId xmlns:a16="http://schemas.microsoft.com/office/drawing/2014/main" id="{B4D8031F-ED2A-8D7E-D369-6BF3256FE3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6" t="-7183" r="44925" b="48899"/>
            <a:stretch/>
          </p:blipFill>
          <p:spPr>
            <a:xfrm rot="16200000">
              <a:off x="7239292" y="366674"/>
              <a:ext cx="4610430" cy="5294991"/>
            </a:xfrm>
            <a:prstGeom prst="rect">
              <a:avLst/>
            </a:prstGeom>
          </p:spPr>
        </p:pic>
      </p:gr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97F04C86-E215-DFBB-8302-70BCCDFC2DB8}"/>
              </a:ext>
              <a:ext uri="{C183D7F6-B498-43B3-948B-1728B52AA6E4}">
                <adec:decorative xmlns:adec="http://schemas.microsoft.com/office/drawing/2017/decorative" val="1"/>
              </a:ext>
            </a:extLst>
          </p:cNvPr>
          <p:cNvCxnSpPr>
            <a:cxnSpLocks/>
          </p:cNvCxnSpPr>
          <p:nvPr userDrawn="1"/>
        </p:nvCxnSpPr>
        <p:spPr>
          <a:xfrm>
            <a:off x="0" y="708956"/>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29577F-647F-5850-5636-6ED05B99595F}"/>
              </a:ext>
              <a:ext uri="{C183D7F6-B498-43B3-948B-1728B52AA6E4}">
                <adec:decorative xmlns:adec="http://schemas.microsoft.com/office/drawing/2017/decorative" val="1"/>
              </a:ext>
            </a:extLst>
          </p:cNvPr>
          <p:cNvCxnSpPr>
            <a:cxnSpLocks/>
          </p:cNvCxnSpPr>
          <p:nvPr userDrawn="1"/>
        </p:nvCxnSpPr>
        <p:spPr>
          <a:xfrm flipV="1">
            <a:off x="69482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CBFB4F-DC16-FC59-E9E7-B92910449EB8}"/>
              </a:ext>
              <a:ext uri="{C183D7F6-B498-43B3-948B-1728B52AA6E4}">
                <adec:decorative xmlns:adec="http://schemas.microsoft.com/office/drawing/2017/decorative" val="1"/>
              </a:ext>
            </a:extLst>
          </p:cNvPr>
          <p:cNvCxnSpPr>
            <a:cxnSpLocks/>
          </p:cNvCxnSpPr>
          <p:nvPr userDrawn="1"/>
        </p:nvCxnSpPr>
        <p:spPr>
          <a:xfrm>
            <a:off x="0" y="616429"/>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690604-E7DB-AFA3-7E13-CAFF46FF50F6}"/>
              </a:ext>
              <a:ext uri="{C183D7F6-B498-43B3-948B-1728B52AA6E4}">
                <adec:decorative xmlns:adec="http://schemas.microsoft.com/office/drawing/2017/decorative" val="1"/>
              </a:ext>
            </a:extLst>
          </p:cNvPr>
          <p:cNvCxnSpPr>
            <a:cxnSpLocks/>
          </p:cNvCxnSpPr>
          <p:nvPr userDrawn="1"/>
        </p:nvCxnSpPr>
        <p:spPr>
          <a:xfrm>
            <a:off x="0" y="627968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2874C2-BA39-4778-DC11-487CC4FCADC3}"/>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D6334D-FB4A-4843-F2FB-1CAC50021C4D}"/>
              </a:ext>
              <a:ext uri="{C183D7F6-B498-43B3-948B-1728B52AA6E4}">
                <adec:decorative xmlns:adec="http://schemas.microsoft.com/office/drawing/2017/decorative" val="1"/>
              </a:ext>
            </a:extLst>
          </p:cNvPr>
          <p:cNvCxnSpPr>
            <a:cxnSpLocks/>
          </p:cNvCxnSpPr>
          <p:nvPr userDrawn="1"/>
        </p:nvCxnSpPr>
        <p:spPr>
          <a:xfrm flipV="1">
            <a:off x="586958"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C043C06-5053-E291-E708-44B684DC523C}"/>
              </a:ext>
            </a:extLst>
          </p:cNvPr>
          <p:cNvSpPr>
            <a:spLocks noGrp="1"/>
          </p:cNvSpPr>
          <p:nvPr>
            <p:ph type="title" hasCustomPrompt="1"/>
          </p:nvPr>
        </p:nvSpPr>
        <p:spPr>
          <a:xfrm>
            <a:off x="1828932" y="1115167"/>
            <a:ext cx="8534136" cy="4655385"/>
          </a:xfrm>
        </p:spPr>
        <p:txBody>
          <a:bodyPr>
            <a:noAutofit/>
          </a:bodyPr>
          <a:lstStyle>
            <a:lvl1pPr algn="ctr">
              <a:defRPr sz="7200"/>
            </a:lvl1pPr>
          </a:lstStyle>
          <a:p>
            <a:r>
              <a:rPr lang="en-US" dirty="0"/>
              <a:t>Click to add title</a:t>
            </a:r>
          </a:p>
        </p:txBody>
      </p:sp>
      <p:pic>
        <p:nvPicPr>
          <p:cNvPr id="7" name="Picture 6" descr="A green circle with a map and a bowl&#10;&#10;AI-generated content may be incorrect.">
            <a:extLst>
              <a:ext uri="{FF2B5EF4-FFF2-40B4-BE49-F238E27FC236}">
                <a16:creationId xmlns:a16="http://schemas.microsoft.com/office/drawing/2014/main" id="{BFF275BD-D012-AE0F-3223-5B862F73B7D4}"/>
              </a:ext>
            </a:extLst>
          </p:cNvPr>
          <p:cNvPicPr>
            <a:picLocks noChangeAspect="1"/>
          </p:cNvPicPr>
          <p:nvPr userDrawn="1"/>
        </p:nvPicPr>
        <p:blipFill>
          <a:blip r:embed="rId4"/>
          <a:stretch>
            <a:fillRect/>
          </a:stretch>
        </p:blipFill>
        <p:spPr>
          <a:xfrm>
            <a:off x="9639397" y="203512"/>
            <a:ext cx="2344213" cy="2346384"/>
          </a:xfrm>
          <a:prstGeom prst="rect">
            <a:avLst/>
          </a:prstGeom>
        </p:spPr>
      </p:pic>
    </p:spTree>
    <p:extLst>
      <p:ext uri="{BB962C8B-B14F-4D97-AF65-F5344CB8AC3E}">
        <p14:creationId xmlns:p14="http://schemas.microsoft.com/office/powerpoint/2010/main" val="126824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3048" y="2138289"/>
            <a:ext cx="12188952" cy="40339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2C488A36-B0CB-7B46-C2A6-BA57D39EC47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7860" r="37853" b="27738"/>
          <a:stretch/>
        </p:blipFill>
        <p:spPr>
          <a:xfrm>
            <a:off x="6962087" y="2143124"/>
            <a:ext cx="5226865" cy="4033839"/>
          </a:xfrm>
          <a:prstGeom prst="rect">
            <a:avLst/>
          </a:prstGeom>
        </p:spPr>
      </p:pic>
      <p:sp>
        <p:nvSpPr>
          <p:cNvPr id="16" name="Title 1">
            <a:extLst>
              <a:ext uri="{FF2B5EF4-FFF2-40B4-BE49-F238E27FC236}">
                <a16:creationId xmlns:a16="http://schemas.microsoft.com/office/drawing/2014/main" id="{A8614BA2-9387-F1B5-B7DB-B34DAE90FEDE}"/>
              </a:ext>
            </a:extLst>
          </p:cNvPr>
          <p:cNvSpPr>
            <a:spLocks noGrp="1"/>
          </p:cNvSpPr>
          <p:nvPr>
            <p:ph type="title" hasCustomPrompt="1"/>
          </p:nvPr>
        </p:nvSpPr>
        <p:spPr>
          <a:xfrm>
            <a:off x="422177" y="365125"/>
            <a:ext cx="10778937" cy="1325563"/>
          </a:xfrm>
        </p:spPr>
        <p:txBody>
          <a:bodyPr>
            <a:normAutofit/>
          </a:bodyPr>
          <a:lstStyle>
            <a:lvl1pPr>
              <a:defRPr sz="4400"/>
            </a:lvl1pPr>
          </a:lstStyle>
          <a:p>
            <a:r>
              <a:rPr lang="en-US" dirty="0"/>
              <a:t>Click to add title</a:t>
            </a:r>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hasCustomPrompt="1"/>
          </p:nvPr>
        </p:nvSpPr>
        <p:spPr>
          <a:xfrm>
            <a:off x="422899" y="2350108"/>
            <a:ext cx="10778221" cy="3609461"/>
          </a:xfrm>
        </p:spPr>
        <p:txBody>
          <a:bodyPr anchor="ctr" anchorCtr="0">
            <a:normAutofit/>
          </a:bodyPr>
          <a:lstStyle>
            <a:lvl1pPr>
              <a:buNone/>
              <a:defRPr sz="2400"/>
            </a:lvl1pPr>
            <a:lvl2pPr>
              <a:defRPr sz="2400"/>
            </a:lvl2pPr>
            <a:lvl3pPr>
              <a:defRPr sz="2400"/>
            </a:lvl3pPr>
            <a:lvl4pPr>
              <a:defRPr sz="24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A80DA6A-71F3-6286-F60A-EEEC9188718C}"/>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75F98B46-5DFC-3487-EB05-148905CA6507}"/>
              </a:ext>
              <a:ext uri="{C183D7F6-B498-43B3-948B-1728B52AA6E4}">
                <adec:decorative xmlns:adec="http://schemas.microsoft.com/office/drawing/2017/decorative" val="1"/>
              </a:ext>
            </a:extLst>
          </p:cNvPr>
          <p:cNvCxnSpPr>
            <a:cxnSpLocks/>
          </p:cNvCxnSpPr>
          <p:nvPr userDrawn="1"/>
        </p:nvCxnSpPr>
        <p:spPr>
          <a:xfrm>
            <a:off x="0" y="2138288"/>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768F8E-3DFF-8D92-E3CF-5AE5F6DA5422}"/>
              </a:ext>
              <a:ext uri="{C183D7F6-B498-43B3-948B-1728B52AA6E4}">
                <adec:decorative xmlns:adec="http://schemas.microsoft.com/office/drawing/2017/decorative" val="1"/>
              </a:ext>
            </a:extLst>
          </p:cNvPr>
          <p:cNvCxnSpPr>
            <a:cxnSpLocks/>
          </p:cNvCxnSpPr>
          <p:nvPr userDrawn="1"/>
        </p:nvCxnSpPr>
        <p:spPr>
          <a:xfrm>
            <a:off x="0" y="2045761"/>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3A1EA-5EE3-D81A-D135-860F481F6740}"/>
              </a:ext>
              <a:ext uri="{C183D7F6-B498-43B3-948B-1728B52AA6E4}">
                <adec:decorative xmlns:adec="http://schemas.microsoft.com/office/drawing/2017/decorative" val="1"/>
              </a:ext>
            </a:extLst>
          </p:cNvPr>
          <p:cNvCxnSpPr>
            <a:cxnSpLocks/>
          </p:cNvCxnSpPr>
          <p:nvPr userDrawn="1"/>
        </p:nvCxnSpPr>
        <p:spPr>
          <a:xfrm>
            <a:off x="0" y="626472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EA58FF-2FB1-3B78-FDCF-E5DC2EFE5D57}"/>
              </a:ext>
              <a:ext uri="{C183D7F6-B498-43B3-948B-1728B52AA6E4}">
                <adec:decorative xmlns:adec="http://schemas.microsoft.com/office/drawing/2017/decorative" val="1"/>
              </a:ext>
            </a:extLst>
          </p:cNvPr>
          <p:cNvCxnSpPr>
            <a:cxnSpLocks/>
          </p:cNvCxnSpPr>
          <p:nvPr userDrawn="1"/>
        </p:nvCxnSpPr>
        <p:spPr>
          <a:xfrm>
            <a:off x="0"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326723"/>
      </p:ext>
    </p:extLst>
  </p:cSld>
  <p:clrMapOvr>
    <a:masterClrMapping/>
  </p:clrMapOvr>
  <p:extLst>
    <p:ext uri="{DCECCB84-F9BA-43D5-87BE-67443E8EF086}">
      <p15:sldGuideLst xmlns:p15="http://schemas.microsoft.com/office/powerpoint/2012/main">
        <p15:guide id="1" orient="horz" pos="1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2"/>
            <a:ext cx="5646541" cy="5295371"/>
          </a:xfrm>
        </p:spPr>
        <p:txBody>
          <a:bodyPr anchor="ctr" anchorCtr="0">
            <a:normAutofit/>
          </a:bodyPr>
          <a:lstStyle>
            <a:lvl1pPr>
              <a:defRPr sz="4400"/>
            </a:lvl1pPr>
          </a:lstStyle>
          <a:p>
            <a:pPr algn="l">
              <a:lnSpc>
                <a:spcPts val="5800"/>
              </a:lnSpc>
            </a:pPr>
            <a:r>
              <a:rPr lang="en-US" sz="4800" dirty="0"/>
              <a:t>Click to add title </a:t>
            </a:r>
          </a:p>
        </p:txBody>
      </p:sp>
      <p:sp>
        <p:nvSpPr>
          <p:cNvPr id="2" name="Picture Placeholder 13">
            <a:extLst>
              <a:ext uri="{FF2B5EF4-FFF2-40B4-BE49-F238E27FC236}">
                <a16:creationId xmlns:a16="http://schemas.microsoft.com/office/drawing/2014/main" id="{6379D45C-F78A-E101-CD9D-C98EA6E6C569}"/>
              </a:ext>
            </a:extLst>
          </p:cNvPr>
          <p:cNvSpPr>
            <a:spLocks noGrp="1"/>
          </p:cNvSpPr>
          <p:nvPr>
            <p:ph type="pic" sz="quarter" idx="13"/>
          </p:nvPr>
        </p:nvSpPr>
        <p:spPr>
          <a:xfrm>
            <a:off x="6483095" y="-1"/>
            <a:ext cx="5013087" cy="6857998"/>
          </a:xfrm>
          <a:solidFill>
            <a:schemeClr val="accent3"/>
          </a:solidFill>
        </p:spPr>
        <p:txBody>
          <a:bodyPr>
            <a:normAutofit/>
          </a:bodyPr>
          <a:lstStyle>
            <a:lvl1pPr marL="0" indent="0" algn="ctr">
              <a:buNone/>
              <a:defRPr sz="1800"/>
            </a:lvl1pPr>
          </a:lstStyle>
          <a:p>
            <a:r>
              <a:rPr lang="en-US"/>
              <a:t>Click icon to add picture</a:t>
            </a:r>
            <a:endParaRPr lang="en-US" dirty="0"/>
          </a:p>
        </p:txBody>
      </p:sp>
    </p:spTree>
    <p:extLst>
      <p:ext uri="{BB962C8B-B14F-4D97-AF65-F5344CB8AC3E}">
        <p14:creationId xmlns:p14="http://schemas.microsoft.com/office/powerpoint/2010/main" val="371376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Rectangle 3">
            <a:extLst>
              <a:ext uri="{FF2B5EF4-FFF2-40B4-BE49-F238E27FC236}">
                <a16:creationId xmlns:a16="http://schemas.microsoft.com/office/drawing/2014/main" id="{39415B1A-CA14-E219-0C7F-0B38B168475A}"/>
              </a:ext>
              <a:ext uri="{C183D7F6-B498-43B3-948B-1728B52AA6E4}">
                <adec:decorative xmlns:adec="http://schemas.microsoft.com/office/drawing/2017/decorative" val="1"/>
              </a:ext>
            </a:extLst>
          </p:cNvPr>
          <p:cNvSpPr/>
          <p:nvPr userDrawn="1"/>
        </p:nvSpPr>
        <p:spPr>
          <a:xfrm>
            <a:off x="6483096" y="1"/>
            <a:ext cx="5013088"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2BA35BB-6689-91C0-7D75-944092B3CDB5}"/>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1949B5-8206-3159-8E9E-E95F2A9AA4EA}"/>
              </a:ext>
              <a:ext uri="{C183D7F6-B498-43B3-948B-1728B52AA6E4}">
                <adec:decorative xmlns:adec="http://schemas.microsoft.com/office/drawing/2017/decorative" val="1"/>
              </a:ext>
            </a:extLst>
          </p:cNvPr>
          <p:cNvCxnSpPr>
            <a:cxnSpLocks/>
          </p:cNvCxnSpPr>
          <p:nvPr userDrawn="1"/>
        </p:nvCxnSpPr>
        <p:spPr>
          <a:xfrm flipV="1">
            <a:off x="6483096"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7BFBC-DA17-6BEB-A937-333E9504DD6D}"/>
              </a:ext>
              <a:ext uri="{C183D7F6-B498-43B3-948B-1728B52AA6E4}">
                <adec:decorative xmlns:adec="http://schemas.microsoft.com/office/drawing/2017/decorative" val="1"/>
              </a:ext>
            </a:extLst>
          </p:cNvPr>
          <p:cNvCxnSpPr>
            <a:cxnSpLocks/>
          </p:cNvCxnSpPr>
          <p:nvPr userDrawn="1"/>
        </p:nvCxnSpPr>
        <p:spPr>
          <a:xfrm flipV="1">
            <a:off x="6363569"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DF9A5C70-EFC4-1BAB-285F-B317FAF4744B}"/>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pic>
        <p:nvPicPr>
          <p:cNvPr id="16" name="Graphic 15">
            <a:extLst>
              <a:ext uri="{FF2B5EF4-FFF2-40B4-BE49-F238E27FC236}">
                <a16:creationId xmlns:a16="http://schemas.microsoft.com/office/drawing/2014/main" id="{C073F905-5A3E-F9EB-B095-7A3A17C1ED33}"/>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49" t="13424" r="28018" b="11087"/>
          <a:stretch/>
        </p:blipFill>
        <p:spPr>
          <a:xfrm>
            <a:off x="6472427" y="0"/>
            <a:ext cx="5023757" cy="6858000"/>
          </a:xfrm>
          <a:prstGeom prst="rect">
            <a:avLst/>
          </a:prstGeom>
        </p:spPr>
      </p:pic>
    </p:spTree>
    <p:extLst>
      <p:ext uri="{BB962C8B-B14F-4D97-AF65-F5344CB8AC3E}">
        <p14:creationId xmlns:p14="http://schemas.microsoft.com/office/powerpoint/2010/main" val="966301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duc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77B93E-437F-D9D6-D3D1-6DE5F025A4CD}"/>
              </a:ext>
              <a:ext uri="{C183D7F6-B498-43B3-948B-1728B52AA6E4}">
                <adec:decorative xmlns:adec="http://schemas.microsoft.com/office/drawing/2017/decorative" val="1"/>
              </a:ext>
            </a:extLst>
          </p:cNvPr>
          <p:cNvSpPr/>
          <p:nvPr userDrawn="1"/>
        </p:nvSpPr>
        <p:spPr>
          <a:xfrm>
            <a:off x="10744200" y="1"/>
            <a:ext cx="75198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B74AAE1C-171A-32A3-E6FD-75252CAB87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796" t="12194" r="49125" b="12256"/>
          <a:stretch/>
        </p:blipFill>
        <p:spPr>
          <a:xfrm>
            <a:off x="10732660" y="-5609"/>
            <a:ext cx="763524" cy="6863608"/>
          </a:xfrm>
          <a:prstGeom prst="rect">
            <a:avLst/>
          </a:prstGeom>
        </p:spPr>
      </p:pic>
      <p:sp>
        <p:nvSpPr>
          <p:cNvPr id="13" name="Title 1">
            <a:extLst>
              <a:ext uri="{FF2B5EF4-FFF2-40B4-BE49-F238E27FC236}">
                <a16:creationId xmlns:a16="http://schemas.microsoft.com/office/drawing/2014/main" id="{F581E4B7-6D97-63BF-7E87-5E71F8BD8C58}"/>
              </a:ext>
            </a:extLst>
          </p:cNvPr>
          <p:cNvSpPr>
            <a:spLocks noGrp="1"/>
          </p:cNvSpPr>
          <p:nvPr>
            <p:ph type="title" hasCustomPrompt="1"/>
          </p:nvPr>
        </p:nvSpPr>
        <p:spPr>
          <a:xfrm>
            <a:off x="422178" y="365125"/>
            <a:ext cx="9733538" cy="1325563"/>
          </a:xfrm>
        </p:spPr>
        <p:txBody>
          <a:bodyPr>
            <a:normAutofit/>
          </a:bodyPr>
          <a:lstStyle>
            <a:lvl1pPr>
              <a:defRPr sz="4400"/>
            </a:lvl1pPr>
          </a:lstStyle>
          <a:p>
            <a:r>
              <a:rPr lang="en-US" dirty="0"/>
              <a:t>Click to add title</a:t>
            </a:r>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hasCustomPrompt="1"/>
          </p:nvPr>
        </p:nvSpPr>
        <p:spPr>
          <a:xfrm>
            <a:off x="419106" y="2198915"/>
            <a:ext cx="9741183" cy="3345316"/>
          </a:xfrm>
        </p:spPr>
        <p:txBody>
          <a:bodyPr anchor="t" anchorCtr="0">
            <a:normAutofit/>
          </a:bodyPr>
          <a:lstStyle>
            <a:lvl1pPr marL="0" indent="0">
              <a:buNone/>
              <a:defRPr sz="1800" baseline="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solidFill>
                <a:schemeClr val="tx1"/>
              </a:solidFill>
            </a:endParaRPr>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E05DBF26-BAB3-D5FD-5EA7-310263D4CA95}"/>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cxnSp>
        <p:nvCxnSpPr>
          <p:cNvPr id="3" name="Straight Connector 2">
            <a:extLst>
              <a:ext uri="{FF2B5EF4-FFF2-40B4-BE49-F238E27FC236}">
                <a16:creationId xmlns:a16="http://schemas.microsoft.com/office/drawing/2014/main" id="{6940584B-2A03-52F7-B667-9CD1A2BD785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3C0872-DC48-53B1-8569-7A913D92D8D1}"/>
              </a:ext>
              <a:ext uri="{C183D7F6-B498-43B3-948B-1728B52AA6E4}">
                <adec:decorative xmlns:adec="http://schemas.microsoft.com/office/drawing/2017/decorative" val="1"/>
              </a:ext>
            </a:extLst>
          </p:cNvPr>
          <p:cNvCxnSpPr>
            <a:cxnSpLocks/>
          </p:cNvCxnSpPr>
          <p:nvPr userDrawn="1"/>
        </p:nvCxnSpPr>
        <p:spPr>
          <a:xfrm flipV="1">
            <a:off x="1074420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35D700-0F05-E0E7-FB42-2FC890C26C08}"/>
              </a:ext>
              <a:ext uri="{C183D7F6-B498-43B3-948B-1728B52AA6E4}">
                <adec:decorative xmlns:adec="http://schemas.microsoft.com/office/drawing/2017/decorative" val="1"/>
              </a:ext>
            </a:extLst>
          </p:cNvPr>
          <p:cNvCxnSpPr>
            <a:cxnSpLocks/>
          </p:cNvCxnSpPr>
          <p:nvPr userDrawn="1"/>
        </p:nvCxnSpPr>
        <p:spPr>
          <a:xfrm flipV="1">
            <a:off x="1063077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C00B3F-62BE-8535-5239-46279DF1B7E6}"/>
              </a:ext>
              <a:ext uri="{C183D7F6-B498-43B3-948B-1728B52AA6E4}">
                <adec:decorative xmlns:adec="http://schemas.microsoft.com/office/drawing/2017/decorative" val="1"/>
              </a:ext>
            </a:extLst>
          </p:cNvPr>
          <p:cNvCxnSpPr>
            <a:cxnSpLocks/>
          </p:cNvCxnSpPr>
          <p:nvPr userDrawn="1"/>
        </p:nvCxnSpPr>
        <p:spPr>
          <a:xfrm>
            <a:off x="0" y="6052457"/>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4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break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7AE2FB-B934-16AA-2537-04016B7F1AAB}"/>
              </a:ext>
            </a:extLst>
          </p:cNvPr>
          <p:cNvSpPr>
            <a:spLocks noGrp="1"/>
          </p:cNvSpPr>
          <p:nvPr>
            <p:ph type="ctrTitle" hasCustomPrompt="1"/>
          </p:nvPr>
        </p:nvSpPr>
        <p:spPr>
          <a:xfrm>
            <a:off x="422897" y="576263"/>
            <a:ext cx="5646541" cy="3304494"/>
          </a:xfrm>
        </p:spPr>
        <p:txBody>
          <a:bodyPr anchor="b" anchorCtr="0">
            <a:normAutofit/>
          </a:bodyPr>
          <a:lstStyle>
            <a:lvl1pPr>
              <a:defRPr sz="4400"/>
            </a:lvl1pPr>
          </a:lstStyle>
          <a:p>
            <a:pPr algn="l">
              <a:lnSpc>
                <a:spcPts val="5800"/>
              </a:lnSpc>
            </a:pPr>
            <a:r>
              <a:rPr lang="en-US" sz="4800" dirty="0"/>
              <a:t>Click to add title </a:t>
            </a:r>
          </a:p>
        </p:txBody>
      </p:sp>
      <p:sp>
        <p:nvSpPr>
          <p:cNvPr id="4" name="Text Placeholder 14">
            <a:extLst>
              <a:ext uri="{FF2B5EF4-FFF2-40B4-BE49-F238E27FC236}">
                <a16:creationId xmlns:a16="http://schemas.microsoft.com/office/drawing/2014/main" id="{B5241927-0828-2C0E-290E-E82A357BC83F}"/>
              </a:ext>
            </a:extLst>
          </p:cNvPr>
          <p:cNvSpPr>
            <a:spLocks noGrp="1"/>
          </p:cNvSpPr>
          <p:nvPr>
            <p:ph type="body" sz="quarter" idx="10" hasCustomPrompt="1"/>
          </p:nvPr>
        </p:nvSpPr>
        <p:spPr>
          <a:xfrm>
            <a:off x="422275" y="4148138"/>
            <a:ext cx="5673726" cy="1528762"/>
          </a:xfrm>
        </p:spPr>
        <p:txBody>
          <a:bodyPr/>
          <a:lstStyle>
            <a:lvl1pPr marL="0" indent="0">
              <a:buNone/>
              <a:defRPr/>
            </a:lvl1pPr>
          </a:lstStyle>
          <a:p>
            <a:pPr lvl="0"/>
            <a:r>
              <a:rPr lang="en-US" dirty="0"/>
              <a:t>Click to add subtitle</a:t>
            </a:r>
          </a:p>
        </p:txBody>
      </p:sp>
      <p:sp>
        <p:nvSpPr>
          <p:cNvPr id="2" name="Picture Placeholder 13">
            <a:extLst>
              <a:ext uri="{FF2B5EF4-FFF2-40B4-BE49-F238E27FC236}">
                <a16:creationId xmlns:a16="http://schemas.microsoft.com/office/drawing/2014/main" id="{6379D45C-F78A-E101-CD9D-C98EA6E6C569}"/>
              </a:ext>
            </a:extLst>
          </p:cNvPr>
          <p:cNvSpPr>
            <a:spLocks noGrp="1"/>
          </p:cNvSpPr>
          <p:nvPr>
            <p:ph type="pic" sz="quarter" idx="13"/>
          </p:nvPr>
        </p:nvSpPr>
        <p:spPr>
          <a:xfrm>
            <a:off x="6483095" y="-1"/>
            <a:ext cx="5013087" cy="6857998"/>
          </a:xfrm>
          <a:solidFill>
            <a:schemeClr val="accent3"/>
          </a:solidFill>
        </p:spPr>
        <p:txBody>
          <a:bodyPr>
            <a:normAutofit/>
          </a:bodyPr>
          <a:lstStyle>
            <a:lvl1pPr marL="0" indent="0" algn="ctr">
              <a:buNone/>
              <a:defRPr sz="1800"/>
            </a:lvl1pPr>
          </a:lstStyle>
          <a:p>
            <a:r>
              <a:rPr lang="en-US"/>
              <a:t>Click icon to add picture</a:t>
            </a:r>
            <a:endParaRPr lang="en-US" dirty="0"/>
          </a:p>
        </p:txBody>
      </p:sp>
      <p:sp>
        <p:nvSpPr>
          <p:cNvPr id="6" name="Rectangle 5">
            <a:extLst>
              <a:ext uri="{FF2B5EF4-FFF2-40B4-BE49-F238E27FC236}">
                <a16:creationId xmlns:a16="http://schemas.microsoft.com/office/drawing/2014/main" id="{EA4F6DF6-2D97-1E21-15A5-D0E9397E2F2A}"/>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1406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6FBD3-8FFB-2E51-CAC4-CFB7B5AFBB37}"/>
              </a:ext>
              <a:ext uri="{C183D7F6-B498-43B3-948B-1728B52AA6E4}">
                <adec:decorative xmlns:adec="http://schemas.microsoft.com/office/drawing/2017/decorative" val="1"/>
              </a:ext>
            </a:extLst>
          </p:cNvPr>
          <p:cNvSpPr/>
          <p:nvPr userDrawn="1"/>
        </p:nvSpPr>
        <p:spPr>
          <a:xfrm rot="10800000">
            <a:off x="11491640" y="0"/>
            <a:ext cx="708823" cy="713232"/>
          </a:xfrm>
          <a:prstGeom prst="rect">
            <a:avLst/>
          </a:prstGeom>
          <a:solidFill>
            <a:schemeClr val="accent3">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hasCustomPrompt="1"/>
          </p:nvPr>
        </p:nvSpPr>
        <p:spPr>
          <a:xfrm>
            <a:off x="422178" y="365125"/>
            <a:ext cx="10660350" cy="1325563"/>
          </a:xfrm>
        </p:spPr>
        <p:txBody>
          <a:bodyPr>
            <a:normAutofit/>
          </a:bodyPr>
          <a:lstStyle>
            <a:lvl1pPr>
              <a:defRPr sz="4400"/>
            </a:lvl1pPr>
          </a:lstStyle>
          <a:p>
            <a:r>
              <a:rPr lang="en-US" dirty="0"/>
              <a:t>Click to add title</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hasCustomPrompt="1"/>
          </p:nvPr>
        </p:nvSpPr>
        <p:spPr>
          <a:xfrm>
            <a:off x="422178" y="2198914"/>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dirty="0"/>
              <a:t>Sample Footer Text</a:t>
            </a:r>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a:xfrm>
            <a:off x="11503152" y="0"/>
            <a:ext cx="685800" cy="685800"/>
          </a:xfrm>
        </p:spPr>
        <p:txBody>
          <a:bodyPr/>
          <a:lstStyle/>
          <a:p>
            <a:fld id="{3A4F6043-7A67-491B-98BC-F933DED7226D}" type="slidenum">
              <a:rPr lang="en-US" smtClean="0"/>
              <a:pPr/>
              <a:t>‹#›</a:t>
            </a:fld>
            <a:endParaRPr lang="en-US" dirty="0"/>
          </a:p>
        </p:txBody>
      </p:sp>
      <p:sp>
        <p:nvSpPr>
          <p:cNvPr id="3" name="Content Placeholder 3">
            <a:extLst>
              <a:ext uri="{FF2B5EF4-FFF2-40B4-BE49-F238E27FC236}">
                <a16:creationId xmlns:a16="http://schemas.microsoft.com/office/drawing/2014/main" id="{E620B83B-1673-865A-1958-873C4765EFA0}"/>
              </a:ext>
            </a:extLst>
          </p:cNvPr>
          <p:cNvSpPr>
            <a:spLocks noGrp="1"/>
          </p:cNvSpPr>
          <p:nvPr>
            <p:ph sz="half" idx="13" hasCustomPrompt="1"/>
          </p:nvPr>
        </p:nvSpPr>
        <p:spPr>
          <a:xfrm>
            <a:off x="5924741" y="2198913"/>
            <a:ext cx="5157787" cy="3455925"/>
          </a:xfrm>
        </p:spPr>
        <p:txBody>
          <a:bodyPr>
            <a:normAutofit/>
          </a:bodyPr>
          <a:lstStyle>
            <a:lvl1pPr marL="0" indent="0">
              <a:spcBef>
                <a:spcPts val="1000"/>
              </a:spcBef>
              <a:buNone/>
              <a:defRPr sz="1800"/>
            </a:lvl1pPr>
            <a:lvl2pPr marL="228600">
              <a:spcBef>
                <a:spcPts val="1000"/>
              </a:spcBef>
              <a:defRPr sz="1800"/>
            </a:lvl2pPr>
            <a:lvl3pPr marL="685800">
              <a:spcBef>
                <a:spcPts val="1000"/>
              </a:spcBef>
              <a:defRPr sz="1800"/>
            </a:lvl3pPr>
            <a:lvl4pPr marL="1143000">
              <a:spcBef>
                <a:spcPts val="1000"/>
              </a:spcBef>
              <a:defRPr sz="1800"/>
            </a:lvl4pPr>
            <a:lvl5pPr marL="1600200">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890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BDEB7A-D103-487A-8C1B-9145FB24B663}"/>
              </a:ext>
            </a:extLst>
          </p:cNvPr>
          <p:cNvSpPr>
            <a:spLocks noGrp="1"/>
          </p:cNvSpPr>
          <p:nvPr>
            <p:ph type="title" hasCustomPrompt="1"/>
          </p:nvPr>
        </p:nvSpPr>
        <p:spPr>
          <a:xfrm>
            <a:off x="422897" y="539496"/>
            <a:ext cx="5228393" cy="2697190"/>
          </a:xfrm>
        </p:spPr>
        <p:txBody>
          <a:bodyPr anchor="b">
            <a:normAutofit/>
          </a:bodyPr>
          <a:lstStyle>
            <a:lvl1pPr>
              <a:defRPr sz="4400"/>
            </a:lvl1pPr>
          </a:lstStyle>
          <a:p>
            <a:r>
              <a:rPr lang="en-US" sz="4800" dirty="0"/>
              <a:t>Click to add title </a:t>
            </a:r>
          </a:p>
        </p:txBody>
      </p:sp>
      <p:sp>
        <p:nvSpPr>
          <p:cNvPr id="8" name="Content Placeholder 2">
            <a:extLst>
              <a:ext uri="{FF2B5EF4-FFF2-40B4-BE49-F238E27FC236}">
                <a16:creationId xmlns:a16="http://schemas.microsoft.com/office/drawing/2014/main" id="{F3017A3E-25F7-41D5-AABB-24D0E2673A63}"/>
              </a:ext>
            </a:extLst>
          </p:cNvPr>
          <p:cNvSpPr>
            <a:spLocks noGrp="1"/>
          </p:cNvSpPr>
          <p:nvPr>
            <p:ph idx="1" hasCustomPrompt="1"/>
          </p:nvPr>
        </p:nvSpPr>
        <p:spPr>
          <a:xfrm>
            <a:off x="422897" y="3354749"/>
            <a:ext cx="5228392" cy="2582470"/>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05C0C26-4C66-47DC-B079-5B94C22F15BD}"/>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7E30B1-7066-9D31-7A11-7B81B65DD8BA}"/>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72E672D-C862-C853-0730-15E3C4953D67}"/>
              </a:ext>
            </a:extLst>
          </p:cNvPr>
          <p:cNvSpPr/>
          <p:nvPr userDrawn="1"/>
        </p:nvSpPr>
        <p:spPr>
          <a:xfrm>
            <a:off x="9884230"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10336ED-3DCB-4524-8A3F-9FBBD0B18E87}"/>
              </a:ext>
              <a:ext uri="{C183D7F6-B498-43B3-948B-1728B52AA6E4}">
                <adec:decorative xmlns:adec="http://schemas.microsoft.com/office/drawing/2017/decorative" val="1"/>
              </a:ext>
            </a:extLst>
          </p:cNvPr>
          <p:cNvCxnSpPr>
            <a:cxnSpLocks/>
          </p:cNvCxnSpPr>
          <p:nvPr userDrawn="1"/>
        </p:nvCxnSpPr>
        <p:spPr>
          <a:xfrm flipV="1">
            <a:off x="116050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15F86B-1A6A-ECD5-F63A-4280BADEF7C2}"/>
              </a:ext>
              <a:ext uri="{C183D7F6-B498-43B3-948B-1728B52AA6E4}">
                <adec:decorative xmlns:adec="http://schemas.microsoft.com/office/drawing/2017/decorative" val="1"/>
              </a:ext>
            </a:extLst>
          </p:cNvPr>
          <p:cNvCxnSpPr>
            <a:cxnSpLocks/>
          </p:cNvCxnSpPr>
          <p:nvPr userDrawn="1"/>
        </p:nvCxnSpPr>
        <p:spPr>
          <a:xfrm flipV="1">
            <a:off x="9884230"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5534F0-444E-1FA5-FC8F-F04505FC0F29}"/>
              </a:ext>
              <a:ext uri="{C183D7F6-B498-43B3-948B-1728B52AA6E4}">
                <adec:decorative xmlns:adec="http://schemas.microsoft.com/office/drawing/2017/decorative" val="1"/>
              </a:ext>
            </a:extLst>
          </p:cNvPr>
          <p:cNvCxnSpPr>
            <a:cxnSpLocks/>
          </p:cNvCxnSpPr>
          <p:nvPr userDrawn="1"/>
        </p:nvCxnSpPr>
        <p:spPr>
          <a:xfrm flipV="1">
            <a:off x="976862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19972F-DA18-8749-FF59-A83CA1E1F4A3}"/>
              </a:ext>
              <a:ext uri="{C183D7F6-B498-43B3-948B-1728B52AA6E4}">
                <adec:decorative xmlns:adec="http://schemas.microsoft.com/office/drawing/2017/decorative" val="1"/>
              </a:ext>
            </a:extLst>
          </p:cNvPr>
          <p:cNvCxnSpPr>
            <a:cxnSpLocks/>
          </p:cNvCxnSpPr>
          <p:nvPr userDrawn="1"/>
        </p:nvCxnSpPr>
        <p:spPr>
          <a:xfrm flipV="1">
            <a:off x="9372495" y="561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67D80A1-B7E7-2F80-975E-2E87C591BB67}"/>
              </a:ext>
            </a:extLst>
          </p:cNvPr>
          <p:cNvSpPr/>
          <p:nvPr userDrawn="1"/>
        </p:nvSpPr>
        <p:spPr>
          <a:xfrm>
            <a:off x="7760541" y="1"/>
            <a:ext cx="1611954" cy="6857999"/>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BE88F6AB-6890-F7DE-7C01-CE237F778605}"/>
              </a:ext>
              <a:ext uri="{C183D7F6-B498-43B3-948B-1728B52AA6E4}">
                <adec:decorative xmlns:adec="http://schemas.microsoft.com/office/drawing/2017/decorative" val="1"/>
              </a:ext>
            </a:extLst>
          </p:cNvPr>
          <p:cNvCxnSpPr>
            <a:cxnSpLocks/>
          </p:cNvCxnSpPr>
          <p:nvPr userDrawn="1"/>
        </p:nvCxnSpPr>
        <p:spPr>
          <a:xfrm flipV="1">
            <a:off x="9481352"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6575E3-45E3-206E-9037-D8FD562B722A}"/>
              </a:ext>
              <a:ext uri="{C183D7F6-B498-43B3-948B-1728B52AA6E4}">
                <adec:decorative xmlns:adec="http://schemas.microsoft.com/office/drawing/2017/decorative" val="1"/>
              </a:ext>
            </a:extLst>
          </p:cNvPr>
          <p:cNvCxnSpPr>
            <a:cxnSpLocks/>
          </p:cNvCxnSpPr>
          <p:nvPr userDrawn="1"/>
        </p:nvCxnSpPr>
        <p:spPr>
          <a:xfrm flipV="1">
            <a:off x="7760541"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E4BC31-600E-ECD3-1E7F-FE4F6F720A6A}"/>
              </a:ext>
              <a:ext uri="{C183D7F6-B498-43B3-948B-1728B52AA6E4}">
                <adec:decorative xmlns:adec="http://schemas.microsoft.com/office/drawing/2017/decorative" val="1"/>
              </a:ext>
            </a:extLst>
          </p:cNvPr>
          <p:cNvCxnSpPr>
            <a:cxnSpLocks/>
          </p:cNvCxnSpPr>
          <p:nvPr userDrawn="1"/>
        </p:nvCxnSpPr>
        <p:spPr>
          <a:xfrm flipV="1">
            <a:off x="7644933" y="0"/>
            <a:ext cx="0" cy="6858000"/>
          </a:xfrm>
          <a:prstGeom prst="line">
            <a:avLst/>
          </a:prstGeom>
          <a:ln w="9525" cap="rnd">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3F8CA839-B327-1ECD-C35D-02164F5BBD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706" t="12194" r="49126" b="12256"/>
          <a:stretch/>
        </p:blipFill>
        <p:spPr>
          <a:xfrm>
            <a:off x="9884229" y="-5609"/>
            <a:ext cx="1611955" cy="6863608"/>
          </a:xfrm>
          <a:prstGeom prst="rect">
            <a:avLst/>
          </a:prstGeom>
        </p:spPr>
      </p:pic>
      <p:pic>
        <p:nvPicPr>
          <p:cNvPr id="35" name="Graphic 34">
            <a:extLst>
              <a:ext uri="{FF2B5EF4-FFF2-40B4-BE49-F238E27FC236}">
                <a16:creationId xmlns:a16="http://schemas.microsoft.com/office/drawing/2014/main" id="{E1A97957-D274-4D24-1862-D53BF72826C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90" t="12194" r="70042" b="12256"/>
          <a:stretch/>
        </p:blipFill>
        <p:spPr>
          <a:xfrm>
            <a:off x="7753789" y="5610"/>
            <a:ext cx="1611955" cy="6863608"/>
          </a:xfrm>
          <a:prstGeom prst="rect">
            <a:avLst/>
          </a:prstGeom>
        </p:spPr>
      </p:pic>
    </p:spTree>
    <p:extLst>
      <p:ext uri="{BB962C8B-B14F-4D97-AF65-F5344CB8AC3E}">
        <p14:creationId xmlns:p14="http://schemas.microsoft.com/office/powerpoint/2010/main" val="374670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p:txBody>
          <a:bodyPr>
            <a:normAutofit/>
          </a:bodyPr>
          <a:lstStyle>
            <a:lvl1pPr>
              <a:lnSpc>
                <a:spcPct val="90000"/>
              </a:lnSpc>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4" y="1825625"/>
            <a:ext cx="10515600" cy="4206383"/>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A25CBB87-BE9B-82CE-8A24-F21EEA0366C3}"/>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B2131628-C033-9728-C4CF-90CDBCB89F7F}"/>
              </a:ext>
            </a:extLst>
          </p:cNvPr>
          <p:cNvSpPr>
            <a:spLocks noGrp="1"/>
          </p:cNvSpPr>
          <p:nvPr>
            <p:ph type="ftr" sz="quarter" idx="11"/>
          </p:nvPr>
        </p:nvSpPr>
        <p:spPr/>
        <p:txBody>
          <a:bodyPr/>
          <a:lstStyle/>
          <a:p>
            <a:r>
              <a:rPr lang="en-US"/>
              <a:t>Sample Footer Text</a:t>
            </a:r>
            <a:endParaRPr lang="en-US" dirty="0"/>
          </a:p>
        </p:txBody>
      </p:sp>
      <p:sp>
        <p:nvSpPr>
          <p:cNvPr id="13" name="Slide Number Placeholder 12">
            <a:extLst>
              <a:ext uri="{FF2B5EF4-FFF2-40B4-BE49-F238E27FC236}">
                <a16:creationId xmlns:a16="http://schemas.microsoft.com/office/drawing/2014/main" id="{B67216CA-9A26-BBE7-68A3-9237D22CDFC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761272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15600" cy="2852737"/>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15600" cy="1500187"/>
          </a:xfrm>
        </p:spPr>
        <p:txBody>
          <a:bodyPr>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6B034DD9-4A61-318F-88CF-79721B55AC5B}"/>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496DA99-E916-9F7C-9E88-AA06046AE94C}"/>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21CC86B5-B6B3-4633-0D90-AACB44D0D409}"/>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8492490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8F7F10-35F6-E392-D41B-3CD300D5CCF8}"/>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181600" cy="4206382"/>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buChar char="¬"/>
            </a:pPr>
            <a:r>
              <a:rPr lang="en-US"/>
              <a:t>Click to edit Master text styles</a:t>
            </a:r>
          </a:p>
          <a:p>
            <a:pPr lvl="1">
              <a:buChar char="¬"/>
            </a:pPr>
            <a:r>
              <a:rPr lang="en-US"/>
              <a:t>Second level</a:t>
            </a:r>
          </a:p>
          <a:p>
            <a:pPr lvl="2">
              <a:buChar char="¬"/>
            </a:pPr>
            <a:r>
              <a:rPr lang="en-US"/>
              <a:t>Third level</a:t>
            </a:r>
          </a:p>
          <a:p>
            <a:pPr lvl="3">
              <a:buChar char="¬"/>
            </a:pPr>
            <a:r>
              <a:rPr lang="en-US"/>
              <a:t>Fourth level</a:t>
            </a:r>
          </a:p>
          <a:p>
            <a:pPr lvl="4">
              <a:buChar char="¬"/>
            </a:pPr>
            <a:r>
              <a:rPr lang="en-US"/>
              <a:t>Fifth level</a:t>
            </a:r>
            <a:endParaRPr lang="en-US"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5756178" y="1825625"/>
            <a:ext cx="518004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id="{35274CEC-210E-BC97-9B79-A7D801E4B5F6}"/>
              </a:ext>
            </a:extLst>
          </p:cNvPr>
          <p:cNvSpPr>
            <a:spLocks noGrp="1"/>
          </p:cNvSpPr>
          <p:nvPr>
            <p:ph type="dt" sz="half" idx="10"/>
          </p:nvPr>
        </p:nvSpPr>
        <p:spPr/>
        <p:txBody>
          <a:bodyPr/>
          <a:lstStyle/>
          <a:p>
            <a:r>
              <a:rPr lang="en-US"/>
              <a:t>20XX</a:t>
            </a:r>
            <a:endParaRPr lang="en-US" dirty="0"/>
          </a:p>
        </p:txBody>
      </p:sp>
      <p:sp>
        <p:nvSpPr>
          <p:cNvPr id="16" name="Footer Placeholder 15">
            <a:extLst>
              <a:ext uri="{FF2B5EF4-FFF2-40B4-BE49-F238E27FC236}">
                <a16:creationId xmlns:a16="http://schemas.microsoft.com/office/drawing/2014/main" id="{486B3D53-F805-C08E-2359-498218FC6898}"/>
              </a:ext>
            </a:extLst>
          </p:cNvPr>
          <p:cNvSpPr>
            <a:spLocks noGrp="1"/>
          </p:cNvSpPr>
          <p:nvPr>
            <p:ph type="ftr" sz="quarter" idx="11"/>
          </p:nvPr>
        </p:nvSpPr>
        <p:spPr/>
        <p:txBody>
          <a:bodyPr/>
          <a:lstStyle/>
          <a:p>
            <a:r>
              <a:rPr lang="en-US"/>
              <a:t>Sample Footer Text</a:t>
            </a:r>
            <a:endParaRPr lang="en-US" dirty="0"/>
          </a:p>
        </p:txBody>
      </p:sp>
      <p:sp>
        <p:nvSpPr>
          <p:cNvPr id="17" name="Slide Number Placeholder 16">
            <a:extLst>
              <a:ext uri="{FF2B5EF4-FFF2-40B4-BE49-F238E27FC236}">
                <a16:creationId xmlns:a16="http://schemas.microsoft.com/office/drawing/2014/main" id="{61C4695B-D7BD-45F7-EB23-6FDAF2410BB2}"/>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1256120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1F52B7-5271-53AA-8260-0CF50FF8DA3C}"/>
              </a:ext>
            </a:extLst>
          </p:cNvPr>
          <p:cNvSpPr/>
          <p:nvPr/>
        </p:nvSpPr>
        <p:spPr>
          <a:xfrm>
            <a:off x="0" y="685800"/>
            <a:ext cx="11494008"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2178" y="365125"/>
            <a:ext cx="10515600" cy="1325563"/>
          </a:xfrm>
        </p:spPr>
        <p:txBody>
          <a:bodyPr>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217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2178" y="2505075"/>
            <a:ext cx="515778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75459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754590" y="2505075"/>
            <a:ext cx="5183188"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7198C3F1-4E77-7888-CDB8-CF9406E4A2E0}"/>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493561D3-90F6-AD82-BCFE-90F9427D867B}"/>
              </a:ext>
            </a:extLst>
          </p:cNvPr>
          <p:cNvSpPr>
            <a:spLocks noGrp="1"/>
          </p:cNvSpPr>
          <p:nvPr>
            <p:ph type="ftr" sz="quarter" idx="11"/>
          </p:nvPr>
        </p:nvSpPr>
        <p:spPr/>
        <p:txBody>
          <a:bodyPr/>
          <a:lstStyle/>
          <a:p>
            <a:r>
              <a:rPr lang="en-US"/>
              <a:t>Sample Footer Text</a:t>
            </a:r>
            <a:endParaRPr lang="en-US" dirty="0"/>
          </a:p>
        </p:txBody>
      </p:sp>
      <p:sp>
        <p:nvSpPr>
          <p:cNvPr id="12" name="Slide Number Placeholder 11">
            <a:extLst>
              <a:ext uri="{FF2B5EF4-FFF2-40B4-BE49-F238E27FC236}">
                <a16:creationId xmlns:a16="http://schemas.microsoft.com/office/drawing/2014/main" id="{932F9B33-3FA7-526F-7B45-342EB64A1CDB}"/>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914654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15600" cy="1325563"/>
          </a:xfrm>
        </p:spPr>
        <p:txBody>
          <a:bodyPr>
            <a:normAutofit/>
          </a:bodyPr>
          <a:lstStyle>
            <a:lvl1pPr>
              <a:defRPr sz="5200"/>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A9328E63-E075-39E2-BAA7-30CCAE2E779E}"/>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2A5894A5-0E01-F43E-C68A-2EFAB2EB89D8}"/>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7250128C-CE40-2B40-1B89-7E9AAAAC439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4375027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1B99-C6A0-F92A-BDD3-BB362196501C}"/>
              </a:ext>
            </a:extLst>
          </p:cNvPr>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3EB8367C-67E1-A50A-1584-F859A6FED9C9}"/>
              </a:ext>
            </a:extLst>
          </p:cNvPr>
          <p:cNvSpPr/>
          <p:nvPr/>
        </p:nvSpPr>
        <p:spPr>
          <a:xfrm>
            <a:off x="0"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Date Placeholder 4">
            <a:extLst>
              <a:ext uri="{FF2B5EF4-FFF2-40B4-BE49-F238E27FC236}">
                <a16:creationId xmlns:a16="http://schemas.microsoft.com/office/drawing/2014/main" id="{2ABB8861-51D7-741E-6B2C-25412D40E5B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63D69A2F-0657-B33B-8334-C458A9538368}"/>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EB4FC84-48ED-0480-2497-FCD84C1276C6}"/>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0123147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12425" cy="1600200"/>
          </a:xfrm>
        </p:spPr>
        <p:txBody>
          <a:bodyPr anchor="b">
            <a:normAutofit/>
          </a:bodyPr>
          <a:lstStyle>
            <a:lvl1pPr>
              <a:defRPr sz="5200">
                <a:latin typeface="Dante (Headings)2"/>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4782830" y="2199340"/>
            <a:ext cx="6172200"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3F37370-7C05-0AAE-A0C3-9EE620A84EBB}"/>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0900B8E3-39E6-A88A-BBFB-717596EB347E}"/>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348E340D-1840-D987-3EEA-963BDDE31400}"/>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810501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3932237" cy="1600200"/>
          </a:xfrm>
        </p:spPr>
        <p:txBody>
          <a:bodyPr anchor="b">
            <a:norm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4781276"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3932237"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0F28E44-58BB-553B-BBD0-F292C66CCA94}"/>
              </a:ext>
            </a:extLst>
          </p:cNvPr>
          <p:cNvSpPr>
            <a:spLocks noGrp="1"/>
          </p:cNvSpPr>
          <p:nvPr>
            <p:ph type="dt" sz="half" idx="10"/>
          </p:nvPr>
        </p:nvSpPr>
        <p:spPr/>
        <p:txBody>
          <a:bodyPr/>
          <a:lstStyle/>
          <a:p>
            <a:r>
              <a:rPr lang="en-US"/>
              <a:t>20XX</a:t>
            </a:r>
            <a:endParaRPr lang="en-US" dirty="0"/>
          </a:p>
        </p:txBody>
      </p:sp>
      <p:sp>
        <p:nvSpPr>
          <p:cNvPr id="10" name="Footer Placeholder 9">
            <a:extLst>
              <a:ext uri="{FF2B5EF4-FFF2-40B4-BE49-F238E27FC236}">
                <a16:creationId xmlns:a16="http://schemas.microsoft.com/office/drawing/2014/main" id="{8F22D156-E5FE-F118-0553-B401F19652DE}"/>
              </a:ext>
            </a:extLst>
          </p:cNvPr>
          <p:cNvSpPr>
            <a:spLocks noGrp="1"/>
          </p:cNvSpPr>
          <p:nvPr>
            <p:ph type="ftr" sz="quarter" idx="11"/>
          </p:nvPr>
        </p:nvSpPr>
        <p:spPr/>
        <p:txBody>
          <a:bodyPr/>
          <a:lstStyle/>
          <a:p>
            <a:r>
              <a:rPr lang="en-US"/>
              <a:t>Sample Footer Text</a:t>
            </a:r>
            <a:endParaRPr lang="en-US" dirty="0"/>
          </a:p>
        </p:txBody>
      </p:sp>
      <p:sp>
        <p:nvSpPr>
          <p:cNvPr id="11" name="Slide Number Placeholder 10">
            <a:extLst>
              <a:ext uri="{FF2B5EF4-FFF2-40B4-BE49-F238E27FC236}">
                <a16:creationId xmlns:a16="http://schemas.microsoft.com/office/drawing/2014/main" id="{88AEE0A6-6120-9BA2-5751-E0E2D8CF0F58}"/>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463991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53B4F-080C-8523-03AD-871CC3B8D168}"/>
              </a:ext>
            </a:extLst>
          </p:cNvPr>
          <p:cNvSpPr/>
          <p:nvPr/>
        </p:nvSpPr>
        <p:spPr>
          <a:xfrm>
            <a:off x="1524" y="0"/>
            <a:ext cx="12188952" cy="6858000"/>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D53B790B-70BD-FD52-2540-F1DA4882170E}"/>
              </a:ext>
            </a:extLst>
          </p:cNvPr>
          <p:cNvSpPr/>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descr="Tag=AccentColor&#10;Flavor=Light&#10;Target=Line">
            <a:extLst>
              <a:ext uri="{FF2B5EF4-FFF2-40B4-BE49-F238E27FC236}">
                <a16:creationId xmlns:a16="http://schemas.microsoft.com/office/drawing/2014/main" id="{7D4FC5F0-CBD6-AEEB-4902-28D624068890}"/>
              </a:ext>
            </a:extLst>
          </p:cNvPr>
          <p:cNvCxnSpPr>
            <a:cxnSpLocks/>
          </p:cNvCxnSpPr>
          <p:nvPr/>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descr="Tag=AccentColor&#10;Flavor=Light&#10;Target=Line">
            <a:extLst>
              <a:ext uri="{FF2B5EF4-FFF2-40B4-BE49-F238E27FC236}">
                <a16:creationId xmlns:a16="http://schemas.microsoft.com/office/drawing/2014/main" id="{FA9EB4DB-DDA5-1A45-7D87-B2BF67D2D1C3}"/>
              </a:ext>
            </a:extLst>
          </p:cNvPr>
          <p:cNvCxnSpPr>
            <a:cxnSpLocks/>
          </p:cNvCxnSpPr>
          <p:nvPr/>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18288"/>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64628939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7" r:id="rId1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2"/>
        </a:buClr>
        <a:buFont typeface="Wingdings 2" panose="05020102010507070707" pitchFamily="18" charset="2"/>
        <a:buChar char=""/>
        <a:defRPr sz="22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107B0-826E-4E2E-390A-A0CBF1F860F6}"/>
              </a:ext>
            </a:extLst>
          </p:cNvPr>
          <p:cNvSpPr>
            <a:spLocks noGrp="1"/>
          </p:cNvSpPr>
          <p:nvPr>
            <p:ph type="title"/>
          </p:nvPr>
        </p:nvSpPr>
        <p:spPr/>
        <p:txBody>
          <a:bodyPr/>
          <a:lstStyle/>
          <a:p>
            <a:r>
              <a:rPr lang="en-US" dirty="0"/>
              <a:t>Accreditation Visitation Summary</a:t>
            </a:r>
            <a:br>
              <a:rPr lang="en-US" dirty="0"/>
            </a:br>
            <a:r>
              <a:rPr lang="en-US" dirty="0"/>
              <a:t>2025</a:t>
            </a:r>
          </a:p>
        </p:txBody>
      </p:sp>
    </p:spTree>
    <p:extLst>
      <p:ext uri="{BB962C8B-B14F-4D97-AF65-F5344CB8AC3E}">
        <p14:creationId xmlns:p14="http://schemas.microsoft.com/office/powerpoint/2010/main" val="388581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D44B3-1D00-4B06-B287-038B35C3F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76102-1E3F-1D8A-C85A-6D74B455646D}"/>
              </a:ext>
            </a:extLst>
          </p:cNvPr>
          <p:cNvSpPr>
            <a:spLocks noGrp="1"/>
          </p:cNvSpPr>
          <p:nvPr>
            <p:ph type="title"/>
          </p:nvPr>
        </p:nvSpPr>
        <p:spPr/>
        <p:txBody>
          <a:bodyPr/>
          <a:lstStyle/>
          <a:p>
            <a:r>
              <a:rPr lang="en-US" dirty="0"/>
              <a:t>Benchmarks with a Different Rating</a:t>
            </a:r>
          </a:p>
        </p:txBody>
      </p:sp>
      <p:sp>
        <p:nvSpPr>
          <p:cNvPr id="3" name="Content Placeholder 2">
            <a:extLst>
              <a:ext uri="{FF2B5EF4-FFF2-40B4-BE49-F238E27FC236}">
                <a16:creationId xmlns:a16="http://schemas.microsoft.com/office/drawing/2014/main" id="{6DA853EB-4252-F626-FA22-FB9506381CAC}"/>
              </a:ext>
            </a:extLst>
          </p:cNvPr>
          <p:cNvSpPr>
            <a:spLocks noGrp="1"/>
          </p:cNvSpPr>
          <p:nvPr>
            <p:ph idx="1"/>
          </p:nvPr>
        </p:nvSpPr>
        <p:spPr/>
        <p:txBody>
          <a:bodyPr>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Dante"/>
                <a:ea typeface="+mn-ea"/>
                <a:cs typeface="+mn-cs"/>
              </a:rPr>
              <a:t>List (and explain why, either on the slide or in the presentation</a:t>
            </a:r>
          </a:p>
        </p:txBody>
      </p:sp>
      <p:sp>
        <p:nvSpPr>
          <p:cNvPr id="35" name="Slide Number Placeholder 34">
            <a:extLst>
              <a:ext uri="{FF2B5EF4-FFF2-40B4-BE49-F238E27FC236}">
                <a16:creationId xmlns:a16="http://schemas.microsoft.com/office/drawing/2014/main" id="{C490405A-9EEE-1486-9BA7-03AF5B2779B8}"/>
              </a:ext>
            </a:extLst>
          </p:cNvPr>
          <p:cNvSpPr>
            <a:spLocks noGrp="1"/>
          </p:cNvSpPr>
          <p:nvPr>
            <p:ph type="sldNum" sz="quarter" idx="4"/>
          </p:nvPr>
        </p:nvSpPr>
        <p:spPr/>
        <p:txBody>
          <a:bodyPr/>
          <a:lstStyle/>
          <a:p>
            <a:fld id="{3A4F6043-7A67-491B-98BC-F933DED7226D}" type="slidenum">
              <a:rPr lang="en-US" smtClean="0"/>
              <a:pPr/>
              <a:t>10</a:t>
            </a:fld>
            <a:endParaRPr lang="en-US" dirty="0"/>
          </a:p>
        </p:txBody>
      </p:sp>
      <p:sp>
        <p:nvSpPr>
          <p:cNvPr id="4" name="Slide Number Placeholder 5">
            <a:extLst>
              <a:ext uri="{FF2B5EF4-FFF2-40B4-BE49-F238E27FC236}">
                <a16:creationId xmlns:a16="http://schemas.microsoft.com/office/drawing/2014/main" id="{914EB07A-8039-2C8C-E1FB-0A4EA1CB568A}"/>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10</a:t>
            </a:fld>
            <a:endParaRPr lang="en-US" dirty="0"/>
          </a:p>
        </p:txBody>
      </p:sp>
    </p:spTree>
    <p:extLst>
      <p:ext uri="{BB962C8B-B14F-4D97-AF65-F5344CB8AC3E}">
        <p14:creationId xmlns:p14="http://schemas.microsoft.com/office/powerpoint/2010/main" val="137154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3D467B-089C-8012-B0AB-AA552308D92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A2AC19F-5750-AEE1-F39C-896624AB0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10E9E0A-4D3D-A8B0-53BF-847DCB171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86A5693E-BF04-72D0-73FB-23D01D83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3E08D5BD-0002-377E-C02F-69774BCC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D07B30C-9A46-C7D4-DA1B-A9B889441795}"/>
              </a:ext>
            </a:extLst>
          </p:cNvPr>
          <p:cNvSpPr>
            <a:spLocks noGrp="1"/>
          </p:cNvSpPr>
          <p:nvPr>
            <p:ph type="ctrTitle"/>
          </p:nvPr>
        </p:nvSpPr>
        <p:spPr>
          <a:xfrm>
            <a:off x="5238752" y="576263"/>
            <a:ext cx="6254377" cy="909637"/>
          </a:xfrm>
        </p:spPr>
        <p:txBody>
          <a:bodyPr vert="horz" lIns="91440" tIns="45720" rIns="91440" bIns="45720" rtlCol="0" anchor="b">
            <a:normAutofit/>
          </a:bodyPr>
          <a:lstStyle/>
          <a:p>
            <a:r>
              <a:rPr lang="en-US" sz="4800" dirty="0"/>
              <a:t>Action Plan</a:t>
            </a:r>
          </a:p>
        </p:txBody>
      </p:sp>
      <p:sp>
        <p:nvSpPr>
          <p:cNvPr id="3" name="Subtitle 2">
            <a:extLst>
              <a:ext uri="{FF2B5EF4-FFF2-40B4-BE49-F238E27FC236}">
                <a16:creationId xmlns:a16="http://schemas.microsoft.com/office/drawing/2014/main" id="{BE7FB45C-CD53-6712-3986-0F9352F3D8D4}"/>
              </a:ext>
            </a:extLst>
          </p:cNvPr>
          <p:cNvSpPr>
            <a:spLocks noGrp="1"/>
          </p:cNvSpPr>
          <p:nvPr>
            <p:ph type="body" sz="quarter" idx="10"/>
          </p:nvPr>
        </p:nvSpPr>
        <p:spPr>
          <a:xfrm>
            <a:off x="5105402" y="1595437"/>
            <a:ext cx="6528329" cy="4362221"/>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Dante"/>
                <a:ea typeface="+mn-ea"/>
                <a:cs typeface="+mn-cs"/>
              </a:rPr>
              <a:t>Any comments or suggestions</a:t>
            </a:r>
          </a:p>
        </p:txBody>
      </p:sp>
      <p:sp>
        <p:nvSpPr>
          <p:cNvPr id="20" name="Rectangle 19">
            <a:extLst>
              <a:ext uri="{FF2B5EF4-FFF2-40B4-BE49-F238E27FC236}">
                <a16:creationId xmlns:a16="http://schemas.microsoft.com/office/drawing/2014/main" id="{A3833298-7731-FCBA-F03B-34EB6D9CE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C26D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Picture Placeholder 6" descr="A wooden cross on a string of beads&#10;&#10;AI-generated content may be incorrect.">
            <a:extLst>
              <a:ext uri="{FF2B5EF4-FFF2-40B4-BE49-F238E27FC236}">
                <a16:creationId xmlns:a16="http://schemas.microsoft.com/office/drawing/2014/main" id="{E88A6BBE-9C6A-FEDF-0E27-AFB86D55113A}"/>
              </a:ext>
            </a:extLst>
          </p:cNvPr>
          <p:cNvPicPr>
            <a:picLocks noGrp="1" noChangeAspect="1"/>
          </p:cNvPicPr>
          <p:nvPr>
            <p:ph type="pic" sz="quarter" idx="13"/>
          </p:nvPr>
        </p:nvPicPr>
        <p:blipFill>
          <a:blip r:embed="rId3"/>
          <a:srcRect l="24868" r="22242" b="-2"/>
          <a:stretch>
            <a:fillRect/>
          </a:stretch>
        </p:blipFill>
        <p:spPr>
          <a:xfrm>
            <a:off x="558268" y="685800"/>
            <a:ext cx="4347099" cy="5486400"/>
          </a:xfrm>
          <a:prstGeom prst="rect">
            <a:avLst/>
          </a:prstGeom>
        </p:spPr>
      </p:pic>
      <p:cxnSp>
        <p:nvCxnSpPr>
          <p:cNvPr id="22" name="Straight Connector 21">
            <a:extLst>
              <a:ext uri="{FF2B5EF4-FFF2-40B4-BE49-F238E27FC236}">
                <a16:creationId xmlns:a16="http://schemas.microsoft.com/office/drawing/2014/main" id="{95DE31CC-DEF4-297B-4CB3-E63E36C0E5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D62CA6-58DA-DFC7-0D4B-0B404B11E2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1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0DE204-FFC0-168D-E81F-AD9FA73AB4C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7068DA0-90CE-12E2-5833-E89A63BC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97F1D6BE-DE9A-7B5B-10C6-B2C70834A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C70E9626-A350-1663-8CEE-283898551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A1C7EBC4-6D63-DCC8-C403-519DFA565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BEAC90B-DA68-7277-0FB2-9AD261E85542}"/>
              </a:ext>
            </a:extLst>
          </p:cNvPr>
          <p:cNvSpPr>
            <a:spLocks noGrp="1"/>
          </p:cNvSpPr>
          <p:nvPr>
            <p:ph type="title"/>
          </p:nvPr>
        </p:nvSpPr>
        <p:spPr>
          <a:xfrm>
            <a:off x="5132026" y="540168"/>
            <a:ext cx="5828376" cy="955258"/>
          </a:xfrm>
        </p:spPr>
        <p:txBody>
          <a:bodyPr vert="horz" lIns="91440" tIns="45720" rIns="91440" bIns="45720" rtlCol="0" anchor="b">
            <a:normAutofit/>
          </a:bodyPr>
          <a:lstStyle/>
          <a:p>
            <a:pPr algn="ctr"/>
            <a:r>
              <a:rPr lang="en-US" sz="4800" dirty="0">
                <a:solidFill>
                  <a:schemeClr val="tx1"/>
                </a:solidFill>
              </a:rPr>
              <a:t>Recommendations</a:t>
            </a:r>
          </a:p>
        </p:txBody>
      </p:sp>
      <p:pic>
        <p:nvPicPr>
          <p:cNvPr id="6" name="Picture Placeholder 5" descr="A person holding a religious object&#10;&#10;AI-generated content may be incorrect.">
            <a:extLst>
              <a:ext uri="{FF2B5EF4-FFF2-40B4-BE49-F238E27FC236}">
                <a16:creationId xmlns:a16="http://schemas.microsoft.com/office/drawing/2014/main" id="{EEBE2375-430A-9642-3447-1F8164E46468}"/>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9EFEA1B0-43ED-CF13-1953-8087AF684139}"/>
              </a:ext>
            </a:extLst>
          </p:cNvPr>
          <p:cNvSpPr>
            <a:spLocks noGrp="1"/>
          </p:cNvSpPr>
          <p:nvPr>
            <p:ph idx="1"/>
          </p:nvPr>
        </p:nvSpPr>
        <p:spPr>
          <a:xfrm>
            <a:off x="5132026" y="1563624"/>
            <a:ext cx="5828376" cy="4412273"/>
          </a:xfrm>
        </p:spPr>
        <p:txBody>
          <a:bodyPr anchor="t">
            <a:normAutofit/>
          </a:bodyPr>
          <a:lstStyle/>
          <a:p>
            <a:r>
              <a:rPr lang="en-US" sz="1800" dirty="0">
                <a:solidFill>
                  <a:schemeClr val="tx1"/>
                </a:solidFill>
              </a:rPr>
              <a:t>Immediate Attention</a:t>
            </a:r>
          </a:p>
          <a:p>
            <a:pPr lvl="1"/>
            <a:r>
              <a:rPr lang="en-US" sz="1600" dirty="0">
                <a:solidFill>
                  <a:schemeClr val="tx1"/>
                </a:solidFill>
              </a:rPr>
              <a:t>List safety and/or scholarship compliance issues that must be addressed this school year</a:t>
            </a:r>
          </a:p>
          <a:p>
            <a:r>
              <a:rPr lang="en-US" sz="1800" dirty="0">
                <a:solidFill>
                  <a:schemeClr val="tx1"/>
                </a:solidFill>
              </a:rPr>
              <a:t>Recommendations</a:t>
            </a:r>
          </a:p>
          <a:p>
            <a:pPr lvl="1"/>
            <a:r>
              <a:rPr lang="en-US" sz="1600" dirty="0">
                <a:solidFill>
                  <a:schemeClr val="tx1"/>
                </a:solidFill>
              </a:rPr>
              <a:t>List practices and/or procedures the school should consider in the next few years</a:t>
            </a:r>
          </a:p>
          <a:p>
            <a:r>
              <a:rPr lang="en-US" sz="1800" dirty="0">
                <a:solidFill>
                  <a:schemeClr val="tx1"/>
                </a:solidFill>
              </a:rPr>
              <a:t>Opportunities for Growth</a:t>
            </a:r>
          </a:p>
          <a:p>
            <a:pPr lvl="1"/>
            <a:r>
              <a:rPr lang="en-US" sz="1600" dirty="0">
                <a:solidFill>
                  <a:schemeClr val="tx1"/>
                </a:solidFill>
              </a:rPr>
              <a:t>List any practices and/or procedures the school might want to consider as a lower priority</a:t>
            </a:r>
          </a:p>
        </p:txBody>
      </p:sp>
      <p:cxnSp>
        <p:nvCxnSpPr>
          <p:cNvPr id="28" name="Straight Connector 27">
            <a:extLst>
              <a:ext uri="{FF2B5EF4-FFF2-40B4-BE49-F238E27FC236}">
                <a16:creationId xmlns:a16="http://schemas.microsoft.com/office/drawing/2014/main" id="{F644C710-4504-1581-3D5A-4BCA7B234C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59E090-1BA8-8393-9B78-BDA2B7FB2A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1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3B240-048C-973C-B438-F7BBD6A35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2FA6E-4B71-274E-A31E-6701DA9EA732}"/>
              </a:ext>
            </a:extLst>
          </p:cNvPr>
          <p:cNvSpPr>
            <a:spLocks noGrp="1"/>
          </p:cNvSpPr>
          <p:nvPr>
            <p:ph type="title"/>
          </p:nvPr>
        </p:nvSpPr>
        <p:spPr/>
        <p:txBody>
          <a:bodyPr/>
          <a:lstStyle/>
          <a:p>
            <a:r>
              <a:rPr lang="en-US" dirty="0"/>
              <a:t>Favorite Things</a:t>
            </a:r>
          </a:p>
        </p:txBody>
      </p:sp>
      <p:sp>
        <p:nvSpPr>
          <p:cNvPr id="3" name="Content Placeholder 2">
            <a:extLst>
              <a:ext uri="{FF2B5EF4-FFF2-40B4-BE49-F238E27FC236}">
                <a16:creationId xmlns:a16="http://schemas.microsoft.com/office/drawing/2014/main" id="{656CF847-0833-EDA4-7EE4-D1A73E4CFAE5}"/>
              </a:ext>
            </a:extLst>
          </p:cNvPr>
          <p:cNvSpPr>
            <a:spLocks noGrp="1"/>
          </p:cNvSpPr>
          <p:nvPr>
            <p:ph idx="1"/>
          </p:nvPr>
        </p:nvSpPr>
        <p:spPr/>
        <p:txBody>
          <a:bodyPr>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Dante"/>
                <a:ea typeface="+mn-ea"/>
                <a:cs typeface="+mn-cs"/>
              </a:rPr>
              <a:t>List a few of the favorite things students, parents, and staff mentioned</a:t>
            </a:r>
          </a:p>
        </p:txBody>
      </p:sp>
      <p:sp>
        <p:nvSpPr>
          <p:cNvPr id="35" name="Slide Number Placeholder 34">
            <a:extLst>
              <a:ext uri="{FF2B5EF4-FFF2-40B4-BE49-F238E27FC236}">
                <a16:creationId xmlns:a16="http://schemas.microsoft.com/office/drawing/2014/main" id="{1FAF40AA-3B32-4926-B457-26468DE8F12E}"/>
              </a:ext>
            </a:extLst>
          </p:cNvPr>
          <p:cNvSpPr>
            <a:spLocks noGrp="1"/>
          </p:cNvSpPr>
          <p:nvPr>
            <p:ph type="sldNum" sz="quarter" idx="4"/>
          </p:nvPr>
        </p:nvSpPr>
        <p:spPr/>
        <p:txBody>
          <a:bodyPr/>
          <a:lstStyle/>
          <a:p>
            <a:fld id="{3A4F6043-7A67-491B-98BC-F933DED7226D}" type="slidenum">
              <a:rPr lang="en-US" smtClean="0"/>
              <a:pPr/>
              <a:t>13</a:t>
            </a:fld>
            <a:endParaRPr lang="en-US" dirty="0"/>
          </a:p>
        </p:txBody>
      </p:sp>
      <p:sp>
        <p:nvSpPr>
          <p:cNvPr id="4" name="Slide Number Placeholder 5">
            <a:extLst>
              <a:ext uri="{FF2B5EF4-FFF2-40B4-BE49-F238E27FC236}">
                <a16:creationId xmlns:a16="http://schemas.microsoft.com/office/drawing/2014/main" id="{30F28D3E-2EFE-C336-F3E0-038E3B066508}"/>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13</a:t>
            </a:fld>
            <a:endParaRPr lang="en-US" dirty="0"/>
          </a:p>
        </p:txBody>
      </p:sp>
    </p:spTree>
    <p:extLst>
      <p:ext uri="{BB962C8B-B14F-4D97-AF65-F5344CB8AC3E}">
        <p14:creationId xmlns:p14="http://schemas.microsoft.com/office/powerpoint/2010/main" val="416346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832-3B88-48CF-8043-95E6A4907870}"/>
              </a:ext>
            </a:extLst>
          </p:cNvPr>
          <p:cNvSpPr>
            <a:spLocks noGrp="1"/>
          </p:cNvSpPr>
          <p:nvPr>
            <p:ph type="title"/>
          </p:nvPr>
        </p:nvSpPr>
        <p:spPr/>
        <p:txBody>
          <a:bodyPr>
            <a:normAutofit/>
          </a:bodyPr>
          <a:lstStyle/>
          <a:p>
            <a:r>
              <a:rPr lang="en-US" dirty="0"/>
              <a:t>Next Steps</a:t>
            </a:r>
          </a:p>
        </p:txBody>
      </p:sp>
      <p:sp>
        <p:nvSpPr>
          <p:cNvPr id="4" name="Content Placeholder 3">
            <a:extLst>
              <a:ext uri="{FF2B5EF4-FFF2-40B4-BE49-F238E27FC236}">
                <a16:creationId xmlns:a16="http://schemas.microsoft.com/office/drawing/2014/main" id="{BB6FF9F1-02F2-4FD4-A3BF-42428815EF2E}"/>
              </a:ext>
            </a:extLst>
          </p:cNvPr>
          <p:cNvSpPr>
            <a:spLocks noGrp="1"/>
          </p:cNvSpPr>
          <p:nvPr>
            <p:ph sz="half" idx="2"/>
          </p:nvPr>
        </p:nvSpPr>
        <p:spPr>
          <a:xfrm>
            <a:off x="422178" y="2198914"/>
            <a:ext cx="9645366" cy="3455925"/>
          </a:xfrm>
        </p:spPr>
        <p:txBody>
          <a:bodyPr vert="horz" lIns="91440" tIns="45720" rIns="91440" bIns="45720" rtlCol="0" anchor="t">
            <a:normAutofit/>
          </a:bodyPr>
          <a:lstStyle/>
          <a:p>
            <a:pPr marL="342900" indent="-342900">
              <a:buFont typeface="Wingdings" panose="05000000000000000000" pitchFamily="2" charset="2"/>
              <a:buChar char="§"/>
            </a:pPr>
            <a:r>
              <a:rPr lang="en-US" sz="2400" dirty="0"/>
              <a:t>All the Continuous Improvement Process for Accreditation work and the Visitation Team work will be reviewed by the FCCAP staff and the superintendents.</a:t>
            </a:r>
          </a:p>
          <a:p>
            <a:pPr marL="342900" indent="-342900">
              <a:buFont typeface="Wingdings" panose="05000000000000000000" pitchFamily="2" charset="2"/>
              <a:buChar char="§"/>
            </a:pPr>
            <a:r>
              <a:rPr lang="en-US" sz="2400" dirty="0"/>
              <a:t>Accreditation status will be determined.</a:t>
            </a:r>
          </a:p>
          <a:p>
            <a:pPr marL="342900" indent="-342900">
              <a:buFont typeface="Wingdings" panose="05000000000000000000" pitchFamily="2" charset="2"/>
              <a:buChar char="§"/>
            </a:pPr>
            <a:r>
              <a:rPr lang="en-US" sz="2400" dirty="0"/>
              <a:t>New accreditation certificate will be sent and access to the website will be given.</a:t>
            </a:r>
          </a:p>
        </p:txBody>
      </p:sp>
      <p:sp>
        <p:nvSpPr>
          <p:cNvPr id="33" name="Slide Number Placeholder 32">
            <a:extLst>
              <a:ext uri="{FF2B5EF4-FFF2-40B4-BE49-F238E27FC236}">
                <a16:creationId xmlns:a16="http://schemas.microsoft.com/office/drawing/2014/main" id="{EC64CEEC-83BF-60C7-B00E-F2DE1BC02BC2}"/>
              </a:ext>
            </a:extLst>
          </p:cNvPr>
          <p:cNvSpPr>
            <a:spLocks noGrp="1"/>
          </p:cNvSpPr>
          <p:nvPr>
            <p:ph type="sldNum" sz="quarter" idx="12"/>
          </p:nvPr>
        </p:nvSpPr>
        <p:spPr/>
        <p:txBody>
          <a:bodyPr/>
          <a:lstStyle/>
          <a:p>
            <a:fld id="{3A4F6043-7A67-491B-98BC-F933DED7226D}" type="slidenum">
              <a:rPr lang="en-US" smtClean="0"/>
              <a:pPr/>
              <a:t>14</a:t>
            </a:fld>
            <a:endParaRPr lang="en-US" dirty="0"/>
          </a:p>
        </p:txBody>
      </p:sp>
    </p:spTree>
    <p:extLst>
      <p:ext uri="{BB962C8B-B14F-4D97-AF65-F5344CB8AC3E}">
        <p14:creationId xmlns:p14="http://schemas.microsoft.com/office/powerpoint/2010/main" val="2897687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1F15-46F5-4A2B-AF38-34F3B8027144}"/>
              </a:ext>
            </a:extLst>
          </p:cNvPr>
          <p:cNvSpPr>
            <a:spLocks noGrp="1"/>
          </p:cNvSpPr>
          <p:nvPr>
            <p:ph type="title"/>
          </p:nvPr>
        </p:nvSpPr>
        <p:spPr>
          <a:xfrm>
            <a:off x="2013363" y="2218640"/>
            <a:ext cx="5228393" cy="1783080"/>
          </a:xfrm>
        </p:spPr>
        <p:txBody>
          <a:bodyPr/>
          <a:lstStyle/>
          <a:p>
            <a:r>
              <a:rPr lang="en-US" dirty="0"/>
              <a:t>Thank you for the </a:t>
            </a:r>
            <a:r>
              <a:rPr lang="en-US"/>
              <a:t>generous hospitality!!</a:t>
            </a:r>
            <a:endParaRPr lang="en-US" dirty="0"/>
          </a:p>
        </p:txBody>
      </p:sp>
    </p:spTree>
    <p:extLst>
      <p:ext uri="{BB962C8B-B14F-4D97-AF65-F5344CB8AC3E}">
        <p14:creationId xmlns:p14="http://schemas.microsoft.com/office/powerpoint/2010/main" val="131534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945A3-6BD4-2B51-723C-CEC3D6968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8D735-B57A-65F3-90FB-C5AC3E8AF575}"/>
              </a:ext>
            </a:extLst>
          </p:cNvPr>
          <p:cNvSpPr>
            <a:spLocks noGrp="1"/>
          </p:cNvSpPr>
          <p:nvPr>
            <p:ph type="title"/>
          </p:nvPr>
        </p:nvSpPr>
        <p:spPr/>
        <p:txBody>
          <a:bodyPr/>
          <a:lstStyle/>
          <a:p>
            <a:r>
              <a:rPr lang="en-US" dirty="0"/>
              <a:t>Closing Prayer</a:t>
            </a:r>
          </a:p>
        </p:txBody>
      </p:sp>
      <p:sp>
        <p:nvSpPr>
          <p:cNvPr id="3" name="Content Placeholder 2">
            <a:extLst>
              <a:ext uri="{FF2B5EF4-FFF2-40B4-BE49-F238E27FC236}">
                <a16:creationId xmlns:a16="http://schemas.microsoft.com/office/drawing/2014/main" id="{E25A0D0B-9372-1F82-2A15-992C25428FBE}"/>
              </a:ext>
            </a:extLst>
          </p:cNvPr>
          <p:cNvSpPr>
            <a:spLocks noGrp="1"/>
          </p:cNvSpPr>
          <p:nvPr>
            <p:ph idx="1"/>
          </p:nvPr>
        </p:nvSpPr>
        <p:spPr/>
        <p:txBody>
          <a:bodyPr>
            <a:normAutofit/>
          </a:bodyPr>
          <a:lstStyle/>
          <a:p>
            <a:r>
              <a:rPr lang="en-US" sz="3200" dirty="0"/>
              <a:t>We give Thee thanks for all Thy benefits, almighty God, who live and reign forever. Glory be to the Father and to the Son and to the Holy Spirit. As it was in the beginning is now and ever shall be world without end. Amen.</a:t>
            </a:r>
          </a:p>
          <a:p>
            <a:endParaRPr lang="en-US" sz="3200" dirty="0"/>
          </a:p>
        </p:txBody>
      </p:sp>
      <p:sp>
        <p:nvSpPr>
          <p:cNvPr id="39" name="Slide Number Placeholder 38">
            <a:extLst>
              <a:ext uri="{FF2B5EF4-FFF2-40B4-BE49-F238E27FC236}">
                <a16:creationId xmlns:a16="http://schemas.microsoft.com/office/drawing/2014/main" id="{CD82D148-05CD-6425-F7E9-F833AD8B9ED3}"/>
              </a:ext>
            </a:extLst>
          </p:cNvPr>
          <p:cNvSpPr>
            <a:spLocks noGrp="1"/>
          </p:cNvSpPr>
          <p:nvPr>
            <p:ph type="sldNum" sz="quarter" idx="4"/>
          </p:nvPr>
        </p:nvSpPr>
        <p:spPr/>
        <p:txBody>
          <a:bodyPr/>
          <a:lstStyle/>
          <a:p>
            <a:fld id="{3A4F6043-7A67-491B-98BC-F933DED7226D}" type="slidenum">
              <a:rPr lang="en-US" smtClean="0"/>
              <a:pPr/>
              <a:t>16</a:t>
            </a:fld>
            <a:endParaRPr lang="en-US" dirty="0"/>
          </a:p>
        </p:txBody>
      </p:sp>
      <p:sp>
        <p:nvSpPr>
          <p:cNvPr id="4" name="Slide Number Placeholder 5">
            <a:extLst>
              <a:ext uri="{FF2B5EF4-FFF2-40B4-BE49-F238E27FC236}">
                <a16:creationId xmlns:a16="http://schemas.microsoft.com/office/drawing/2014/main" id="{92E25B39-F762-4AE7-6ADA-EF316BA6BB4E}"/>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16</a:t>
            </a:fld>
            <a:endParaRPr lang="en-US" dirty="0"/>
          </a:p>
        </p:txBody>
      </p:sp>
    </p:spTree>
    <p:extLst>
      <p:ext uri="{BB962C8B-B14F-4D97-AF65-F5344CB8AC3E}">
        <p14:creationId xmlns:p14="http://schemas.microsoft.com/office/powerpoint/2010/main" val="121057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CA3DC-5E37-7B69-978A-0BEF731CB6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426E35-ED5A-86C9-759F-E1B610E118C8}"/>
              </a:ext>
            </a:extLst>
          </p:cNvPr>
          <p:cNvSpPr>
            <a:spLocks noGrp="1"/>
          </p:cNvSpPr>
          <p:nvPr>
            <p:ph type="title"/>
          </p:nvPr>
        </p:nvSpPr>
        <p:spPr/>
        <p:txBody>
          <a:bodyPr/>
          <a:lstStyle/>
          <a:p>
            <a:r>
              <a:rPr lang="en-US" dirty="0"/>
              <a:t>Congratulations on completing this part of the </a:t>
            </a:r>
            <a:r>
              <a:rPr lang="en-US"/>
              <a:t>accreditation process!</a:t>
            </a:r>
            <a:endParaRPr lang="en-US" dirty="0"/>
          </a:p>
        </p:txBody>
      </p:sp>
    </p:spTree>
    <p:extLst>
      <p:ext uri="{BB962C8B-B14F-4D97-AF65-F5344CB8AC3E}">
        <p14:creationId xmlns:p14="http://schemas.microsoft.com/office/powerpoint/2010/main" val="30398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89D8-CDAC-4215-96CD-8548432CE4D6}"/>
              </a:ext>
            </a:extLst>
          </p:cNvPr>
          <p:cNvSpPr>
            <a:spLocks noGrp="1"/>
          </p:cNvSpPr>
          <p:nvPr>
            <p:ph type="title"/>
          </p:nvPr>
        </p:nvSpPr>
        <p:spPr/>
        <p:txBody>
          <a:bodyPr/>
          <a:lstStyle/>
          <a:p>
            <a:r>
              <a:rPr lang="en-US" dirty="0"/>
              <a:t>Opening Prayer</a:t>
            </a:r>
          </a:p>
        </p:txBody>
      </p:sp>
      <p:sp>
        <p:nvSpPr>
          <p:cNvPr id="3" name="Content Placeholder 2">
            <a:extLst>
              <a:ext uri="{FF2B5EF4-FFF2-40B4-BE49-F238E27FC236}">
                <a16:creationId xmlns:a16="http://schemas.microsoft.com/office/drawing/2014/main" id="{3110502F-36D4-4E60-B6E9-08628B2C5D5E}"/>
              </a:ext>
            </a:extLst>
          </p:cNvPr>
          <p:cNvSpPr>
            <a:spLocks noGrp="1"/>
          </p:cNvSpPr>
          <p:nvPr>
            <p:ph idx="1"/>
          </p:nvPr>
        </p:nvSpPr>
        <p:spPr/>
        <p:txBody>
          <a:bodyPr>
            <a:normAutofit/>
          </a:bodyPr>
          <a:lstStyle/>
          <a:p>
            <a:r>
              <a:rPr lang="en-US" sz="3200" dirty="0"/>
              <a:t>Good and Gracious God, we thank You and praise You for the gift of our Catholic faith. We ask You to bless and assist all Catholic schools in their important work of teaching the faith and educating young people. Please help all Catholic schools to flourish in every way, and we particularly ask your blessings on &lt;&lt;Insert School Name&gt;&gt; today. Amen.</a:t>
            </a:r>
          </a:p>
        </p:txBody>
      </p:sp>
      <p:sp>
        <p:nvSpPr>
          <p:cNvPr id="39" name="Slide Number Placeholder 38">
            <a:extLst>
              <a:ext uri="{FF2B5EF4-FFF2-40B4-BE49-F238E27FC236}">
                <a16:creationId xmlns:a16="http://schemas.microsoft.com/office/drawing/2014/main" id="{86A23B90-D6E2-D980-7780-B6FC54FD8DE3}"/>
              </a:ext>
            </a:extLst>
          </p:cNvPr>
          <p:cNvSpPr>
            <a:spLocks noGrp="1"/>
          </p:cNvSpPr>
          <p:nvPr>
            <p:ph type="sldNum" sz="quarter" idx="4"/>
          </p:nvPr>
        </p:nvSpPr>
        <p:spPr/>
        <p:txBody>
          <a:bodyPr/>
          <a:lstStyle/>
          <a:p>
            <a:fld id="{3A4F6043-7A67-491B-98BC-F933DED7226D}" type="slidenum">
              <a:rPr lang="en-US" smtClean="0"/>
              <a:pPr/>
              <a:t>2</a:t>
            </a:fld>
            <a:endParaRPr lang="en-US" dirty="0"/>
          </a:p>
        </p:txBody>
      </p:sp>
      <p:sp>
        <p:nvSpPr>
          <p:cNvPr id="4" name="Slide Number Placeholder 5">
            <a:extLst>
              <a:ext uri="{FF2B5EF4-FFF2-40B4-BE49-F238E27FC236}">
                <a16:creationId xmlns:a16="http://schemas.microsoft.com/office/drawing/2014/main" id="{6E0FD4B5-4088-0CC7-E6CC-DEA779045EB0}"/>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2</a:t>
            </a:fld>
            <a:endParaRPr lang="en-US" dirty="0"/>
          </a:p>
        </p:txBody>
      </p:sp>
    </p:spTree>
    <p:extLst>
      <p:ext uri="{BB962C8B-B14F-4D97-AF65-F5344CB8AC3E}">
        <p14:creationId xmlns:p14="http://schemas.microsoft.com/office/powerpoint/2010/main" val="147630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44C1E-CB41-5E12-CED9-7C1798922A37}"/>
              </a:ext>
            </a:extLst>
          </p:cNvPr>
          <p:cNvSpPr>
            <a:spLocks noGrp="1"/>
          </p:cNvSpPr>
          <p:nvPr>
            <p:ph type="title"/>
          </p:nvPr>
        </p:nvSpPr>
        <p:spPr/>
        <p:txBody>
          <a:bodyPr/>
          <a:lstStyle/>
          <a:p>
            <a:r>
              <a:rPr lang="en-US" dirty="0"/>
              <a:t>Accreditation Visitation Team</a:t>
            </a:r>
          </a:p>
        </p:txBody>
      </p:sp>
      <p:sp>
        <p:nvSpPr>
          <p:cNvPr id="5" name="Content Placeholder 4">
            <a:extLst>
              <a:ext uri="{FF2B5EF4-FFF2-40B4-BE49-F238E27FC236}">
                <a16:creationId xmlns:a16="http://schemas.microsoft.com/office/drawing/2014/main" id="{17EC0F59-99CC-83C1-2E99-65B1F48FDFFF}"/>
              </a:ext>
            </a:extLst>
          </p:cNvPr>
          <p:cNvSpPr>
            <a:spLocks noGrp="1"/>
          </p:cNvSpPr>
          <p:nvPr>
            <p:ph idx="1"/>
          </p:nvPr>
        </p:nvSpPr>
        <p:spPr/>
        <p:txBody>
          <a:bodyPr/>
          <a:lstStyle/>
          <a:p>
            <a:r>
              <a:rPr lang="en-US" dirty="0"/>
              <a:t>Team Member Names and Dioceses</a:t>
            </a:r>
          </a:p>
        </p:txBody>
      </p:sp>
      <p:sp>
        <p:nvSpPr>
          <p:cNvPr id="3" name="Slide Number Placeholder 2">
            <a:extLst>
              <a:ext uri="{FF2B5EF4-FFF2-40B4-BE49-F238E27FC236}">
                <a16:creationId xmlns:a16="http://schemas.microsoft.com/office/drawing/2014/main" id="{803D204C-1FD2-4334-4D11-FE8F54391368}"/>
              </a:ext>
            </a:extLst>
          </p:cNvPr>
          <p:cNvSpPr>
            <a:spLocks noGrp="1"/>
          </p:cNvSpPr>
          <p:nvPr>
            <p:ph type="sldNum" sz="quarter" idx="12"/>
          </p:nvPr>
        </p:nvSpPr>
        <p:spPr/>
        <p:txBody>
          <a:bodyPr/>
          <a:lstStyle/>
          <a:p>
            <a:fld id="{3A4F6043-7A67-491B-98BC-F933DED7226D}" type="slidenum">
              <a:rPr lang="en-US" smtClean="0"/>
              <a:pPr/>
              <a:t>3</a:t>
            </a:fld>
            <a:endParaRPr lang="en-US" dirty="0"/>
          </a:p>
        </p:txBody>
      </p:sp>
    </p:spTree>
    <p:extLst>
      <p:ext uri="{BB962C8B-B14F-4D97-AF65-F5344CB8AC3E}">
        <p14:creationId xmlns:p14="http://schemas.microsoft.com/office/powerpoint/2010/main" val="275474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302B6-75C2-2AF7-EC45-986279B6D9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551F7-FDB9-BBB5-C672-4A5F13C580BC}"/>
              </a:ext>
            </a:extLst>
          </p:cNvPr>
          <p:cNvSpPr>
            <a:spLocks noGrp="1"/>
          </p:cNvSpPr>
          <p:nvPr>
            <p:ph type="title"/>
          </p:nvPr>
        </p:nvSpPr>
        <p:spPr/>
        <p:txBody>
          <a:bodyPr/>
          <a:lstStyle/>
          <a:p>
            <a:r>
              <a:rPr lang="en-US" dirty="0"/>
              <a:t>School Name</a:t>
            </a:r>
          </a:p>
        </p:txBody>
      </p:sp>
      <p:sp>
        <p:nvSpPr>
          <p:cNvPr id="2" name="Content Placeholder 1">
            <a:extLst>
              <a:ext uri="{FF2B5EF4-FFF2-40B4-BE49-F238E27FC236}">
                <a16:creationId xmlns:a16="http://schemas.microsoft.com/office/drawing/2014/main" id="{1CF4F558-5849-FD4C-8091-1ABFF4C366CD}"/>
              </a:ext>
            </a:extLst>
          </p:cNvPr>
          <p:cNvSpPr>
            <a:spLocks noGrp="1"/>
          </p:cNvSpPr>
          <p:nvPr>
            <p:ph idx="1"/>
          </p:nvPr>
        </p:nvSpPr>
        <p:spPr/>
        <p:txBody>
          <a:bodyPr/>
          <a:lstStyle/>
          <a:p>
            <a:r>
              <a:rPr lang="en-US" dirty="0"/>
              <a:t>School Mission Statement</a:t>
            </a:r>
          </a:p>
        </p:txBody>
      </p:sp>
    </p:spTree>
    <p:extLst>
      <p:ext uri="{BB962C8B-B14F-4D97-AF65-F5344CB8AC3E}">
        <p14:creationId xmlns:p14="http://schemas.microsoft.com/office/powerpoint/2010/main" val="359912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CE9782-0FD1-493B-9C50-C51AB7C5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F6619023-691E-4F1C-A10A-0EA3D044E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47EAFFD-2BD1-4600-B034-EEF70078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2BAD7B4-5997-4A95-A2A9-773DF1F4CE53}"/>
              </a:ext>
            </a:extLst>
          </p:cNvPr>
          <p:cNvSpPr>
            <a:spLocks noGrp="1"/>
          </p:cNvSpPr>
          <p:nvPr>
            <p:ph type="title"/>
          </p:nvPr>
        </p:nvSpPr>
        <p:spPr>
          <a:xfrm>
            <a:off x="5132026" y="540168"/>
            <a:ext cx="5828376" cy="955258"/>
          </a:xfrm>
        </p:spPr>
        <p:txBody>
          <a:bodyPr vert="horz" lIns="91440" tIns="45720" rIns="91440" bIns="45720" rtlCol="0" anchor="b">
            <a:normAutofit/>
          </a:bodyPr>
          <a:lstStyle/>
          <a:p>
            <a:pPr algn="ctr"/>
            <a:r>
              <a:rPr lang="en-US" sz="4800" dirty="0">
                <a:solidFill>
                  <a:schemeClr val="tx1"/>
                </a:solidFill>
              </a:rPr>
              <a:t>One Word</a:t>
            </a:r>
          </a:p>
        </p:txBody>
      </p:sp>
      <p:pic>
        <p:nvPicPr>
          <p:cNvPr id="6" name="Picture Placeholder 5" descr="A person holding a religious object&#10;&#10;AI-generated content may be incorrect.">
            <a:extLst>
              <a:ext uri="{FF2B5EF4-FFF2-40B4-BE49-F238E27FC236}">
                <a16:creationId xmlns:a16="http://schemas.microsoft.com/office/drawing/2014/main" id="{F4353C79-D80D-053E-9544-EB8769B8DA7F}"/>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9D45F69E-DD2C-39D2-A06A-42A3A0926EFD}"/>
              </a:ext>
            </a:extLst>
          </p:cNvPr>
          <p:cNvSpPr>
            <a:spLocks noGrp="1"/>
          </p:cNvSpPr>
          <p:nvPr>
            <p:ph idx="1"/>
          </p:nvPr>
        </p:nvSpPr>
        <p:spPr>
          <a:xfrm>
            <a:off x="5132026" y="1563624"/>
            <a:ext cx="5828376" cy="4412273"/>
          </a:xfrm>
        </p:spPr>
        <p:txBody>
          <a:bodyPr anchor="t">
            <a:normAutofit/>
          </a:bodyPr>
          <a:lstStyle/>
          <a:p>
            <a:r>
              <a:rPr lang="en-US" sz="1800" dirty="0">
                <a:solidFill>
                  <a:schemeClr val="tx1"/>
                </a:solidFill>
              </a:rPr>
              <a:t>Listing of words collected from all stakeholders</a:t>
            </a:r>
          </a:p>
        </p:txBody>
      </p:sp>
      <p:cxnSp>
        <p:nvCxnSpPr>
          <p:cNvPr id="28" name="Straight Connector 27">
            <a:extLst>
              <a:ext uri="{FF2B5EF4-FFF2-40B4-BE49-F238E27FC236}">
                <a16:creationId xmlns:a16="http://schemas.microsoft.com/office/drawing/2014/main" id="{8D4B5F26-8713-4267-9186-183BB809C0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2C66DF-2004-4C24-8C07-554E41490D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8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422897" y="576263"/>
            <a:ext cx="5646541" cy="722185"/>
          </a:xfrm>
        </p:spPr>
        <p:txBody>
          <a:bodyPr/>
          <a:lstStyle/>
          <a:p>
            <a:r>
              <a:rPr lang="en-US" dirty="0"/>
              <a:t>Key Phrases</a:t>
            </a:r>
          </a:p>
        </p:txBody>
      </p:sp>
      <p:sp>
        <p:nvSpPr>
          <p:cNvPr id="6" name="Subtitle 5">
            <a:extLst>
              <a:ext uri="{FF2B5EF4-FFF2-40B4-BE49-F238E27FC236}">
                <a16:creationId xmlns:a16="http://schemas.microsoft.com/office/drawing/2014/main" id="{4552F1CF-68AA-447B-B5B0-C65BB72A5D6D}"/>
              </a:ext>
            </a:extLst>
          </p:cNvPr>
          <p:cNvSpPr>
            <a:spLocks noGrp="1"/>
          </p:cNvSpPr>
          <p:nvPr>
            <p:ph type="body" sz="quarter" idx="10"/>
          </p:nvPr>
        </p:nvSpPr>
        <p:spPr>
          <a:xfrm>
            <a:off x="422275" y="1947672"/>
            <a:ext cx="5673726" cy="3729228"/>
          </a:xfrm>
        </p:spPr>
        <p:txBody>
          <a:bodyPr vert="horz" lIns="91440" tIns="45720" rIns="91440" bIns="45720" rtlCol="0" anchor="t">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Dante"/>
                <a:ea typeface="+mn-ea"/>
                <a:cs typeface="+mn-cs"/>
              </a:rPr>
              <a:t>Insert 3 to 5 Key Phrases (What did the team witness, read, hear, see, experience at this school? In the work on </a:t>
            </a:r>
            <a:r>
              <a:rPr kumimoji="0" lang="en-US" sz="1800" b="0" i="0" u="none" strike="noStrike" kern="1200" cap="none" spc="0" normalizeH="0" baseline="0" noProof="0" dirty="0" err="1">
                <a:ln>
                  <a:noFill/>
                </a:ln>
                <a:solidFill>
                  <a:prstClr val="black"/>
                </a:solidFill>
                <a:effectLst/>
                <a:uLnTx/>
                <a:uFillTx/>
                <a:latin typeface="Dante"/>
                <a:ea typeface="+mn-ea"/>
                <a:cs typeface="+mn-cs"/>
              </a:rPr>
              <a:t>Accreditrac</a:t>
            </a:r>
            <a:r>
              <a:rPr kumimoji="0" lang="en-US" sz="1800" b="0" i="0" u="none" strike="noStrike" kern="1200" cap="none" spc="0" normalizeH="0" baseline="0" noProof="0" dirty="0">
                <a:ln>
                  <a:noFill/>
                </a:ln>
                <a:solidFill>
                  <a:prstClr val="black"/>
                </a:solidFill>
                <a:effectLst/>
                <a:uLnTx/>
                <a:uFillTx/>
                <a:latin typeface="Dante"/>
                <a:ea typeface="+mn-ea"/>
                <a:cs typeface="+mn-cs"/>
              </a:rPr>
              <a:t>? Through observations and conversations?)</a:t>
            </a:r>
          </a:p>
        </p:txBody>
      </p:sp>
    </p:spTree>
    <p:extLst>
      <p:ext uri="{BB962C8B-B14F-4D97-AF65-F5344CB8AC3E}">
        <p14:creationId xmlns:p14="http://schemas.microsoft.com/office/powerpoint/2010/main" val="404560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153691-5EA7-588D-88C8-2AE8C1FA2AC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EFCE63-2D56-F6E6-DAF5-9F7DEA5E3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4AA205E4-FA06-44D6-9BC5-CBD1CE64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E036ABE5-5733-2F11-8A89-C2C63584F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422144" cy="5486400"/>
          </a:xfrm>
          <a:prstGeom prst="rect">
            <a:avLst/>
          </a:prstGeom>
          <a:solidFill>
            <a:srgbClr val="9A7B4A">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54C15EAA-C907-6C24-AEAF-1160BEB27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13D0DAA-A425-83BC-164E-165A513B6D79}"/>
              </a:ext>
            </a:extLst>
          </p:cNvPr>
          <p:cNvSpPr>
            <a:spLocks noGrp="1"/>
          </p:cNvSpPr>
          <p:nvPr>
            <p:ph type="title"/>
          </p:nvPr>
        </p:nvSpPr>
        <p:spPr>
          <a:xfrm>
            <a:off x="5132026" y="540168"/>
            <a:ext cx="5828376" cy="1599528"/>
          </a:xfrm>
        </p:spPr>
        <p:txBody>
          <a:bodyPr vert="horz" lIns="91440" tIns="45720" rIns="91440" bIns="45720" rtlCol="0" anchor="b">
            <a:normAutofit/>
          </a:bodyPr>
          <a:lstStyle/>
          <a:p>
            <a:pPr algn="ctr"/>
            <a:r>
              <a:rPr lang="en-US" sz="4800" dirty="0">
                <a:solidFill>
                  <a:schemeClr val="tx1"/>
                </a:solidFill>
              </a:rPr>
              <a:t>Mission, Vision, and Philosophy Statements</a:t>
            </a:r>
          </a:p>
        </p:txBody>
      </p:sp>
      <p:pic>
        <p:nvPicPr>
          <p:cNvPr id="6" name="Picture Placeholder 5" descr="A person holding a religious object&#10;&#10;AI-generated content may be incorrect.">
            <a:extLst>
              <a:ext uri="{FF2B5EF4-FFF2-40B4-BE49-F238E27FC236}">
                <a16:creationId xmlns:a16="http://schemas.microsoft.com/office/drawing/2014/main" id="{BBC2CA09-BA3A-B41E-7435-F07BE31F7375}"/>
              </a:ext>
            </a:extLst>
          </p:cNvPr>
          <p:cNvPicPr>
            <a:picLocks noChangeAspect="1"/>
          </p:cNvPicPr>
          <p:nvPr/>
        </p:nvPicPr>
        <p:blipFill>
          <a:blip r:embed="rId3"/>
          <a:srcRect t="1356" r="-1" b="8750"/>
          <a:stretch>
            <a:fillRect/>
          </a:stretch>
        </p:blipFill>
        <p:spPr>
          <a:xfrm>
            <a:off x="413003" y="685800"/>
            <a:ext cx="4073933" cy="5486400"/>
          </a:xfrm>
          <a:prstGeom prst="rect">
            <a:avLst/>
          </a:prstGeom>
        </p:spPr>
      </p:pic>
      <p:sp>
        <p:nvSpPr>
          <p:cNvPr id="27" name="Content Placeholder 9">
            <a:extLst>
              <a:ext uri="{FF2B5EF4-FFF2-40B4-BE49-F238E27FC236}">
                <a16:creationId xmlns:a16="http://schemas.microsoft.com/office/drawing/2014/main" id="{D5A81611-B5C0-5FC3-6214-FC88C9470DB4}"/>
              </a:ext>
            </a:extLst>
          </p:cNvPr>
          <p:cNvSpPr>
            <a:spLocks noGrp="1"/>
          </p:cNvSpPr>
          <p:nvPr>
            <p:ph idx="1"/>
          </p:nvPr>
        </p:nvSpPr>
        <p:spPr>
          <a:xfrm>
            <a:off x="5132026" y="2606040"/>
            <a:ext cx="5828376" cy="3369857"/>
          </a:xfrm>
        </p:spPr>
        <p:txBody>
          <a:bodyPr anchor="t">
            <a:normAutofit/>
          </a:bodyPr>
          <a:lstStyle/>
          <a:p>
            <a:r>
              <a:rPr lang="en-US" sz="1800" dirty="0">
                <a:solidFill>
                  <a:schemeClr val="tx1"/>
                </a:solidFill>
              </a:rPr>
              <a:t>Validations recommendations, comments</a:t>
            </a:r>
          </a:p>
        </p:txBody>
      </p:sp>
      <p:cxnSp>
        <p:nvCxnSpPr>
          <p:cNvPr id="28" name="Straight Connector 27">
            <a:extLst>
              <a:ext uri="{FF2B5EF4-FFF2-40B4-BE49-F238E27FC236}">
                <a16:creationId xmlns:a16="http://schemas.microsoft.com/office/drawing/2014/main" id="{F65E7C9C-3A6C-CEB6-346F-98DB398465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7919BE-5D7F-1AA5-670F-5B0A99033F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A7B4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1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p:txBody>
          <a:bodyPr/>
          <a:lstStyle/>
          <a:p>
            <a:r>
              <a:rPr lang="en-US" dirty="0"/>
              <a:t>Classroom Observations</a:t>
            </a:r>
          </a:p>
        </p:txBody>
      </p:sp>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p:txBody>
          <a:bodyPr>
            <a:normAutofit/>
          </a:bodyPr>
          <a:lstStyle/>
          <a:p>
            <a:r>
              <a:rPr lang="en-US" dirty="0"/>
              <a:t>Comments and Feedback</a:t>
            </a:r>
          </a:p>
        </p:txBody>
      </p:sp>
      <p:sp>
        <p:nvSpPr>
          <p:cNvPr id="35" name="Slide Number Placeholder 34">
            <a:extLst>
              <a:ext uri="{FF2B5EF4-FFF2-40B4-BE49-F238E27FC236}">
                <a16:creationId xmlns:a16="http://schemas.microsoft.com/office/drawing/2014/main" id="{253F77DE-9A00-003D-3E35-AA011DA6A27F}"/>
              </a:ext>
            </a:extLst>
          </p:cNvPr>
          <p:cNvSpPr>
            <a:spLocks noGrp="1"/>
          </p:cNvSpPr>
          <p:nvPr>
            <p:ph type="sldNum" sz="quarter" idx="4"/>
          </p:nvPr>
        </p:nvSpPr>
        <p:spPr/>
        <p:txBody>
          <a:bodyPr/>
          <a:lstStyle/>
          <a:p>
            <a:fld id="{3A4F6043-7A67-491B-98BC-F933DED7226D}" type="slidenum">
              <a:rPr lang="en-US" smtClean="0"/>
              <a:pPr/>
              <a:t>8</a:t>
            </a:fld>
            <a:endParaRPr lang="en-US" dirty="0"/>
          </a:p>
        </p:txBody>
      </p:sp>
      <p:sp>
        <p:nvSpPr>
          <p:cNvPr id="4" name="Slide Number Placeholder 5">
            <a:extLst>
              <a:ext uri="{FF2B5EF4-FFF2-40B4-BE49-F238E27FC236}">
                <a16:creationId xmlns:a16="http://schemas.microsoft.com/office/drawing/2014/main" id="{2AD73156-2390-BB42-48B5-818ECA165475}"/>
              </a:ext>
            </a:extLst>
          </p:cNvPr>
          <p:cNvSpPr txBox="1">
            <a:spLocks/>
          </p:cNvSpPr>
          <p:nvPr/>
        </p:nvSpPr>
        <p:spPr>
          <a:xfrm>
            <a:off x="11503152" y="0"/>
            <a:ext cx="685800" cy="6858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4F6043-7A67-491B-98BC-F933DED7226D}" type="slidenum">
              <a:rPr lang="en-US" smtClean="0"/>
              <a:pPr/>
              <a:t>8</a:t>
            </a:fld>
            <a:endParaRPr lang="en-US" dirty="0"/>
          </a:p>
        </p:txBody>
      </p:sp>
    </p:spTree>
    <p:extLst>
      <p:ext uri="{BB962C8B-B14F-4D97-AF65-F5344CB8AC3E}">
        <p14:creationId xmlns:p14="http://schemas.microsoft.com/office/powerpoint/2010/main" val="1195628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E5E9831-4DDA-4ADC-AD00-242BE4A58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43D7B730-025E-443B-ABD9-E7898D7A0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CB05E862-D370-452D-918F-61C19699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2BAD7B4-5997-4A95-A2A9-773DF1F4CE53}"/>
              </a:ext>
            </a:extLst>
          </p:cNvPr>
          <p:cNvSpPr>
            <a:spLocks noGrp="1"/>
          </p:cNvSpPr>
          <p:nvPr>
            <p:ph type="ctrTitle"/>
          </p:nvPr>
        </p:nvSpPr>
        <p:spPr>
          <a:xfrm>
            <a:off x="5238752" y="576263"/>
            <a:ext cx="6254377" cy="909637"/>
          </a:xfrm>
        </p:spPr>
        <p:txBody>
          <a:bodyPr vert="horz" lIns="91440" tIns="45720" rIns="91440" bIns="45720" rtlCol="0" anchor="b">
            <a:normAutofit/>
          </a:bodyPr>
          <a:lstStyle/>
          <a:p>
            <a:r>
              <a:rPr lang="en-US" sz="4800" dirty="0"/>
              <a:t>Validated Strengths</a:t>
            </a:r>
          </a:p>
        </p:txBody>
      </p:sp>
      <p:sp>
        <p:nvSpPr>
          <p:cNvPr id="3" name="Subtitle 2">
            <a:extLst>
              <a:ext uri="{FF2B5EF4-FFF2-40B4-BE49-F238E27FC236}">
                <a16:creationId xmlns:a16="http://schemas.microsoft.com/office/drawing/2014/main" id="{9DA6A002-1BEB-AE76-169E-13071F90919E}"/>
              </a:ext>
            </a:extLst>
          </p:cNvPr>
          <p:cNvSpPr>
            <a:spLocks noGrp="1"/>
          </p:cNvSpPr>
          <p:nvPr>
            <p:ph type="body" sz="quarter" idx="10"/>
          </p:nvPr>
        </p:nvSpPr>
        <p:spPr>
          <a:xfrm>
            <a:off x="5105402" y="1595437"/>
            <a:ext cx="6528329" cy="4362221"/>
          </a:xfrm>
        </p:spPr>
        <p:txBody>
          <a:bodyPr vert="horz" lIns="91440" tIns="45720" rIns="91440" bIns="45720" rtlCol="0">
            <a:normAutofit/>
          </a:bodyPr>
          <a:lstStyle/>
          <a:p>
            <a:pPr marL="228600" marR="0" lvl="0" indent="-228600" algn="l" defTabSz="914400" rtl="0" eaLnBrk="1" fontAlgn="auto" latinLnBrk="0" hangingPunct="1">
              <a:lnSpc>
                <a:spcPct val="110000"/>
              </a:lnSpc>
              <a:spcBef>
                <a:spcPts val="1000"/>
              </a:spcBef>
              <a:spcAft>
                <a:spcPts val="0"/>
              </a:spcAft>
              <a:buClr>
                <a:srgbClr val="58B6C0"/>
              </a:buClr>
              <a:buSzTx/>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Dante"/>
                <a:ea typeface="+mn-ea"/>
                <a:cs typeface="+mn-cs"/>
              </a:rPr>
              <a:t>List</a:t>
            </a:r>
          </a:p>
        </p:txBody>
      </p:sp>
      <p:sp>
        <p:nvSpPr>
          <p:cNvPr id="20" name="Rectangle 19">
            <a:extLst>
              <a:ext uri="{FF2B5EF4-FFF2-40B4-BE49-F238E27FC236}">
                <a16:creationId xmlns:a16="http://schemas.microsoft.com/office/drawing/2014/main" id="{69E202C6-1AAE-4886-AA1F-E75FFE37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85800"/>
            <a:ext cx="558268" cy="5486400"/>
          </a:xfrm>
          <a:prstGeom prst="rect">
            <a:avLst/>
          </a:prstGeom>
          <a:solidFill>
            <a:srgbClr val="C26D58">
              <a:alpha val="25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Picture Placeholder 6" descr="A wooden cross on a string of beads&#10;&#10;AI-generated content may be incorrect.">
            <a:extLst>
              <a:ext uri="{FF2B5EF4-FFF2-40B4-BE49-F238E27FC236}">
                <a16:creationId xmlns:a16="http://schemas.microsoft.com/office/drawing/2014/main" id="{2B39B65D-3C8E-DB22-C300-565A6CFA82C0}"/>
              </a:ext>
            </a:extLst>
          </p:cNvPr>
          <p:cNvPicPr>
            <a:picLocks noGrp="1" noChangeAspect="1"/>
          </p:cNvPicPr>
          <p:nvPr>
            <p:ph type="pic" sz="quarter" idx="13"/>
          </p:nvPr>
        </p:nvPicPr>
        <p:blipFill>
          <a:blip r:embed="rId3"/>
          <a:srcRect l="24868" r="22242" b="-2"/>
          <a:stretch>
            <a:fillRect/>
          </a:stretch>
        </p:blipFill>
        <p:spPr>
          <a:xfrm>
            <a:off x="558268" y="685800"/>
            <a:ext cx="4347099" cy="5486400"/>
          </a:xfrm>
          <a:prstGeom prst="rect">
            <a:avLst/>
          </a:prstGeom>
        </p:spPr>
      </p:pic>
      <p:cxnSp>
        <p:nvCxnSpPr>
          <p:cNvPr id="22" name="Straight Connector 21">
            <a:extLst>
              <a:ext uri="{FF2B5EF4-FFF2-40B4-BE49-F238E27FC236}">
                <a16:creationId xmlns:a16="http://schemas.microsoft.com/office/drawing/2014/main" id="{3E99AF7C-1891-4194-B917-5970737F43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BCEC1F-16DF-481B-9DA0-311D42235F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C26D5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9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set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EFFF97B-44AC-433C-8BF7-EAC49587F213}">
  <we:reference id="WA200005107" version="1.1.0.0" store="Omex" storeType="OMEX"/>
  <we:alternateReferences>
    <we:reference id="WA200005107" version="1.1.0.0" store="WA20000510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9ae679-aa50-4210-a311-f2127bb020a2" xsi:nil="true"/>
    <lcf76f155ced4ddcb4097134ff3c332f xmlns="128b3a5a-4264-4562-b855-9517ae4a20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2A33D39AD2164DAF58698BD2250828" ma:contentTypeVersion="13" ma:contentTypeDescription="Create a new document." ma:contentTypeScope="" ma:versionID="7d13df9d9cf2e449c48b946446c57fca">
  <xsd:schema xmlns:xsd="http://www.w3.org/2001/XMLSchema" xmlns:xs="http://www.w3.org/2001/XMLSchema" xmlns:p="http://schemas.microsoft.com/office/2006/metadata/properties" xmlns:ns2="128b3a5a-4264-4562-b855-9517ae4a20a9" xmlns:ns3="549ae679-aa50-4210-a311-f2127bb020a2" targetNamespace="http://schemas.microsoft.com/office/2006/metadata/properties" ma:root="true" ma:fieldsID="a514cb02061cc73938c624986a112ef4" ns2:_="" ns3:_="">
    <xsd:import namespace="128b3a5a-4264-4562-b855-9517ae4a20a9"/>
    <xsd:import namespace="549ae679-aa50-4210-a311-f2127bb020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b3a5a-4264-4562-b855-9517ae4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3eb0f3-60fe-41df-9855-4a121fa9cf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9ae679-aa50-4210-a311-f2127bb020a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10633a-5807-46c3-b294-bf05b077b672}" ma:internalName="TaxCatchAll" ma:showField="CatchAllData" ma:web="549ae679-aa50-4210-a311-f2127bb020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B37DAF-AFAF-4561-A80B-C76198EBD31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549ae679-aa50-4210-a311-f2127bb020a2"/>
    <ds:schemaRef ds:uri="128b3a5a-4264-4562-b855-9517ae4a20a9"/>
  </ds:schemaRefs>
</ds:datastoreItem>
</file>

<file path=customXml/itemProps2.xml><?xml version="1.0" encoding="utf-8"?>
<ds:datastoreItem xmlns:ds="http://schemas.openxmlformats.org/officeDocument/2006/customXml" ds:itemID="{5B665E41-66EB-401D-940D-8E7024721BE5}">
  <ds:schemaRefs>
    <ds:schemaRef ds:uri="http://schemas.microsoft.com/sharepoint/v3/contenttype/forms"/>
  </ds:schemaRefs>
</ds:datastoreItem>
</file>

<file path=customXml/itemProps3.xml><?xml version="1.0" encoding="utf-8"?>
<ds:datastoreItem xmlns:ds="http://schemas.openxmlformats.org/officeDocument/2006/customXml" ds:itemID="{E7F5DD45-602A-4357-B263-E8E922ED3D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b3a5a-4264-4562-b855-9517ae4a20a9"/>
    <ds:schemaRef ds:uri="549ae679-aa50-4210-a311-f2127bb02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{E80305B1-9560-40A3-BF00-EE8C581238FE}TF6ea1097e-8114-4abb-8578-efc1cea4ec3ccb51dba1_win32-f546f05e15f0</Template>
  <TotalTime>163</TotalTime>
  <Words>407</Words>
  <Application>Microsoft Office PowerPoint</Application>
  <PresentationFormat>Widescreen</PresentationFormat>
  <Paragraphs>67</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Dante</vt:lpstr>
      <vt:lpstr>Dante (Headings)2</vt:lpstr>
      <vt:lpstr>Helvetica Neue Medium</vt:lpstr>
      <vt:lpstr>Wingdings</vt:lpstr>
      <vt:lpstr>Wingdings 2</vt:lpstr>
      <vt:lpstr>OffsetVTI</vt:lpstr>
      <vt:lpstr>Accreditation Visitation Summary 2025</vt:lpstr>
      <vt:lpstr>Opening Prayer</vt:lpstr>
      <vt:lpstr>Accreditation Visitation Team</vt:lpstr>
      <vt:lpstr>School Name</vt:lpstr>
      <vt:lpstr>One Word</vt:lpstr>
      <vt:lpstr>Key Phrases</vt:lpstr>
      <vt:lpstr>Mission, Vision, and Philosophy Statements</vt:lpstr>
      <vt:lpstr>Classroom Observations</vt:lpstr>
      <vt:lpstr>Validated Strengths</vt:lpstr>
      <vt:lpstr>Benchmarks with a Different Rating</vt:lpstr>
      <vt:lpstr>Action Plan</vt:lpstr>
      <vt:lpstr>Recommendations</vt:lpstr>
      <vt:lpstr>Favorite Things</vt:lpstr>
      <vt:lpstr>Next Steps</vt:lpstr>
      <vt:lpstr>Thank you for the generous hospitality!!</vt:lpstr>
      <vt:lpstr>Closing Prayer</vt:lpstr>
      <vt:lpstr>Congratulations on completing this part of the accreditation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Camp</dc:creator>
  <cp:lastModifiedBy>Mary Camp</cp:lastModifiedBy>
  <cp:revision>1</cp:revision>
  <dcterms:created xsi:type="dcterms:W3CDTF">2025-06-03T20:30:41Z</dcterms:created>
  <dcterms:modified xsi:type="dcterms:W3CDTF">2025-08-04T19:41:07Z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0x010100CA2A33D39AD2164DAF58698BD2250828</vt:lpwstr>
  </property>
  <property fmtid="{D5CDD505-2E9C-101B-9397-08002B2CF9AE}" pid="3" name="MediaServiceImageTags">
    <vt:lpwstr/>
  </property>
</Properties>
</file>