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83" r:id="rId4"/>
  </p:sldMasterIdLst>
  <p:notesMasterIdLst>
    <p:notesMasterId r:id="rId42"/>
  </p:notesMasterIdLst>
  <p:handoutMasterIdLst>
    <p:handoutMasterId r:id="rId43"/>
  </p:handoutMasterIdLst>
  <p:sldIdLst>
    <p:sldId id="325" r:id="rId5"/>
    <p:sldId id="356" r:id="rId6"/>
    <p:sldId id="307" r:id="rId7"/>
    <p:sldId id="345" r:id="rId8"/>
    <p:sldId id="351" r:id="rId9"/>
    <p:sldId id="391" r:id="rId10"/>
    <p:sldId id="352" r:id="rId11"/>
    <p:sldId id="354" r:id="rId12"/>
    <p:sldId id="270" r:id="rId13"/>
    <p:sldId id="357" r:id="rId14"/>
    <p:sldId id="358" r:id="rId15"/>
    <p:sldId id="267" r:id="rId16"/>
    <p:sldId id="268" r:id="rId17"/>
    <p:sldId id="269" r:id="rId18"/>
    <p:sldId id="384" r:id="rId19"/>
    <p:sldId id="385" r:id="rId20"/>
    <p:sldId id="264" r:id="rId21"/>
    <p:sldId id="266" r:id="rId22"/>
    <p:sldId id="386" r:id="rId23"/>
    <p:sldId id="388" r:id="rId24"/>
    <p:sldId id="389" r:id="rId25"/>
    <p:sldId id="390" r:id="rId26"/>
    <p:sldId id="347" r:id="rId27"/>
    <p:sldId id="312" r:id="rId28"/>
    <p:sldId id="324" r:id="rId29"/>
    <p:sldId id="338" r:id="rId30"/>
    <p:sldId id="339" r:id="rId31"/>
    <p:sldId id="353" r:id="rId32"/>
    <p:sldId id="342" r:id="rId33"/>
    <p:sldId id="343" r:id="rId34"/>
    <p:sldId id="344" r:id="rId35"/>
    <p:sldId id="317" r:id="rId36"/>
    <p:sldId id="348" r:id="rId37"/>
    <p:sldId id="392" r:id="rId38"/>
    <p:sldId id="355" r:id="rId39"/>
    <p:sldId id="321" r:id="rId40"/>
    <p:sldId id="34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EE415F-E8FC-497E-82D2-0EB39364686B}" v="330" dt="2025-08-26T13:24:22.450"/>
  </p1510:revLst>
</p1510:revInfo>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394" autoAdjust="0"/>
  </p:normalViewPr>
  <p:slideViewPr>
    <p:cSldViewPr snapToGrid="0">
      <p:cViewPr varScale="1">
        <p:scale>
          <a:sx n="78" d="100"/>
          <a:sy n="78" d="100"/>
        </p:scale>
        <p:origin x="878" y="72"/>
      </p:cViewPr>
      <p:guideLst/>
    </p:cSldViewPr>
  </p:slideViewPr>
  <p:outlineViewPr>
    <p:cViewPr>
      <p:scale>
        <a:sx n="33" d="100"/>
        <a:sy n="33" d="100"/>
      </p:scale>
      <p:origin x="0" y="-4032"/>
    </p:cViewPr>
  </p:outlineViewPr>
  <p:notesTextViewPr>
    <p:cViewPr>
      <p:scale>
        <a:sx n="3" d="2"/>
        <a:sy n="3" d="2"/>
      </p:scale>
      <p:origin x="0" y="0"/>
    </p:cViewPr>
  </p:notesTextViewPr>
  <p:sorterViewPr>
    <p:cViewPr>
      <p:scale>
        <a:sx n="80" d="100"/>
        <a:sy n="80" d="100"/>
      </p:scale>
      <p:origin x="0" y="-2069"/>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Camp" userId="b9757ca0-2c69-459e-8daf-7332973e8e51" providerId="ADAL" clId="{D8EE415F-E8FC-497E-82D2-0EB39364686B}"/>
    <pc:docChg chg="custSel addSld delSld modSld sldOrd">
      <pc:chgData name="Mary Camp" userId="b9757ca0-2c69-459e-8daf-7332973e8e51" providerId="ADAL" clId="{D8EE415F-E8FC-497E-82D2-0EB39364686B}" dt="2025-08-26T13:24:22.450" v="1327"/>
      <pc:docMkLst>
        <pc:docMk/>
      </pc:docMkLst>
      <pc:sldChg chg="add">
        <pc:chgData name="Mary Camp" userId="b9757ca0-2c69-459e-8daf-7332973e8e51" providerId="ADAL" clId="{D8EE415F-E8FC-497E-82D2-0EB39364686B}" dt="2025-08-25T18:54:08.557" v="208"/>
        <pc:sldMkLst>
          <pc:docMk/>
          <pc:sldMk cId="1938627778" sldId="264"/>
        </pc:sldMkLst>
      </pc:sldChg>
      <pc:sldChg chg="add">
        <pc:chgData name="Mary Camp" userId="b9757ca0-2c69-459e-8daf-7332973e8e51" providerId="ADAL" clId="{D8EE415F-E8FC-497E-82D2-0EB39364686B}" dt="2025-08-25T18:54:08.557" v="208"/>
        <pc:sldMkLst>
          <pc:docMk/>
          <pc:sldMk cId="2053838361" sldId="266"/>
        </pc:sldMkLst>
      </pc:sldChg>
      <pc:sldChg chg="add">
        <pc:chgData name="Mary Camp" userId="b9757ca0-2c69-459e-8daf-7332973e8e51" providerId="ADAL" clId="{D8EE415F-E8FC-497E-82D2-0EB39364686B}" dt="2025-08-25T18:54:08.557" v="208"/>
        <pc:sldMkLst>
          <pc:docMk/>
          <pc:sldMk cId="3163044432" sldId="267"/>
        </pc:sldMkLst>
      </pc:sldChg>
      <pc:sldChg chg="add">
        <pc:chgData name="Mary Camp" userId="b9757ca0-2c69-459e-8daf-7332973e8e51" providerId="ADAL" clId="{D8EE415F-E8FC-497E-82D2-0EB39364686B}" dt="2025-08-25T18:54:08.557" v="208"/>
        <pc:sldMkLst>
          <pc:docMk/>
          <pc:sldMk cId="3733706048" sldId="268"/>
        </pc:sldMkLst>
      </pc:sldChg>
      <pc:sldChg chg="add">
        <pc:chgData name="Mary Camp" userId="b9757ca0-2c69-459e-8daf-7332973e8e51" providerId="ADAL" clId="{D8EE415F-E8FC-497E-82D2-0EB39364686B}" dt="2025-08-25T18:54:08.557" v="208"/>
        <pc:sldMkLst>
          <pc:docMk/>
          <pc:sldMk cId="75233029" sldId="269"/>
        </pc:sldMkLst>
      </pc:sldChg>
      <pc:sldChg chg="add">
        <pc:chgData name="Mary Camp" userId="b9757ca0-2c69-459e-8daf-7332973e8e51" providerId="ADAL" clId="{D8EE415F-E8FC-497E-82D2-0EB39364686B}" dt="2025-08-25T17:20:46.243" v="129"/>
        <pc:sldMkLst>
          <pc:docMk/>
          <pc:sldMk cId="3524261234" sldId="270"/>
        </pc:sldMkLst>
      </pc:sldChg>
      <pc:sldChg chg="modSp mod ord">
        <pc:chgData name="Mary Camp" userId="b9757ca0-2c69-459e-8daf-7332973e8e51" providerId="ADAL" clId="{D8EE415F-E8FC-497E-82D2-0EB39364686B}" dt="2025-08-26T12:55:24.822" v="567" actId="20577"/>
        <pc:sldMkLst>
          <pc:docMk/>
          <pc:sldMk cId="1195628240" sldId="312"/>
        </pc:sldMkLst>
        <pc:spChg chg="mod">
          <ac:chgData name="Mary Camp" userId="b9757ca0-2c69-459e-8daf-7332973e8e51" providerId="ADAL" clId="{D8EE415F-E8FC-497E-82D2-0EB39364686B}" dt="2025-08-26T12:55:24.822" v="567" actId="20577"/>
          <ac:spMkLst>
            <pc:docMk/>
            <pc:sldMk cId="1195628240" sldId="312"/>
            <ac:spMk id="3" creationId="{2875403B-F6A5-4855-B204-4A9D1F5B268F}"/>
          </ac:spMkLst>
        </pc:spChg>
      </pc:sldChg>
      <pc:sldChg chg="modSp mod">
        <pc:chgData name="Mary Camp" userId="b9757ca0-2c69-459e-8daf-7332973e8e51" providerId="ADAL" clId="{D8EE415F-E8FC-497E-82D2-0EB39364686B}" dt="2025-08-26T13:23:16.802" v="1323" actId="20577"/>
        <pc:sldMkLst>
          <pc:docMk/>
          <pc:sldMk cId="1315345950" sldId="321"/>
        </pc:sldMkLst>
        <pc:spChg chg="mod">
          <ac:chgData name="Mary Camp" userId="b9757ca0-2c69-459e-8daf-7332973e8e51" providerId="ADAL" clId="{D8EE415F-E8FC-497E-82D2-0EB39364686B}" dt="2025-08-26T13:23:16.802" v="1323" actId="20577"/>
          <ac:spMkLst>
            <pc:docMk/>
            <pc:sldMk cId="1315345950" sldId="321"/>
            <ac:spMk id="2" creationId="{16DF1F15-46F5-4A2B-AF38-34F3B8027144}"/>
          </ac:spMkLst>
        </pc:spChg>
      </pc:sldChg>
      <pc:sldChg chg="modSp mod">
        <pc:chgData name="Mary Camp" userId="b9757ca0-2c69-459e-8daf-7332973e8e51" providerId="ADAL" clId="{D8EE415F-E8FC-497E-82D2-0EB39364686B}" dt="2025-08-26T12:57:03.219" v="582" actId="20577"/>
        <pc:sldMkLst>
          <pc:docMk/>
          <pc:sldMk cId="3885810866" sldId="325"/>
        </pc:sldMkLst>
        <pc:spChg chg="mod">
          <ac:chgData name="Mary Camp" userId="b9757ca0-2c69-459e-8daf-7332973e8e51" providerId="ADAL" clId="{D8EE415F-E8FC-497E-82D2-0EB39364686B}" dt="2025-08-26T12:57:03.219" v="582" actId="20577"/>
          <ac:spMkLst>
            <pc:docMk/>
            <pc:sldMk cId="3885810866" sldId="325"/>
            <ac:spMk id="4" creationId="{702107B0-826E-4E2E-390A-A0CBF1F860F6}"/>
          </ac:spMkLst>
        </pc:spChg>
      </pc:sldChg>
      <pc:sldChg chg="modSp mod modAnim">
        <pc:chgData name="Mary Camp" userId="b9757ca0-2c69-459e-8daf-7332973e8e51" providerId="ADAL" clId="{D8EE415F-E8FC-497E-82D2-0EB39364686B}" dt="2025-08-26T13:11:32.261" v="769" actId="1076"/>
        <pc:sldMkLst>
          <pc:docMk/>
          <pc:sldMk cId="137154195" sldId="342"/>
        </pc:sldMkLst>
        <pc:spChg chg="mod">
          <ac:chgData name="Mary Camp" userId="b9757ca0-2c69-459e-8daf-7332973e8e51" providerId="ADAL" clId="{D8EE415F-E8FC-497E-82D2-0EB39364686B}" dt="2025-08-26T13:10:41.925" v="693" actId="20577"/>
          <ac:spMkLst>
            <pc:docMk/>
            <pc:sldMk cId="137154195" sldId="342"/>
            <ac:spMk id="2" creationId="{45C76102-1E3F-1D8A-C85A-6D74B455646D}"/>
          </ac:spMkLst>
        </pc:spChg>
        <pc:spChg chg="mod">
          <ac:chgData name="Mary Camp" userId="b9757ca0-2c69-459e-8daf-7332973e8e51" providerId="ADAL" clId="{D8EE415F-E8FC-497E-82D2-0EB39364686B}" dt="2025-08-26T13:11:32.261" v="769" actId="1076"/>
          <ac:spMkLst>
            <pc:docMk/>
            <pc:sldMk cId="137154195" sldId="342"/>
            <ac:spMk id="3" creationId="{6DA853EB-4252-F626-FA22-FB9506381CAC}"/>
          </ac:spMkLst>
        </pc:spChg>
      </pc:sldChg>
      <pc:sldChg chg="del">
        <pc:chgData name="Mary Camp" userId="b9757ca0-2c69-459e-8daf-7332973e8e51" providerId="ADAL" clId="{D8EE415F-E8FC-497E-82D2-0EB39364686B}" dt="2025-08-25T17:14:10.088" v="1" actId="47"/>
        <pc:sldMkLst>
          <pc:docMk/>
          <pc:sldMk cId="2754740641" sldId="346"/>
        </pc:sldMkLst>
      </pc:sldChg>
      <pc:sldChg chg="ord">
        <pc:chgData name="Mary Camp" userId="b9757ca0-2c69-459e-8daf-7332973e8e51" providerId="ADAL" clId="{D8EE415F-E8FC-497E-82D2-0EB39364686B}" dt="2025-08-25T19:00:27.277" v="281"/>
        <pc:sldMkLst>
          <pc:docMk/>
          <pc:sldMk cId="658140245" sldId="347"/>
        </pc:sldMkLst>
      </pc:sldChg>
      <pc:sldChg chg="modSp mod">
        <pc:chgData name="Mary Camp" userId="b9757ca0-2c69-459e-8daf-7332973e8e51" providerId="ADAL" clId="{D8EE415F-E8FC-497E-82D2-0EB39364686B}" dt="2025-08-26T13:09:20.210" v="668" actId="20577"/>
        <pc:sldMkLst>
          <pc:docMk/>
          <pc:sldMk cId="4163460391" sldId="348"/>
        </pc:sldMkLst>
        <pc:spChg chg="mod">
          <ac:chgData name="Mary Camp" userId="b9757ca0-2c69-459e-8daf-7332973e8e51" providerId="ADAL" clId="{D8EE415F-E8FC-497E-82D2-0EB39364686B}" dt="2025-08-26T13:08:56.622" v="596" actId="20577"/>
          <ac:spMkLst>
            <pc:docMk/>
            <pc:sldMk cId="4163460391" sldId="348"/>
            <ac:spMk id="2" creationId="{5982FA6E-4B71-274E-A31E-6701DA9EA732}"/>
          </ac:spMkLst>
        </pc:spChg>
        <pc:spChg chg="mod">
          <ac:chgData name="Mary Camp" userId="b9757ca0-2c69-459e-8daf-7332973e8e51" providerId="ADAL" clId="{D8EE415F-E8FC-497E-82D2-0EB39364686B}" dt="2025-08-26T13:09:20.210" v="668" actId="20577"/>
          <ac:spMkLst>
            <pc:docMk/>
            <pc:sldMk cId="4163460391" sldId="348"/>
            <ac:spMk id="3" creationId="{656CF847-0833-EDA4-7EE4-D1A73E4CFAE5}"/>
          </ac:spMkLst>
        </pc:spChg>
      </pc:sldChg>
      <pc:sldChg chg="addSp modSp mod">
        <pc:chgData name="Mary Camp" userId="b9757ca0-2c69-459e-8daf-7332973e8e51" providerId="ADAL" clId="{D8EE415F-E8FC-497E-82D2-0EB39364686B}" dt="2025-08-25T17:20:05.308" v="127" actId="14100"/>
        <pc:sldMkLst>
          <pc:docMk/>
          <pc:sldMk cId="3461332284" sldId="354"/>
        </pc:sldMkLst>
        <pc:spChg chg="mod">
          <ac:chgData name="Mary Camp" userId="b9757ca0-2c69-459e-8daf-7332973e8e51" providerId="ADAL" clId="{D8EE415F-E8FC-497E-82D2-0EB39364686B}" dt="2025-08-25T17:16:13.192" v="13" actId="20577"/>
          <ac:spMkLst>
            <pc:docMk/>
            <pc:sldMk cId="3461332284" sldId="354"/>
            <ac:spMk id="4" creationId="{909E4B65-F762-8B71-ED95-8360938C568F}"/>
          </ac:spMkLst>
        </pc:spChg>
        <pc:spChg chg="mod">
          <ac:chgData name="Mary Camp" userId="b9757ca0-2c69-459e-8daf-7332973e8e51" providerId="ADAL" clId="{D8EE415F-E8FC-497E-82D2-0EB39364686B}" dt="2025-08-25T17:19:30.056" v="120" actId="27636"/>
          <ac:spMkLst>
            <pc:docMk/>
            <pc:sldMk cId="3461332284" sldId="354"/>
            <ac:spMk id="5" creationId="{DC41612C-B8F0-FEBD-331E-0F875AE233D1}"/>
          </ac:spMkLst>
        </pc:spChg>
        <pc:picChg chg="add mod modCrop">
          <ac:chgData name="Mary Camp" userId="b9757ca0-2c69-459e-8daf-7332973e8e51" providerId="ADAL" clId="{D8EE415F-E8FC-497E-82D2-0EB39364686B}" dt="2025-08-25T17:20:05.308" v="127" actId="14100"/>
          <ac:picMkLst>
            <pc:docMk/>
            <pc:sldMk cId="3461332284" sldId="354"/>
            <ac:picMk id="6" creationId="{164DD6AC-DE82-90F2-8D6C-CDE0FA39CC97}"/>
          </ac:picMkLst>
        </pc:picChg>
      </pc:sldChg>
      <pc:sldChg chg="modSp mod">
        <pc:chgData name="Mary Camp" userId="b9757ca0-2c69-459e-8daf-7332973e8e51" providerId="ADAL" clId="{D8EE415F-E8FC-497E-82D2-0EB39364686B}" dt="2025-08-25T17:14:06.979" v="0" actId="20577"/>
        <pc:sldMkLst>
          <pc:docMk/>
          <pc:sldMk cId="3968317141" sldId="356"/>
        </pc:sldMkLst>
        <pc:spChg chg="mod">
          <ac:chgData name="Mary Camp" userId="b9757ca0-2c69-459e-8daf-7332973e8e51" providerId="ADAL" clId="{D8EE415F-E8FC-497E-82D2-0EB39364686B}" dt="2025-08-25T17:14:06.979" v="0" actId="20577"/>
          <ac:spMkLst>
            <pc:docMk/>
            <pc:sldMk cId="3968317141" sldId="356"/>
            <ac:spMk id="3" creationId="{0E04EE22-E12C-58DF-3DF6-427BA62B5DEC}"/>
          </ac:spMkLst>
        </pc:spChg>
      </pc:sldChg>
      <pc:sldChg chg="addSp modSp new mod">
        <pc:chgData name="Mary Camp" userId="b9757ca0-2c69-459e-8daf-7332973e8e51" providerId="ADAL" clId="{D8EE415F-E8FC-497E-82D2-0EB39364686B}" dt="2025-08-25T17:24:11.660" v="138" actId="1440"/>
        <pc:sldMkLst>
          <pc:docMk/>
          <pc:sldMk cId="2348248142" sldId="357"/>
        </pc:sldMkLst>
        <pc:picChg chg="add mod modCrop">
          <ac:chgData name="Mary Camp" userId="b9757ca0-2c69-459e-8daf-7332973e8e51" providerId="ADAL" clId="{D8EE415F-E8FC-497E-82D2-0EB39364686B}" dt="2025-08-25T17:24:11.660" v="138" actId="1440"/>
          <ac:picMkLst>
            <pc:docMk/>
            <pc:sldMk cId="2348248142" sldId="357"/>
            <ac:picMk id="4" creationId="{BDCD00D7-E9AD-E0D3-B3A0-99302F071B2F}"/>
          </ac:picMkLst>
        </pc:picChg>
      </pc:sldChg>
      <pc:sldChg chg="addSp delSp modSp add mod ord">
        <pc:chgData name="Mary Camp" userId="b9757ca0-2c69-459e-8daf-7332973e8e51" providerId="ADAL" clId="{D8EE415F-E8FC-497E-82D2-0EB39364686B}" dt="2025-08-25T17:26:50.752" v="207" actId="1076"/>
        <pc:sldMkLst>
          <pc:docMk/>
          <pc:sldMk cId="1635229088" sldId="358"/>
        </pc:sldMkLst>
        <pc:spChg chg="mod">
          <ac:chgData name="Mary Camp" userId="b9757ca0-2c69-459e-8daf-7332973e8e51" providerId="ADAL" clId="{D8EE415F-E8FC-497E-82D2-0EB39364686B}" dt="2025-08-25T17:24:53.458" v="154" actId="20577"/>
          <ac:spMkLst>
            <pc:docMk/>
            <pc:sldMk cId="1635229088" sldId="358"/>
            <ac:spMk id="4" creationId="{6F81C999-F55B-AE93-AE30-2E4F03DFED1F}"/>
          </ac:spMkLst>
        </pc:spChg>
        <pc:spChg chg="mod">
          <ac:chgData name="Mary Camp" userId="b9757ca0-2c69-459e-8daf-7332973e8e51" providerId="ADAL" clId="{D8EE415F-E8FC-497E-82D2-0EB39364686B}" dt="2025-08-25T17:25:19.565" v="198" actId="20577"/>
          <ac:spMkLst>
            <pc:docMk/>
            <pc:sldMk cId="1635229088" sldId="358"/>
            <ac:spMk id="5" creationId="{DFF71984-08FC-D9BB-0100-D3126B7C42E5}"/>
          </ac:spMkLst>
        </pc:spChg>
        <pc:picChg chg="del">
          <ac:chgData name="Mary Camp" userId="b9757ca0-2c69-459e-8daf-7332973e8e51" providerId="ADAL" clId="{D8EE415F-E8FC-497E-82D2-0EB39364686B}" dt="2025-08-25T17:25:26.599" v="199" actId="478"/>
          <ac:picMkLst>
            <pc:docMk/>
            <pc:sldMk cId="1635229088" sldId="358"/>
            <ac:picMk id="6" creationId="{69F5AA85-DDEE-5C18-C329-153A7AE878D9}"/>
          </ac:picMkLst>
        </pc:picChg>
        <pc:picChg chg="add mod modCrop">
          <ac:chgData name="Mary Camp" userId="b9757ca0-2c69-459e-8daf-7332973e8e51" providerId="ADAL" clId="{D8EE415F-E8FC-497E-82D2-0EB39364686B}" dt="2025-08-25T17:26:50.752" v="207" actId="1076"/>
          <ac:picMkLst>
            <pc:docMk/>
            <pc:sldMk cId="1635229088" sldId="358"/>
            <ac:picMk id="7" creationId="{0EEB7BBD-76FD-6CE2-5FD5-A907E2A953DF}"/>
          </ac:picMkLst>
        </pc:picChg>
      </pc:sldChg>
      <pc:sldChg chg="add">
        <pc:chgData name="Mary Camp" userId="b9757ca0-2c69-459e-8daf-7332973e8e51" providerId="ADAL" clId="{D8EE415F-E8FC-497E-82D2-0EB39364686B}" dt="2025-08-25T18:54:08.557" v="208"/>
        <pc:sldMkLst>
          <pc:docMk/>
          <pc:sldMk cId="137731456" sldId="384"/>
        </pc:sldMkLst>
      </pc:sldChg>
      <pc:sldChg chg="add">
        <pc:chgData name="Mary Camp" userId="b9757ca0-2c69-459e-8daf-7332973e8e51" providerId="ADAL" clId="{D8EE415F-E8FC-497E-82D2-0EB39364686B}" dt="2025-08-25T18:54:08.557" v="208"/>
        <pc:sldMkLst>
          <pc:docMk/>
          <pc:sldMk cId="402590300" sldId="385"/>
        </pc:sldMkLst>
      </pc:sldChg>
      <pc:sldChg chg="addSp modSp new mod">
        <pc:chgData name="Mary Camp" userId="b9757ca0-2c69-459e-8daf-7332973e8e51" providerId="ADAL" clId="{D8EE415F-E8FC-497E-82D2-0EB39364686B}" dt="2025-08-25T18:55:45.260" v="221" actId="14100"/>
        <pc:sldMkLst>
          <pc:docMk/>
          <pc:sldMk cId="1387154317" sldId="386"/>
        </pc:sldMkLst>
        <pc:picChg chg="add mod modCrop">
          <ac:chgData name="Mary Camp" userId="b9757ca0-2c69-459e-8daf-7332973e8e51" providerId="ADAL" clId="{D8EE415F-E8FC-497E-82D2-0EB39364686B}" dt="2025-08-25T18:55:45.260" v="221" actId="14100"/>
          <ac:picMkLst>
            <pc:docMk/>
            <pc:sldMk cId="1387154317" sldId="386"/>
            <ac:picMk id="4" creationId="{85D17A65-C260-3187-5F87-85C7F11F3F78}"/>
          </ac:picMkLst>
        </pc:picChg>
      </pc:sldChg>
      <pc:sldChg chg="modSp add del mod ord">
        <pc:chgData name="Mary Camp" userId="b9757ca0-2c69-459e-8daf-7332973e8e51" providerId="ADAL" clId="{D8EE415F-E8FC-497E-82D2-0EB39364686B}" dt="2025-08-25T18:57:31.328" v="256" actId="47"/>
        <pc:sldMkLst>
          <pc:docMk/>
          <pc:sldMk cId="3495189647" sldId="387"/>
        </pc:sldMkLst>
        <pc:spChg chg="mod">
          <ac:chgData name="Mary Camp" userId="b9757ca0-2c69-459e-8daf-7332973e8e51" providerId="ADAL" clId="{D8EE415F-E8FC-497E-82D2-0EB39364686B}" dt="2025-08-25T18:57:17.095" v="251" actId="21"/>
          <ac:spMkLst>
            <pc:docMk/>
            <pc:sldMk cId="3495189647" sldId="387"/>
            <ac:spMk id="4" creationId="{647ABE86-78B2-B0B8-BD9B-A33819C6E6A1}"/>
          </ac:spMkLst>
        </pc:spChg>
      </pc:sldChg>
      <pc:sldChg chg="modSp add mod ord">
        <pc:chgData name="Mary Camp" userId="b9757ca0-2c69-459e-8daf-7332973e8e51" providerId="ADAL" clId="{D8EE415F-E8FC-497E-82D2-0EB39364686B}" dt="2025-08-25T18:58:06.063" v="270" actId="20577"/>
        <pc:sldMkLst>
          <pc:docMk/>
          <pc:sldMk cId="3149764392" sldId="388"/>
        </pc:sldMkLst>
        <pc:spChg chg="mod">
          <ac:chgData name="Mary Camp" userId="b9757ca0-2c69-459e-8daf-7332973e8e51" providerId="ADAL" clId="{D8EE415F-E8FC-497E-82D2-0EB39364686B}" dt="2025-08-25T18:57:25.791" v="255" actId="27636"/>
          <ac:spMkLst>
            <pc:docMk/>
            <pc:sldMk cId="3149764392" sldId="388"/>
            <ac:spMk id="4" creationId="{EB62B75B-4E19-1BB7-092A-2568B8CECAC9}"/>
          </ac:spMkLst>
        </pc:spChg>
        <pc:spChg chg="mod">
          <ac:chgData name="Mary Camp" userId="b9757ca0-2c69-459e-8daf-7332973e8e51" providerId="ADAL" clId="{D8EE415F-E8FC-497E-82D2-0EB39364686B}" dt="2025-08-25T18:58:06.063" v="270" actId="20577"/>
          <ac:spMkLst>
            <pc:docMk/>
            <pc:sldMk cId="3149764392" sldId="388"/>
            <ac:spMk id="5" creationId="{CA652759-B210-D68A-AA32-68EFDDAB01E2}"/>
          </ac:spMkLst>
        </pc:spChg>
      </pc:sldChg>
      <pc:sldChg chg="add ord replId">
        <pc:chgData name="Mary Camp" userId="b9757ca0-2c69-459e-8daf-7332973e8e51" providerId="ADAL" clId="{D8EE415F-E8FC-497E-82D2-0EB39364686B}" dt="2025-08-25T18:57:09.891" v="250"/>
        <pc:sldMkLst>
          <pc:docMk/>
          <pc:sldMk cId="1317420485" sldId="389"/>
        </pc:sldMkLst>
      </pc:sldChg>
      <pc:sldChg chg="addSp modSp new mod">
        <pc:chgData name="Mary Camp" userId="b9757ca0-2c69-459e-8daf-7332973e8e51" providerId="ADAL" clId="{D8EE415F-E8FC-497E-82D2-0EB39364686B}" dt="2025-08-25T18:59:37.419" v="279" actId="1440"/>
        <pc:sldMkLst>
          <pc:docMk/>
          <pc:sldMk cId="3197969524" sldId="390"/>
        </pc:sldMkLst>
        <pc:picChg chg="add mod modCrop">
          <ac:chgData name="Mary Camp" userId="b9757ca0-2c69-459e-8daf-7332973e8e51" providerId="ADAL" clId="{D8EE415F-E8FC-497E-82D2-0EB39364686B}" dt="2025-08-25T18:59:37.419" v="279" actId="1440"/>
          <ac:picMkLst>
            <pc:docMk/>
            <pc:sldMk cId="3197969524" sldId="390"/>
            <ac:picMk id="4" creationId="{D6A70F9A-A80D-0C13-0C11-121F53D7B373}"/>
          </ac:picMkLst>
        </pc:picChg>
      </pc:sldChg>
      <pc:sldChg chg="modSp add mod modAnim">
        <pc:chgData name="Mary Camp" userId="b9757ca0-2c69-459e-8daf-7332973e8e51" providerId="ADAL" clId="{D8EE415F-E8FC-497E-82D2-0EB39364686B}" dt="2025-08-26T12:54:28.943" v="492" actId="255"/>
        <pc:sldMkLst>
          <pc:docMk/>
          <pc:sldMk cId="1506596167" sldId="391"/>
        </pc:sldMkLst>
        <pc:spChg chg="mod">
          <ac:chgData name="Mary Camp" userId="b9757ca0-2c69-459e-8daf-7332973e8e51" providerId="ADAL" clId="{D8EE415F-E8FC-497E-82D2-0EB39364686B}" dt="2025-08-26T12:54:28.943" v="492" actId="255"/>
          <ac:spMkLst>
            <pc:docMk/>
            <pc:sldMk cId="1506596167" sldId="391"/>
            <ac:spMk id="2" creationId="{613C7E8D-1A94-FE93-2C44-0797B7281A2F}"/>
          </ac:spMkLst>
        </pc:spChg>
        <pc:spChg chg="mod">
          <ac:chgData name="Mary Camp" userId="b9757ca0-2c69-459e-8daf-7332973e8e51" providerId="ADAL" clId="{D8EE415F-E8FC-497E-82D2-0EB39364686B}" dt="2025-08-26T12:51:58.209" v="319" actId="20577"/>
          <ac:spMkLst>
            <pc:docMk/>
            <pc:sldMk cId="1506596167" sldId="391"/>
            <ac:spMk id="4" creationId="{8566610C-55F2-6579-55A8-0D7538F99885}"/>
          </ac:spMkLst>
        </pc:spChg>
      </pc:sldChg>
      <pc:sldChg chg="addSp delSp modSp new mod modAnim">
        <pc:chgData name="Mary Camp" userId="b9757ca0-2c69-459e-8daf-7332973e8e51" providerId="ADAL" clId="{D8EE415F-E8FC-497E-82D2-0EB39364686B}" dt="2025-08-26T13:24:22.450" v="1327"/>
        <pc:sldMkLst>
          <pc:docMk/>
          <pc:sldMk cId="2454696091" sldId="392"/>
        </pc:sldMkLst>
        <pc:spChg chg="del">
          <ac:chgData name="Mary Camp" userId="b9757ca0-2c69-459e-8daf-7332973e8e51" providerId="ADAL" clId="{D8EE415F-E8FC-497E-82D2-0EB39364686B}" dt="2025-08-26T13:22:40.527" v="1305" actId="478"/>
          <ac:spMkLst>
            <pc:docMk/>
            <pc:sldMk cId="2454696091" sldId="392"/>
            <ac:spMk id="2" creationId="{D29EAF7E-02B6-4D51-DE0D-36E079F47F4D}"/>
          </ac:spMkLst>
        </pc:spChg>
        <pc:spChg chg="mod">
          <ac:chgData name="Mary Camp" userId="b9757ca0-2c69-459e-8daf-7332973e8e51" providerId="ADAL" clId="{D8EE415F-E8FC-497E-82D2-0EB39364686B}" dt="2025-08-26T13:22:47.853" v="1306" actId="1076"/>
          <ac:spMkLst>
            <pc:docMk/>
            <pc:sldMk cId="2454696091" sldId="392"/>
            <ac:spMk id="3" creationId="{BD3D5816-159D-6D77-123D-8FAE8C5D479F}"/>
          </ac:spMkLst>
        </pc:spChg>
        <pc:spChg chg="mod">
          <ac:chgData name="Mary Camp" userId="b9757ca0-2c69-459e-8daf-7332973e8e51" providerId="ADAL" clId="{D8EE415F-E8FC-497E-82D2-0EB39364686B}" dt="2025-08-26T13:22:53.294" v="1308" actId="27636"/>
          <ac:spMkLst>
            <pc:docMk/>
            <pc:sldMk cId="2454696091" sldId="392"/>
            <ac:spMk id="4" creationId="{7BB35CA8-7335-C96B-2D2C-4D442EC2FA18}"/>
          </ac:spMkLst>
        </pc:spChg>
        <pc:spChg chg="mod">
          <ac:chgData name="Mary Camp" userId="b9757ca0-2c69-459e-8daf-7332973e8e51" providerId="ADAL" clId="{D8EE415F-E8FC-497E-82D2-0EB39364686B}" dt="2025-08-26T13:22:47.853" v="1306" actId="1076"/>
          <ac:spMkLst>
            <pc:docMk/>
            <pc:sldMk cId="2454696091" sldId="392"/>
            <ac:spMk id="5" creationId="{021AC5CF-A87E-DCA5-FCF2-62FE3EE97807}"/>
          </ac:spMkLst>
        </pc:spChg>
        <pc:spChg chg="mod">
          <ac:chgData name="Mary Camp" userId="b9757ca0-2c69-459e-8daf-7332973e8e51" providerId="ADAL" clId="{D8EE415F-E8FC-497E-82D2-0EB39364686B}" dt="2025-08-26T13:22:53.295" v="1309" actId="27636"/>
          <ac:spMkLst>
            <pc:docMk/>
            <pc:sldMk cId="2454696091" sldId="392"/>
            <ac:spMk id="6" creationId="{90D723A6-86D6-4831-4957-5F7A1C88D5A6}"/>
          </ac:spMkLst>
        </pc:spChg>
        <pc:spChg chg="add mod">
          <ac:chgData name="Mary Camp" userId="b9757ca0-2c69-459e-8daf-7332973e8e51" providerId="ADAL" clId="{D8EE415F-E8FC-497E-82D2-0EB39364686B}" dt="2025-08-26T13:22:23.750" v="1304" actId="1076"/>
          <ac:spMkLst>
            <pc:docMk/>
            <pc:sldMk cId="2454696091" sldId="392"/>
            <ac:spMk id="8" creationId="{29BBC97C-F772-B849-3A83-ED647E02099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4B9809-3C73-CA2B-1791-620EA168CC0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C7B1C58-A1FD-D1E1-33AB-1303C48435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6AA30A-158D-435B-B1F3-6FF82BD60FDF}" type="datetimeFigureOut">
              <a:rPr lang="en-US" smtClean="0"/>
              <a:t>8/26/2025</a:t>
            </a:fld>
            <a:endParaRPr lang="en-US" dirty="0"/>
          </a:p>
        </p:txBody>
      </p:sp>
      <p:sp>
        <p:nvSpPr>
          <p:cNvPr id="4" name="Footer Placeholder 3">
            <a:extLst>
              <a:ext uri="{FF2B5EF4-FFF2-40B4-BE49-F238E27FC236}">
                <a16:creationId xmlns:a16="http://schemas.microsoft.com/office/drawing/2014/main" id="{4717A0D9-659F-DDC6-CBD8-29B61E0FF7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9E0617-6128-05F5-8F48-6A0A1D1479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0A24AC-02A6-46A1-A072-EAC8AC25DCA5}" type="slidenum">
              <a:rPr lang="en-US" smtClean="0"/>
              <a:t>‹#›</a:t>
            </a:fld>
            <a:endParaRPr lang="en-US" dirty="0"/>
          </a:p>
        </p:txBody>
      </p:sp>
    </p:spTree>
    <p:extLst>
      <p:ext uri="{BB962C8B-B14F-4D97-AF65-F5344CB8AC3E}">
        <p14:creationId xmlns:p14="http://schemas.microsoft.com/office/powerpoint/2010/main" val="40839198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6A0313-F537-4ED0-973B-4729E10A826A}" type="datetimeFigureOut">
              <a:rPr lang="en-US" smtClean="0"/>
              <a:t>8/26/2025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C92804-03A6-47F6-A893-4DDB8903A808}" type="slidenum">
              <a:rPr lang="en-US" smtClean="0"/>
              <a:t>‹#›</a:t>
            </a:fld>
            <a:endParaRPr lang="en-US" dirty="0"/>
          </a:p>
        </p:txBody>
      </p:sp>
    </p:spTree>
    <p:extLst>
      <p:ext uri="{BB962C8B-B14F-4D97-AF65-F5344CB8AC3E}">
        <p14:creationId xmlns:p14="http://schemas.microsoft.com/office/powerpoint/2010/main" val="2944717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1</a:t>
            </a:fld>
            <a:endParaRPr lang="en-US" dirty="0"/>
          </a:p>
        </p:txBody>
      </p:sp>
    </p:spTree>
    <p:extLst>
      <p:ext uri="{BB962C8B-B14F-4D97-AF65-F5344CB8AC3E}">
        <p14:creationId xmlns:p14="http://schemas.microsoft.com/office/powerpoint/2010/main" val="642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27</a:t>
            </a:fld>
            <a:endParaRPr lang="en-US" dirty="0"/>
          </a:p>
        </p:txBody>
      </p:sp>
    </p:spTree>
    <p:extLst>
      <p:ext uri="{BB962C8B-B14F-4D97-AF65-F5344CB8AC3E}">
        <p14:creationId xmlns:p14="http://schemas.microsoft.com/office/powerpoint/2010/main" val="3046034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EB327-E757-C23E-1AFB-A31B12E23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EECE5-EAF1-DBFA-11E4-E0435013E9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2D0E6D-37DE-3C32-960D-0AC58234E6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DC1E7A-34C8-4FB3-D548-D29FCDB2C000}"/>
              </a:ext>
            </a:extLst>
          </p:cNvPr>
          <p:cNvSpPr>
            <a:spLocks noGrp="1"/>
          </p:cNvSpPr>
          <p:nvPr>
            <p:ph type="sldNum" sz="quarter" idx="5"/>
          </p:nvPr>
        </p:nvSpPr>
        <p:spPr/>
        <p:txBody>
          <a:bodyPr/>
          <a:lstStyle/>
          <a:p>
            <a:fld id="{0DC92804-03A6-47F6-A893-4DDB8903A808}" type="slidenum">
              <a:rPr lang="en-US" smtClean="0"/>
              <a:t>28</a:t>
            </a:fld>
            <a:endParaRPr lang="en-US" dirty="0"/>
          </a:p>
        </p:txBody>
      </p:sp>
    </p:spTree>
    <p:extLst>
      <p:ext uri="{BB962C8B-B14F-4D97-AF65-F5344CB8AC3E}">
        <p14:creationId xmlns:p14="http://schemas.microsoft.com/office/powerpoint/2010/main" val="3272882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25AE8-6A24-43E5-5243-84A6DC6BA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72E85F-71F7-AA12-A6E5-03E8F7BF29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716D10-A5BC-2544-7379-F0D9C294C0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3912A6-8D61-F304-197D-4713834A902A}"/>
              </a:ext>
            </a:extLst>
          </p:cNvPr>
          <p:cNvSpPr>
            <a:spLocks noGrp="1"/>
          </p:cNvSpPr>
          <p:nvPr>
            <p:ph type="sldNum" sz="quarter" idx="5"/>
          </p:nvPr>
        </p:nvSpPr>
        <p:spPr/>
        <p:txBody>
          <a:bodyPr/>
          <a:lstStyle/>
          <a:p>
            <a:fld id="{0DC92804-03A6-47F6-A893-4DDB8903A808}" type="slidenum">
              <a:rPr lang="en-US" smtClean="0"/>
              <a:t>29</a:t>
            </a:fld>
            <a:endParaRPr lang="en-US" dirty="0"/>
          </a:p>
        </p:txBody>
      </p:sp>
    </p:spTree>
    <p:extLst>
      <p:ext uri="{BB962C8B-B14F-4D97-AF65-F5344CB8AC3E}">
        <p14:creationId xmlns:p14="http://schemas.microsoft.com/office/powerpoint/2010/main" val="138465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D5FE0-6206-C839-7689-CF87343E7A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D6AB7-8E1C-8681-D4CA-1229CF1875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5F5C32-1DD0-A759-F196-226435CBAD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4DC757-DFFE-5B18-33E8-2388C641F9BE}"/>
              </a:ext>
            </a:extLst>
          </p:cNvPr>
          <p:cNvSpPr>
            <a:spLocks noGrp="1"/>
          </p:cNvSpPr>
          <p:nvPr>
            <p:ph type="sldNum" sz="quarter" idx="5"/>
          </p:nvPr>
        </p:nvSpPr>
        <p:spPr/>
        <p:txBody>
          <a:bodyPr/>
          <a:lstStyle/>
          <a:p>
            <a:fld id="{0DC92804-03A6-47F6-A893-4DDB8903A808}" type="slidenum">
              <a:rPr lang="en-US" smtClean="0"/>
              <a:t>30</a:t>
            </a:fld>
            <a:endParaRPr lang="en-US" dirty="0"/>
          </a:p>
        </p:txBody>
      </p:sp>
    </p:spTree>
    <p:extLst>
      <p:ext uri="{BB962C8B-B14F-4D97-AF65-F5344CB8AC3E}">
        <p14:creationId xmlns:p14="http://schemas.microsoft.com/office/powerpoint/2010/main" val="2505837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C6686-49A2-5AA5-CA1B-1CBAFCA3CB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BC607A-3F57-DEE8-63BB-5D67713BB9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575AE2-C0EF-FD2A-1125-16CAF2BE23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80BC4E-B84A-1911-97F8-C1BD58E3DC5F}"/>
              </a:ext>
            </a:extLst>
          </p:cNvPr>
          <p:cNvSpPr>
            <a:spLocks noGrp="1"/>
          </p:cNvSpPr>
          <p:nvPr>
            <p:ph type="sldNum" sz="quarter" idx="5"/>
          </p:nvPr>
        </p:nvSpPr>
        <p:spPr/>
        <p:txBody>
          <a:bodyPr/>
          <a:lstStyle/>
          <a:p>
            <a:fld id="{0DC92804-03A6-47F6-A893-4DDB8903A808}" type="slidenum">
              <a:rPr lang="en-US" smtClean="0"/>
              <a:t>31</a:t>
            </a:fld>
            <a:endParaRPr lang="en-US" dirty="0"/>
          </a:p>
        </p:txBody>
      </p:sp>
    </p:spTree>
    <p:extLst>
      <p:ext uri="{BB962C8B-B14F-4D97-AF65-F5344CB8AC3E}">
        <p14:creationId xmlns:p14="http://schemas.microsoft.com/office/powerpoint/2010/main" val="2557973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32</a:t>
            </a:fld>
            <a:endParaRPr lang="en-US" dirty="0"/>
          </a:p>
        </p:txBody>
      </p:sp>
    </p:spTree>
    <p:extLst>
      <p:ext uri="{BB962C8B-B14F-4D97-AF65-F5344CB8AC3E}">
        <p14:creationId xmlns:p14="http://schemas.microsoft.com/office/powerpoint/2010/main" val="4194206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71418-C1B3-4055-DEC4-21D4B748FC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20C28F-AB18-25A9-6D71-EC2AEA661A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807945-D085-C251-4854-268310DD05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6E3C9B-D6C7-E8BF-61C0-B6AC286E2D07}"/>
              </a:ext>
            </a:extLst>
          </p:cNvPr>
          <p:cNvSpPr>
            <a:spLocks noGrp="1"/>
          </p:cNvSpPr>
          <p:nvPr>
            <p:ph type="sldNum" sz="quarter" idx="5"/>
          </p:nvPr>
        </p:nvSpPr>
        <p:spPr/>
        <p:txBody>
          <a:bodyPr/>
          <a:lstStyle/>
          <a:p>
            <a:fld id="{0DC92804-03A6-47F6-A893-4DDB8903A808}" type="slidenum">
              <a:rPr lang="en-US" smtClean="0"/>
              <a:t>33</a:t>
            </a:fld>
            <a:endParaRPr lang="en-US" dirty="0"/>
          </a:p>
        </p:txBody>
      </p:sp>
    </p:spTree>
    <p:extLst>
      <p:ext uri="{BB962C8B-B14F-4D97-AF65-F5344CB8AC3E}">
        <p14:creationId xmlns:p14="http://schemas.microsoft.com/office/powerpoint/2010/main" val="1680750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6A307-F387-4D20-8B8F-A5C85D720F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08F145-E4CE-BDAC-0752-AFE8BD8125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96EE8E-4C14-2006-F503-BB73F85965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60726B8-C476-A1F7-5C30-E0327BE7F5C9}"/>
              </a:ext>
            </a:extLst>
          </p:cNvPr>
          <p:cNvSpPr>
            <a:spLocks noGrp="1"/>
          </p:cNvSpPr>
          <p:nvPr>
            <p:ph type="sldNum" sz="quarter" idx="5"/>
          </p:nvPr>
        </p:nvSpPr>
        <p:spPr/>
        <p:txBody>
          <a:bodyPr/>
          <a:lstStyle/>
          <a:p>
            <a:fld id="{0DC92804-03A6-47F6-A893-4DDB8903A808}" type="slidenum">
              <a:rPr lang="en-US" smtClean="0"/>
              <a:t>35</a:t>
            </a:fld>
            <a:endParaRPr lang="en-US" dirty="0"/>
          </a:p>
        </p:txBody>
      </p:sp>
    </p:spTree>
    <p:extLst>
      <p:ext uri="{BB962C8B-B14F-4D97-AF65-F5344CB8AC3E}">
        <p14:creationId xmlns:p14="http://schemas.microsoft.com/office/powerpoint/2010/main" val="1848436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36</a:t>
            </a:fld>
            <a:endParaRPr lang="en-US" dirty="0"/>
          </a:p>
        </p:txBody>
      </p:sp>
    </p:spTree>
    <p:extLst>
      <p:ext uri="{BB962C8B-B14F-4D97-AF65-F5344CB8AC3E}">
        <p14:creationId xmlns:p14="http://schemas.microsoft.com/office/powerpoint/2010/main" val="4255841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CBB3C-4FCE-FB10-314A-DE6FB6C860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1ECF1-E37D-C683-5322-507A66B953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7417E5-EBF2-D296-3DD3-DD5B67B50D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FBD030-D21C-49BB-4ADB-1E692CA49B49}"/>
              </a:ext>
            </a:extLst>
          </p:cNvPr>
          <p:cNvSpPr>
            <a:spLocks noGrp="1"/>
          </p:cNvSpPr>
          <p:nvPr>
            <p:ph type="sldNum" sz="quarter" idx="5"/>
          </p:nvPr>
        </p:nvSpPr>
        <p:spPr/>
        <p:txBody>
          <a:bodyPr/>
          <a:lstStyle/>
          <a:p>
            <a:fld id="{0DC92804-03A6-47F6-A893-4DDB8903A808}" type="slidenum">
              <a:rPr lang="en-US" smtClean="0"/>
              <a:t>37</a:t>
            </a:fld>
            <a:endParaRPr lang="en-US" dirty="0"/>
          </a:p>
        </p:txBody>
      </p:sp>
    </p:spTree>
    <p:extLst>
      <p:ext uri="{BB962C8B-B14F-4D97-AF65-F5344CB8AC3E}">
        <p14:creationId xmlns:p14="http://schemas.microsoft.com/office/powerpoint/2010/main" val="1162626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3</a:t>
            </a:fld>
            <a:endParaRPr lang="en-US" dirty="0"/>
          </a:p>
        </p:txBody>
      </p:sp>
    </p:spTree>
    <p:extLst>
      <p:ext uri="{BB962C8B-B14F-4D97-AF65-F5344CB8AC3E}">
        <p14:creationId xmlns:p14="http://schemas.microsoft.com/office/powerpoint/2010/main" val="1441182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488E5-4CBA-F940-04CA-2D46253261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103244-041F-F85D-3BB6-55949FB074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81D45D-B02D-3B77-058A-0003D28925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B30D66-D8EA-DF34-3595-B3448EAC69C5}"/>
              </a:ext>
            </a:extLst>
          </p:cNvPr>
          <p:cNvSpPr>
            <a:spLocks noGrp="1"/>
          </p:cNvSpPr>
          <p:nvPr>
            <p:ph type="sldNum" sz="quarter" idx="5"/>
          </p:nvPr>
        </p:nvSpPr>
        <p:spPr/>
        <p:txBody>
          <a:bodyPr/>
          <a:lstStyle/>
          <a:p>
            <a:fld id="{0DC92804-03A6-47F6-A893-4DDB8903A808}" type="slidenum">
              <a:rPr lang="en-US" smtClean="0"/>
              <a:t>4</a:t>
            </a:fld>
            <a:endParaRPr lang="en-US" dirty="0"/>
          </a:p>
        </p:txBody>
      </p:sp>
    </p:spTree>
    <p:extLst>
      <p:ext uri="{BB962C8B-B14F-4D97-AF65-F5344CB8AC3E}">
        <p14:creationId xmlns:p14="http://schemas.microsoft.com/office/powerpoint/2010/main" val="1027742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68F21-0ADC-2814-DF01-C7CF142272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00D2AD-6719-F0EE-2D98-1D0685D334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680F33-962E-AE74-FEA3-57B37A2679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A8068A-77C2-A8E1-226A-8F997AB624D6}"/>
              </a:ext>
            </a:extLst>
          </p:cNvPr>
          <p:cNvSpPr>
            <a:spLocks noGrp="1"/>
          </p:cNvSpPr>
          <p:nvPr>
            <p:ph type="sldNum" sz="quarter" idx="5"/>
          </p:nvPr>
        </p:nvSpPr>
        <p:spPr/>
        <p:txBody>
          <a:bodyPr/>
          <a:lstStyle/>
          <a:p>
            <a:fld id="{0DC92804-03A6-47F6-A893-4DDB8903A808}" type="slidenum">
              <a:rPr lang="en-US" smtClean="0"/>
              <a:t>5</a:t>
            </a:fld>
            <a:endParaRPr lang="en-US" dirty="0"/>
          </a:p>
        </p:txBody>
      </p:sp>
    </p:spTree>
    <p:extLst>
      <p:ext uri="{BB962C8B-B14F-4D97-AF65-F5344CB8AC3E}">
        <p14:creationId xmlns:p14="http://schemas.microsoft.com/office/powerpoint/2010/main" val="4272998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C18C1-FBE7-4F52-4B5F-A5F0CF1D54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E2429C-122B-505D-0418-6FCE6A7037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16287-697B-598D-AE79-C57ECA1AF1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9C8C24-1F0B-340C-A0A3-87221BD033B1}"/>
              </a:ext>
            </a:extLst>
          </p:cNvPr>
          <p:cNvSpPr>
            <a:spLocks noGrp="1"/>
          </p:cNvSpPr>
          <p:nvPr>
            <p:ph type="sldNum" sz="quarter" idx="5"/>
          </p:nvPr>
        </p:nvSpPr>
        <p:spPr/>
        <p:txBody>
          <a:bodyPr/>
          <a:lstStyle/>
          <a:p>
            <a:fld id="{0DC92804-03A6-47F6-A893-4DDB8903A808}" type="slidenum">
              <a:rPr lang="en-US" smtClean="0"/>
              <a:t>6</a:t>
            </a:fld>
            <a:endParaRPr lang="en-US" dirty="0"/>
          </a:p>
        </p:txBody>
      </p:sp>
    </p:spTree>
    <p:extLst>
      <p:ext uri="{BB962C8B-B14F-4D97-AF65-F5344CB8AC3E}">
        <p14:creationId xmlns:p14="http://schemas.microsoft.com/office/powerpoint/2010/main" val="1641510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8B0EB-04A5-C458-C1F7-851F2BC6E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52D2AB-6392-31E1-38EE-03287B2C26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6B7DE1-7F9B-3BDF-7833-FD52A23DCD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E20D39-6125-9F5F-9328-BEEA72F0684D}"/>
              </a:ext>
            </a:extLst>
          </p:cNvPr>
          <p:cNvSpPr>
            <a:spLocks noGrp="1"/>
          </p:cNvSpPr>
          <p:nvPr>
            <p:ph type="sldNum" sz="quarter" idx="5"/>
          </p:nvPr>
        </p:nvSpPr>
        <p:spPr/>
        <p:txBody>
          <a:bodyPr/>
          <a:lstStyle/>
          <a:p>
            <a:fld id="{0DC92804-03A6-47F6-A893-4DDB8903A808}" type="slidenum">
              <a:rPr lang="en-US" smtClean="0"/>
              <a:t>23</a:t>
            </a:fld>
            <a:endParaRPr lang="en-US" dirty="0"/>
          </a:p>
        </p:txBody>
      </p:sp>
    </p:spTree>
    <p:extLst>
      <p:ext uri="{BB962C8B-B14F-4D97-AF65-F5344CB8AC3E}">
        <p14:creationId xmlns:p14="http://schemas.microsoft.com/office/powerpoint/2010/main" val="2776202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24</a:t>
            </a:fld>
            <a:endParaRPr lang="en-US" dirty="0"/>
          </a:p>
        </p:txBody>
      </p:sp>
    </p:spTree>
    <p:extLst>
      <p:ext uri="{BB962C8B-B14F-4D97-AF65-F5344CB8AC3E}">
        <p14:creationId xmlns:p14="http://schemas.microsoft.com/office/powerpoint/2010/main" val="1838977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25</a:t>
            </a:fld>
            <a:endParaRPr lang="en-US" dirty="0"/>
          </a:p>
        </p:txBody>
      </p:sp>
    </p:spTree>
    <p:extLst>
      <p:ext uri="{BB962C8B-B14F-4D97-AF65-F5344CB8AC3E}">
        <p14:creationId xmlns:p14="http://schemas.microsoft.com/office/powerpoint/2010/main" val="1520219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26</a:t>
            </a:fld>
            <a:endParaRPr lang="en-US" dirty="0"/>
          </a:p>
        </p:txBody>
      </p:sp>
    </p:spTree>
    <p:extLst>
      <p:ext uri="{BB962C8B-B14F-4D97-AF65-F5344CB8AC3E}">
        <p14:creationId xmlns:p14="http://schemas.microsoft.com/office/powerpoint/2010/main" val="3495839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A07-96C3-42AF-943D-953C86C3DAAD}"/>
              </a:ext>
            </a:extLst>
          </p:cNvPr>
          <p:cNvSpPr>
            <a:spLocks noGrp="1"/>
          </p:cNvSpPr>
          <p:nvPr>
            <p:ph type="ctrTitle"/>
          </p:nvPr>
        </p:nvSpPr>
        <p:spPr>
          <a:xfrm>
            <a:off x="1490472" y="1463557"/>
            <a:ext cx="9144000" cy="2387600"/>
          </a:xfrm>
        </p:spPr>
        <p:txBody>
          <a:bodyPr anchor="b">
            <a:normAutofit/>
          </a:bodyPr>
          <a:lstStyle>
            <a:lvl1pPr algn="ctr">
              <a:lnSpc>
                <a:spcPct val="90000"/>
              </a:lnSpc>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CEE38DF-F503-4E79-B1B0-16489708A1B5}"/>
              </a:ext>
            </a:extLst>
          </p:cNvPr>
          <p:cNvSpPr>
            <a:spLocks noGrp="1"/>
          </p:cNvSpPr>
          <p:nvPr>
            <p:ph type="subTitle" idx="1"/>
          </p:nvPr>
        </p:nvSpPr>
        <p:spPr>
          <a:xfrm>
            <a:off x="1490472" y="3943232"/>
            <a:ext cx="9144000" cy="1655762"/>
          </a:xfrm>
        </p:spPr>
        <p:txBody>
          <a:bodyPr>
            <a:normAutofit/>
          </a:bodyPr>
          <a:lstStyle>
            <a:lvl1pPr marL="0" indent="0" algn="ctr">
              <a:lnSpc>
                <a:spcPct val="110000"/>
              </a:lnSpc>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13">
            <a:extLst>
              <a:ext uri="{FF2B5EF4-FFF2-40B4-BE49-F238E27FC236}">
                <a16:creationId xmlns:a16="http://schemas.microsoft.com/office/drawing/2014/main" id="{46538D75-00C2-DE73-4C65-FE94AC658370}"/>
              </a:ext>
            </a:extLst>
          </p:cNvPr>
          <p:cNvSpPr>
            <a:spLocks noGrp="1"/>
          </p:cNvSpPr>
          <p:nvPr>
            <p:ph type="dt" sz="half" idx="10"/>
          </p:nvPr>
        </p:nvSpPr>
        <p:spPr/>
        <p:txBody>
          <a:bodyPr/>
          <a:lstStyle/>
          <a:p>
            <a:r>
              <a:rPr lang="en-US"/>
              <a:t>20XX</a:t>
            </a:r>
            <a:endParaRPr lang="en-US" dirty="0"/>
          </a:p>
        </p:txBody>
      </p:sp>
      <p:sp>
        <p:nvSpPr>
          <p:cNvPr id="16" name="Footer Placeholder 15">
            <a:extLst>
              <a:ext uri="{FF2B5EF4-FFF2-40B4-BE49-F238E27FC236}">
                <a16:creationId xmlns:a16="http://schemas.microsoft.com/office/drawing/2014/main" id="{6B601B81-68C1-B63A-105C-EC637DF56CB7}"/>
              </a:ext>
            </a:extLst>
          </p:cNvPr>
          <p:cNvSpPr>
            <a:spLocks noGrp="1"/>
          </p:cNvSpPr>
          <p:nvPr>
            <p:ph type="ftr" sz="quarter" idx="11"/>
          </p:nvPr>
        </p:nvSpPr>
        <p:spPr/>
        <p:txBody>
          <a:bodyPr/>
          <a:lstStyle/>
          <a:p>
            <a:r>
              <a:rPr lang="en-US"/>
              <a:t>Sample Footer Text</a:t>
            </a:r>
            <a:endParaRPr lang="en-US" dirty="0"/>
          </a:p>
        </p:txBody>
      </p:sp>
      <p:sp>
        <p:nvSpPr>
          <p:cNvPr id="17" name="Slide Number Placeholder 16">
            <a:extLst>
              <a:ext uri="{FF2B5EF4-FFF2-40B4-BE49-F238E27FC236}">
                <a16:creationId xmlns:a16="http://schemas.microsoft.com/office/drawing/2014/main" id="{E9F3E495-0415-392A-9A07-34555BBC7F4C}"/>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27242765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30A-6467-4C46-BA13-A0F5EC12FF67}"/>
              </a:ext>
            </a:extLst>
          </p:cNvPr>
          <p:cNvSpPr>
            <a:spLocks noGrp="1"/>
          </p:cNvSpPr>
          <p:nvPr>
            <p:ph type="title"/>
          </p:nvPr>
        </p:nvSpPr>
        <p:spPr/>
        <p:txBody>
          <a:bodyPr>
            <a:normAutofit/>
          </a:bodyPr>
          <a:lstStyle>
            <a:lvl1pPr>
              <a:defRPr sz="5200"/>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841977A-7872-4BE8-8C5C-D2099BEDB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B2268C47-2910-B99C-EC67-F6649ADC29A4}"/>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D8019515-4A04-FBE0-E89C-86ECBB7E98A8}"/>
              </a:ext>
            </a:extLst>
          </p:cNvPr>
          <p:cNvSpPr>
            <a:spLocks noGrp="1"/>
          </p:cNvSpPr>
          <p:nvPr>
            <p:ph type="ftr" sz="quarter" idx="11"/>
          </p:nvPr>
        </p:nvSpPr>
        <p:spPr/>
        <p:txBody>
          <a:bodyPr/>
          <a:lstStyle/>
          <a:p>
            <a:r>
              <a:rPr lang="en-US"/>
              <a:t>Sample Footer Text</a:t>
            </a:r>
            <a:endParaRPr lang="en-US" dirty="0"/>
          </a:p>
        </p:txBody>
      </p:sp>
      <p:sp>
        <p:nvSpPr>
          <p:cNvPr id="9" name="Slide Number Placeholder 8">
            <a:extLst>
              <a:ext uri="{FF2B5EF4-FFF2-40B4-BE49-F238E27FC236}">
                <a16:creationId xmlns:a16="http://schemas.microsoft.com/office/drawing/2014/main" id="{C3D9C272-2490-C827-9BE5-9CEE41850423}"/>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95805413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6A9FC-D582-4FC8-B641-9F77B4DD15B7}"/>
              </a:ext>
            </a:extLst>
          </p:cNvPr>
          <p:cNvSpPr>
            <a:spLocks noGrp="1"/>
          </p:cNvSpPr>
          <p:nvPr>
            <p:ph type="title" orient="vert"/>
          </p:nvPr>
        </p:nvSpPr>
        <p:spPr>
          <a:xfrm>
            <a:off x="832613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23A1683-12F6-4BA6-AD1A-F98C60951452}"/>
              </a:ext>
            </a:extLst>
          </p:cNvPr>
          <p:cNvSpPr>
            <a:spLocks noGrp="1"/>
          </p:cNvSpPr>
          <p:nvPr>
            <p:ph type="body" orient="vert" idx="1"/>
          </p:nvPr>
        </p:nvSpPr>
        <p:spPr>
          <a:xfrm>
            <a:off x="43943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BFF68BE-C313-C839-B719-0339AC3444DF}"/>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A14F4E5F-FFF4-F934-3DD9-134F8D24262D}"/>
              </a:ext>
            </a:extLst>
          </p:cNvPr>
          <p:cNvSpPr>
            <a:spLocks noGrp="1"/>
          </p:cNvSpPr>
          <p:nvPr>
            <p:ph type="ftr" sz="quarter" idx="11"/>
          </p:nvPr>
        </p:nvSpPr>
        <p:spPr/>
        <p:txBody>
          <a:bodyPr/>
          <a:lstStyle/>
          <a:p>
            <a:r>
              <a:rPr lang="en-US"/>
              <a:t>Sample Footer Text</a:t>
            </a:r>
            <a:endParaRPr lang="en-US" dirty="0"/>
          </a:p>
        </p:txBody>
      </p:sp>
      <p:sp>
        <p:nvSpPr>
          <p:cNvPr id="9" name="Slide Number Placeholder 8">
            <a:extLst>
              <a:ext uri="{FF2B5EF4-FFF2-40B4-BE49-F238E27FC236}">
                <a16:creationId xmlns:a16="http://schemas.microsoft.com/office/drawing/2014/main" id="{6CFE0F82-88EB-FAE2-FC02-99D5EE30110A}"/>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80520741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7D84AA-0BCE-9C85-4510-34EBAE061790}"/>
              </a:ext>
              <a:ext uri="{C183D7F6-B498-43B3-948B-1728B52AA6E4}">
                <adec:decorative xmlns:adec="http://schemas.microsoft.com/office/drawing/2017/decorative" val="1"/>
              </a:ext>
            </a:extLst>
          </p:cNvPr>
          <p:cNvGrpSpPr/>
          <p:nvPr userDrawn="1"/>
        </p:nvGrpSpPr>
        <p:grpSpPr>
          <a:xfrm>
            <a:off x="-1524" y="708955"/>
            <a:ext cx="12193526" cy="5463893"/>
            <a:chOff x="-1524" y="708955"/>
            <a:chExt cx="12193526" cy="5463893"/>
          </a:xfrm>
        </p:grpSpPr>
        <p:sp>
          <p:nvSpPr>
            <p:cNvPr id="5" name="Rectangle 4">
              <a:extLst>
                <a:ext uri="{FF2B5EF4-FFF2-40B4-BE49-F238E27FC236}">
                  <a16:creationId xmlns:a16="http://schemas.microsoft.com/office/drawing/2014/main" id="{E41002A6-9DB7-26A1-2425-8C496B953CA4}"/>
                </a:ext>
              </a:extLst>
            </p:cNvPr>
            <p:cNvSpPr/>
            <p:nvPr userDrawn="1"/>
          </p:nvSpPr>
          <p:spPr>
            <a:xfrm>
              <a:off x="-1524" y="709613"/>
              <a:ext cx="12192000" cy="5463235"/>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Graphic 24">
              <a:extLst>
                <a:ext uri="{FF2B5EF4-FFF2-40B4-BE49-F238E27FC236}">
                  <a16:creationId xmlns:a16="http://schemas.microsoft.com/office/drawing/2014/main" id="{9F029623-B14D-1CDC-9D8F-47D563937B5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3670" t="-7182" r="-9886" b="52046"/>
            <a:stretch/>
          </p:blipFill>
          <p:spPr>
            <a:xfrm>
              <a:off x="-1" y="1162050"/>
              <a:ext cx="5568949" cy="5009032"/>
            </a:xfrm>
            <a:prstGeom prst="rect">
              <a:avLst/>
            </a:prstGeom>
          </p:spPr>
        </p:pic>
        <p:pic>
          <p:nvPicPr>
            <p:cNvPr id="26" name="Graphic 25">
              <a:extLst>
                <a:ext uri="{FF2B5EF4-FFF2-40B4-BE49-F238E27FC236}">
                  <a16:creationId xmlns:a16="http://schemas.microsoft.com/office/drawing/2014/main" id="{B4D8031F-ED2A-8D7E-D369-6BF3256FE3F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6" t="-7183" r="44925" b="48899"/>
            <a:stretch/>
          </p:blipFill>
          <p:spPr>
            <a:xfrm rot="16200000">
              <a:off x="7239292" y="366674"/>
              <a:ext cx="4610430" cy="5294991"/>
            </a:xfrm>
            <a:prstGeom prst="rect">
              <a:avLst/>
            </a:prstGeom>
          </p:spPr>
        </p:pic>
      </p:grpSp>
      <p:cxnSp>
        <p:nvCxnSpPr>
          <p:cNvPr id="15" name="Straight Connector 14">
            <a:extLst>
              <a:ext uri="{FF2B5EF4-FFF2-40B4-BE49-F238E27FC236}">
                <a16:creationId xmlns:a16="http://schemas.microsoft.com/office/drawing/2014/main" id="{8A28D3FB-54EA-410D-A062-8F118E5D0CD7}"/>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93477A-1279-4BCC-8257-14CC2361F898}"/>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97F04C86-E215-DFBB-8302-70BCCDFC2DB8}"/>
              </a:ext>
              <a:ext uri="{C183D7F6-B498-43B3-948B-1728B52AA6E4}">
                <adec:decorative xmlns:adec="http://schemas.microsoft.com/office/drawing/2017/decorative" val="1"/>
              </a:ext>
            </a:extLst>
          </p:cNvPr>
          <p:cNvCxnSpPr>
            <a:cxnSpLocks/>
          </p:cNvCxnSpPr>
          <p:nvPr userDrawn="1"/>
        </p:nvCxnSpPr>
        <p:spPr>
          <a:xfrm>
            <a:off x="0" y="708956"/>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F29577F-647F-5850-5636-6ED05B99595F}"/>
              </a:ext>
              <a:ext uri="{C183D7F6-B498-43B3-948B-1728B52AA6E4}">
                <adec:decorative xmlns:adec="http://schemas.microsoft.com/office/drawing/2017/decorative" val="1"/>
              </a:ext>
            </a:extLst>
          </p:cNvPr>
          <p:cNvCxnSpPr>
            <a:cxnSpLocks/>
          </p:cNvCxnSpPr>
          <p:nvPr userDrawn="1"/>
        </p:nvCxnSpPr>
        <p:spPr>
          <a:xfrm flipV="1">
            <a:off x="694828"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7CBFB4F-DC16-FC59-E9E7-B92910449EB8}"/>
              </a:ext>
              <a:ext uri="{C183D7F6-B498-43B3-948B-1728B52AA6E4}">
                <adec:decorative xmlns:adec="http://schemas.microsoft.com/office/drawing/2017/decorative" val="1"/>
              </a:ext>
            </a:extLst>
          </p:cNvPr>
          <p:cNvCxnSpPr>
            <a:cxnSpLocks/>
          </p:cNvCxnSpPr>
          <p:nvPr userDrawn="1"/>
        </p:nvCxnSpPr>
        <p:spPr>
          <a:xfrm>
            <a:off x="0" y="616429"/>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3690604-E7DB-AFA3-7E13-CAFF46FF50F6}"/>
              </a:ext>
              <a:ext uri="{C183D7F6-B498-43B3-948B-1728B52AA6E4}">
                <adec:decorative xmlns:adec="http://schemas.microsoft.com/office/drawing/2017/decorative" val="1"/>
              </a:ext>
            </a:extLst>
          </p:cNvPr>
          <p:cNvCxnSpPr>
            <a:cxnSpLocks/>
          </p:cNvCxnSpPr>
          <p:nvPr userDrawn="1"/>
        </p:nvCxnSpPr>
        <p:spPr>
          <a:xfrm>
            <a:off x="0" y="6279680"/>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E2874C2-BA39-4778-DC11-487CC4FCADC3}"/>
              </a:ext>
              <a:ext uri="{C183D7F6-B498-43B3-948B-1728B52AA6E4}">
                <adec:decorative xmlns:adec="http://schemas.microsoft.com/office/drawing/2017/decorative" val="1"/>
              </a:ext>
            </a:extLst>
          </p:cNvPr>
          <p:cNvCxnSpPr>
            <a:cxnSpLocks/>
          </p:cNvCxnSpPr>
          <p:nvPr userDrawn="1"/>
        </p:nvCxnSpPr>
        <p:spPr>
          <a:xfrm flipV="1">
            <a:off x="11605041"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6D6334D-FB4A-4843-F2FB-1CAC50021C4D}"/>
              </a:ext>
              <a:ext uri="{C183D7F6-B498-43B3-948B-1728B52AA6E4}">
                <adec:decorative xmlns:adec="http://schemas.microsoft.com/office/drawing/2017/decorative" val="1"/>
              </a:ext>
            </a:extLst>
          </p:cNvPr>
          <p:cNvCxnSpPr>
            <a:cxnSpLocks/>
          </p:cNvCxnSpPr>
          <p:nvPr userDrawn="1"/>
        </p:nvCxnSpPr>
        <p:spPr>
          <a:xfrm flipV="1">
            <a:off x="586958"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FC043C06-5053-E291-E708-44B684DC523C}"/>
              </a:ext>
            </a:extLst>
          </p:cNvPr>
          <p:cNvSpPr>
            <a:spLocks noGrp="1"/>
          </p:cNvSpPr>
          <p:nvPr>
            <p:ph type="title" hasCustomPrompt="1"/>
          </p:nvPr>
        </p:nvSpPr>
        <p:spPr>
          <a:xfrm>
            <a:off x="1828932" y="1115167"/>
            <a:ext cx="8534136" cy="4655385"/>
          </a:xfrm>
        </p:spPr>
        <p:txBody>
          <a:bodyPr>
            <a:noAutofit/>
          </a:bodyPr>
          <a:lstStyle>
            <a:lvl1pPr algn="ctr">
              <a:defRPr sz="7200"/>
            </a:lvl1pPr>
          </a:lstStyle>
          <a:p>
            <a:r>
              <a:rPr lang="en-US" dirty="0"/>
              <a:t>Click to add title</a:t>
            </a:r>
          </a:p>
        </p:txBody>
      </p:sp>
      <p:pic>
        <p:nvPicPr>
          <p:cNvPr id="7" name="Picture 6" descr="A green circle with a map and a bowl&#10;&#10;AI-generated content may be incorrect.">
            <a:extLst>
              <a:ext uri="{FF2B5EF4-FFF2-40B4-BE49-F238E27FC236}">
                <a16:creationId xmlns:a16="http://schemas.microsoft.com/office/drawing/2014/main" id="{BFF275BD-D012-AE0F-3223-5B862F73B7D4}"/>
              </a:ext>
            </a:extLst>
          </p:cNvPr>
          <p:cNvPicPr>
            <a:picLocks noChangeAspect="1"/>
          </p:cNvPicPr>
          <p:nvPr userDrawn="1"/>
        </p:nvPicPr>
        <p:blipFill>
          <a:blip r:embed="rId4"/>
          <a:stretch>
            <a:fillRect/>
          </a:stretch>
        </p:blipFill>
        <p:spPr>
          <a:xfrm>
            <a:off x="9639397" y="203512"/>
            <a:ext cx="2344213" cy="2346384"/>
          </a:xfrm>
          <a:prstGeom prst="rect">
            <a:avLst/>
          </a:prstGeom>
        </p:spPr>
      </p:pic>
    </p:spTree>
    <p:extLst>
      <p:ext uri="{BB962C8B-B14F-4D97-AF65-F5344CB8AC3E}">
        <p14:creationId xmlns:p14="http://schemas.microsoft.com/office/powerpoint/2010/main" val="1268248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F9E0CFE-F27B-4D50-AA2F-7146CA90E1F0}"/>
              </a:ext>
              <a:ext uri="{C183D7F6-B498-43B3-948B-1728B52AA6E4}">
                <adec:decorative xmlns:adec="http://schemas.microsoft.com/office/drawing/2017/decorative" val="1"/>
              </a:ext>
            </a:extLst>
          </p:cNvPr>
          <p:cNvSpPr/>
          <p:nvPr userDrawn="1"/>
        </p:nvSpPr>
        <p:spPr>
          <a:xfrm>
            <a:off x="3048" y="2138289"/>
            <a:ext cx="12188952" cy="40339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a:extLst>
              <a:ext uri="{FF2B5EF4-FFF2-40B4-BE49-F238E27FC236}">
                <a16:creationId xmlns:a16="http://schemas.microsoft.com/office/drawing/2014/main" id="{2C488A36-B0CB-7B46-C2A6-BA57D39EC479}"/>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7860" r="37853" b="27738"/>
          <a:stretch/>
        </p:blipFill>
        <p:spPr>
          <a:xfrm>
            <a:off x="6962087" y="2143124"/>
            <a:ext cx="5226865" cy="4033839"/>
          </a:xfrm>
          <a:prstGeom prst="rect">
            <a:avLst/>
          </a:prstGeom>
        </p:spPr>
      </p:pic>
      <p:sp>
        <p:nvSpPr>
          <p:cNvPr id="16" name="Title 1">
            <a:extLst>
              <a:ext uri="{FF2B5EF4-FFF2-40B4-BE49-F238E27FC236}">
                <a16:creationId xmlns:a16="http://schemas.microsoft.com/office/drawing/2014/main" id="{A8614BA2-9387-F1B5-B7DB-B34DAE90FEDE}"/>
              </a:ext>
            </a:extLst>
          </p:cNvPr>
          <p:cNvSpPr>
            <a:spLocks noGrp="1"/>
          </p:cNvSpPr>
          <p:nvPr>
            <p:ph type="title" hasCustomPrompt="1"/>
          </p:nvPr>
        </p:nvSpPr>
        <p:spPr>
          <a:xfrm>
            <a:off x="422177" y="365125"/>
            <a:ext cx="10778937" cy="1325563"/>
          </a:xfrm>
        </p:spPr>
        <p:txBody>
          <a:bodyPr>
            <a:normAutofit/>
          </a:bodyPr>
          <a:lstStyle>
            <a:lvl1pPr>
              <a:defRPr sz="4400"/>
            </a:lvl1pPr>
          </a:lstStyle>
          <a:p>
            <a:r>
              <a:rPr lang="en-US" dirty="0"/>
              <a:t>Click to add title</a:t>
            </a:r>
          </a:p>
        </p:txBody>
      </p:sp>
      <p:sp>
        <p:nvSpPr>
          <p:cNvPr id="12" name="Content Placeholder 2">
            <a:extLst>
              <a:ext uri="{FF2B5EF4-FFF2-40B4-BE49-F238E27FC236}">
                <a16:creationId xmlns:a16="http://schemas.microsoft.com/office/drawing/2014/main" id="{6994EC89-4FAE-445C-A6E8-D55E4A34DE4E}"/>
              </a:ext>
            </a:extLst>
          </p:cNvPr>
          <p:cNvSpPr>
            <a:spLocks noGrp="1"/>
          </p:cNvSpPr>
          <p:nvPr>
            <p:ph idx="1" hasCustomPrompt="1"/>
          </p:nvPr>
        </p:nvSpPr>
        <p:spPr>
          <a:xfrm>
            <a:off x="422899" y="2350108"/>
            <a:ext cx="10778221" cy="3609461"/>
          </a:xfrm>
        </p:spPr>
        <p:txBody>
          <a:bodyPr anchor="ctr" anchorCtr="0">
            <a:normAutofit/>
          </a:bodyPr>
          <a:lstStyle>
            <a:lvl1pPr>
              <a:buNone/>
              <a:defRPr sz="2400"/>
            </a:lvl1pPr>
            <a:lvl2pPr>
              <a:defRPr sz="2400"/>
            </a:lvl2pPr>
            <a:lvl3pPr>
              <a:defRPr sz="2400"/>
            </a:lvl3pPr>
            <a:lvl4pPr>
              <a:defRPr sz="2400"/>
            </a:lvl4pPr>
            <a:lvl5pP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endParaRPr lang="en-US" sz="1800" dirty="0">
              <a:solidFill>
                <a:schemeClr val="tx1"/>
              </a:solidFill>
            </a:endParaRPr>
          </a:p>
        </p:txBody>
      </p:sp>
      <p:cxnSp>
        <p:nvCxnSpPr>
          <p:cNvPr id="14" name="Straight Connector 13">
            <a:extLst>
              <a:ext uri="{FF2B5EF4-FFF2-40B4-BE49-F238E27FC236}">
                <a16:creationId xmlns:a16="http://schemas.microsoft.com/office/drawing/2014/main" id="{09ECF93F-3E86-4C44-BAF1-ADE160CADF49}"/>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7A80DA6A-71F3-6286-F60A-EEEC9188718C}"/>
              </a:ext>
            </a:extLst>
          </p:cNvPr>
          <p:cNvSpPr>
            <a:spLocks noGrp="1"/>
          </p:cNvSpPr>
          <p:nvPr>
            <p:ph type="sldNum" sz="quarter" idx="4"/>
          </p:nvPr>
        </p:nvSpPr>
        <p:spPr>
          <a:xfrm>
            <a:off x="11503152" y="0"/>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a:t>
            </a:fld>
            <a:endParaRPr lang="en-US" dirty="0"/>
          </a:p>
        </p:txBody>
      </p:sp>
      <p:cxnSp>
        <p:nvCxnSpPr>
          <p:cNvPr id="3" name="Straight Connector 2">
            <a:extLst>
              <a:ext uri="{FF2B5EF4-FFF2-40B4-BE49-F238E27FC236}">
                <a16:creationId xmlns:a16="http://schemas.microsoft.com/office/drawing/2014/main" id="{75F98B46-5DFC-3487-EB05-148905CA6507}"/>
              </a:ext>
              <a:ext uri="{C183D7F6-B498-43B3-948B-1728B52AA6E4}">
                <adec:decorative xmlns:adec="http://schemas.microsoft.com/office/drawing/2017/decorative" val="1"/>
              </a:ext>
            </a:extLst>
          </p:cNvPr>
          <p:cNvCxnSpPr>
            <a:cxnSpLocks/>
          </p:cNvCxnSpPr>
          <p:nvPr userDrawn="1"/>
        </p:nvCxnSpPr>
        <p:spPr>
          <a:xfrm>
            <a:off x="0" y="2138288"/>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D768F8E-3DFF-8D92-E3CF-5AE5F6DA5422}"/>
              </a:ext>
              <a:ext uri="{C183D7F6-B498-43B3-948B-1728B52AA6E4}">
                <adec:decorative xmlns:adec="http://schemas.microsoft.com/office/drawing/2017/decorative" val="1"/>
              </a:ext>
            </a:extLst>
          </p:cNvPr>
          <p:cNvCxnSpPr>
            <a:cxnSpLocks/>
          </p:cNvCxnSpPr>
          <p:nvPr userDrawn="1"/>
        </p:nvCxnSpPr>
        <p:spPr>
          <a:xfrm>
            <a:off x="0" y="2045761"/>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83A1EA-5EE3-D81A-D135-860F481F6740}"/>
              </a:ext>
              <a:ext uri="{C183D7F6-B498-43B3-948B-1728B52AA6E4}">
                <adec:decorative xmlns:adec="http://schemas.microsoft.com/office/drawing/2017/decorative" val="1"/>
              </a:ext>
            </a:extLst>
          </p:cNvPr>
          <p:cNvCxnSpPr>
            <a:cxnSpLocks/>
          </p:cNvCxnSpPr>
          <p:nvPr userDrawn="1"/>
        </p:nvCxnSpPr>
        <p:spPr>
          <a:xfrm>
            <a:off x="0" y="6264727"/>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4EA58FF-2FB1-3B78-FDCF-E5DC2EFE5D57}"/>
              </a:ext>
              <a:ext uri="{C183D7F6-B498-43B3-948B-1728B52AA6E4}">
                <adec:decorative xmlns:adec="http://schemas.microsoft.com/office/drawing/2017/decorative" val="1"/>
              </a:ext>
            </a:extLst>
          </p:cNvPr>
          <p:cNvCxnSpPr>
            <a:cxnSpLocks/>
          </p:cNvCxnSpPr>
          <p:nvPr userDrawn="1"/>
        </p:nvCxnSpPr>
        <p:spPr>
          <a:xfrm>
            <a:off x="0" y="6172200"/>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326723"/>
      </p:ext>
    </p:extLst>
  </p:cSld>
  <p:clrMapOvr>
    <a:masterClrMapping/>
  </p:clrMapOvr>
  <p:extLst>
    <p:ext uri="{DCECCB84-F9BA-43D5-87BE-67443E8EF086}">
      <p15:sldGuideLst xmlns:p15="http://schemas.microsoft.com/office/powerpoint/2012/main">
        <p15:guide id="1" orient="horz" pos="16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2">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2EA47A-F66B-4005-A5A4-458E90C0968A}"/>
              </a:ext>
            </a:extLst>
          </p:cNvPr>
          <p:cNvSpPr>
            <a:spLocks noGrp="1"/>
          </p:cNvSpPr>
          <p:nvPr>
            <p:ph type="ctrTitle" hasCustomPrompt="1"/>
          </p:nvPr>
        </p:nvSpPr>
        <p:spPr>
          <a:xfrm>
            <a:off x="422897" y="576262"/>
            <a:ext cx="5646541" cy="5295371"/>
          </a:xfrm>
        </p:spPr>
        <p:txBody>
          <a:bodyPr anchor="ctr" anchorCtr="0">
            <a:normAutofit/>
          </a:bodyPr>
          <a:lstStyle>
            <a:lvl1pPr>
              <a:defRPr sz="4400"/>
            </a:lvl1pPr>
          </a:lstStyle>
          <a:p>
            <a:pPr algn="l">
              <a:lnSpc>
                <a:spcPts val="5800"/>
              </a:lnSpc>
            </a:pPr>
            <a:r>
              <a:rPr lang="en-US" sz="4800" dirty="0"/>
              <a:t>Click to add title </a:t>
            </a:r>
          </a:p>
        </p:txBody>
      </p:sp>
      <p:sp>
        <p:nvSpPr>
          <p:cNvPr id="2" name="Picture Placeholder 13">
            <a:extLst>
              <a:ext uri="{FF2B5EF4-FFF2-40B4-BE49-F238E27FC236}">
                <a16:creationId xmlns:a16="http://schemas.microsoft.com/office/drawing/2014/main" id="{6379D45C-F78A-E101-CD9D-C98EA6E6C569}"/>
              </a:ext>
            </a:extLst>
          </p:cNvPr>
          <p:cNvSpPr>
            <a:spLocks noGrp="1"/>
          </p:cNvSpPr>
          <p:nvPr>
            <p:ph type="pic" sz="quarter" idx="13"/>
          </p:nvPr>
        </p:nvSpPr>
        <p:spPr>
          <a:xfrm>
            <a:off x="6483095" y="-1"/>
            <a:ext cx="5013087" cy="6857998"/>
          </a:xfrm>
          <a:solidFill>
            <a:schemeClr val="accent3"/>
          </a:solidFill>
        </p:spPr>
        <p:txBody>
          <a:bodyPr>
            <a:normAutofit/>
          </a:bodyPr>
          <a:lstStyle>
            <a:lvl1pPr marL="0" indent="0" algn="ctr">
              <a:buNone/>
              <a:defRPr sz="1800"/>
            </a:lvl1pPr>
          </a:lstStyle>
          <a:p>
            <a:r>
              <a:rPr lang="en-US"/>
              <a:t>Click icon to add picture</a:t>
            </a:r>
            <a:endParaRPr lang="en-US" dirty="0"/>
          </a:p>
        </p:txBody>
      </p:sp>
    </p:spTree>
    <p:extLst>
      <p:ext uri="{BB962C8B-B14F-4D97-AF65-F5344CB8AC3E}">
        <p14:creationId xmlns:p14="http://schemas.microsoft.com/office/powerpoint/2010/main" val="3713768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2EA47A-F66B-4005-A5A4-458E90C0968A}"/>
              </a:ext>
            </a:extLst>
          </p:cNvPr>
          <p:cNvSpPr>
            <a:spLocks noGrp="1"/>
          </p:cNvSpPr>
          <p:nvPr>
            <p:ph type="ctrTitle" hasCustomPrompt="1"/>
          </p:nvPr>
        </p:nvSpPr>
        <p:spPr>
          <a:xfrm>
            <a:off x="422897" y="576263"/>
            <a:ext cx="5646541" cy="3304494"/>
          </a:xfrm>
        </p:spPr>
        <p:txBody>
          <a:bodyPr anchor="b" anchorCtr="0">
            <a:normAutofit/>
          </a:bodyPr>
          <a:lstStyle>
            <a:lvl1pPr>
              <a:defRPr sz="4400"/>
            </a:lvl1pPr>
          </a:lstStyle>
          <a:p>
            <a:pPr algn="l">
              <a:lnSpc>
                <a:spcPts val="5800"/>
              </a:lnSpc>
            </a:pPr>
            <a:r>
              <a:rPr lang="en-US" sz="4800" dirty="0"/>
              <a:t>Click to add title </a:t>
            </a:r>
          </a:p>
        </p:txBody>
      </p:sp>
      <p:sp>
        <p:nvSpPr>
          <p:cNvPr id="4" name="Rectangle 3">
            <a:extLst>
              <a:ext uri="{FF2B5EF4-FFF2-40B4-BE49-F238E27FC236}">
                <a16:creationId xmlns:a16="http://schemas.microsoft.com/office/drawing/2014/main" id="{39415B1A-CA14-E219-0C7F-0B38B168475A}"/>
              </a:ext>
              <a:ext uri="{C183D7F6-B498-43B3-948B-1728B52AA6E4}">
                <adec:decorative xmlns:adec="http://schemas.microsoft.com/office/drawing/2017/decorative" val="1"/>
              </a:ext>
            </a:extLst>
          </p:cNvPr>
          <p:cNvSpPr/>
          <p:nvPr userDrawn="1"/>
        </p:nvSpPr>
        <p:spPr>
          <a:xfrm>
            <a:off x="6483096" y="1"/>
            <a:ext cx="5013088" cy="6857999"/>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92BA35BB-6689-91C0-7D75-944092B3CDB5}"/>
              </a:ext>
              <a:ext uri="{C183D7F6-B498-43B3-948B-1728B52AA6E4}">
                <adec:decorative xmlns:adec="http://schemas.microsoft.com/office/drawing/2017/decorative" val="1"/>
              </a:ext>
            </a:extLst>
          </p:cNvPr>
          <p:cNvCxnSpPr>
            <a:cxnSpLocks/>
          </p:cNvCxnSpPr>
          <p:nvPr userDrawn="1"/>
        </p:nvCxnSpPr>
        <p:spPr>
          <a:xfrm flipV="1">
            <a:off x="11605041"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71949B5-8206-3159-8E9E-E95F2A9AA4EA}"/>
              </a:ext>
              <a:ext uri="{C183D7F6-B498-43B3-948B-1728B52AA6E4}">
                <adec:decorative xmlns:adec="http://schemas.microsoft.com/office/drawing/2017/decorative" val="1"/>
              </a:ext>
            </a:extLst>
          </p:cNvPr>
          <p:cNvCxnSpPr>
            <a:cxnSpLocks/>
          </p:cNvCxnSpPr>
          <p:nvPr userDrawn="1"/>
        </p:nvCxnSpPr>
        <p:spPr>
          <a:xfrm flipV="1">
            <a:off x="6483096"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97BFBC-DA17-6BEB-A937-333E9504DD6D}"/>
              </a:ext>
              <a:ext uri="{C183D7F6-B498-43B3-948B-1728B52AA6E4}">
                <adec:decorative xmlns:adec="http://schemas.microsoft.com/office/drawing/2017/decorative" val="1"/>
              </a:ext>
            </a:extLst>
          </p:cNvPr>
          <p:cNvCxnSpPr>
            <a:cxnSpLocks/>
          </p:cNvCxnSpPr>
          <p:nvPr userDrawn="1"/>
        </p:nvCxnSpPr>
        <p:spPr>
          <a:xfrm flipV="1">
            <a:off x="6363569"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DF9A5C70-EFC4-1BAB-285F-B317FAF4744B}"/>
              </a:ext>
            </a:extLst>
          </p:cNvPr>
          <p:cNvSpPr>
            <a:spLocks noGrp="1"/>
          </p:cNvSpPr>
          <p:nvPr>
            <p:ph type="body" sz="quarter" idx="10" hasCustomPrompt="1"/>
          </p:nvPr>
        </p:nvSpPr>
        <p:spPr>
          <a:xfrm>
            <a:off x="422275" y="4148138"/>
            <a:ext cx="5673726" cy="1528762"/>
          </a:xfrm>
        </p:spPr>
        <p:txBody>
          <a:bodyPr/>
          <a:lstStyle>
            <a:lvl1pPr marL="0" indent="0">
              <a:buNone/>
              <a:defRPr/>
            </a:lvl1pPr>
          </a:lstStyle>
          <a:p>
            <a:pPr lvl="0"/>
            <a:r>
              <a:rPr lang="en-US" dirty="0"/>
              <a:t>Click to add subtitle</a:t>
            </a:r>
          </a:p>
        </p:txBody>
      </p:sp>
      <p:pic>
        <p:nvPicPr>
          <p:cNvPr id="16" name="Graphic 15">
            <a:extLst>
              <a:ext uri="{FF2B5EF4-FFF2-40B4-BE49-F238E27FC236}">
                <a16:creationId xmlns:a16="http://schemas.microsoft.com/office/drawing/2014/main" id="{C073F905-5A3E-F9EB-B095-7A3A17C1ED33}"/>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249" t="13424" r="28018" b="11087"/>
          <a:stretch/>
        </p:blipFill>
        <p:spPr>
          <a:xfrm>
            <a:off x="6472427" y="0"/>
            <a:ext cx="5023757" cy="6858000"/>
          </a:xfrm>
          <a:prstGeom prst="rect">
            <a:avLst/>
          </a:prstGeom>
        </p:spPr>
      </p:pic>
    </p:spTree>
    <p:extLst>
      <p:ext uri="{BB962C8B-B14F-4D97-AF65-F5344CB8AC3E}">
        <p14:creationId xmlns:p14="http://schemas.microsoft.com/office/powerpoint/2010/main" val="966301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troduction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77B93E-437F-D9D6-D3D1-6DE5F025A4CD}"/>
              </a:ext>
              <a:ext uri="{C183D7F6-B498-43B3-948B-1728B52AA6E4}">
                <adec:decorative xmlns:adec="http://schemas.microsoft.com/office/drawing/2017/decorative" val="1"/>
              </a:ext>
            </a:extLst>
          </p:cNvPr>
          <p:cNvSpPr/>
          <p:nvPr userDrawn="1"/>
        </p:nvSpPr>
        <p:spPr>
          <a:xfrm>
            <a:off x="10744200" y="1"/>
            <a:ext cx="751984" cy="6857999"/>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a:extLst>
              <a:ext uri="{FF2B5EF4-FFF2-40B4-BE49-F238E27FC236}">
                <a16:creationId xmlns:a16="http://schemas.microsoft.com/office/drawing/2014/main" id="{B74AAE1C-171A-32A3-E6FD-75252CAB8759}"/>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1796" t="12194" r="49125" b="12256"/>
          <a:stretch/>
        </p:blipFill>
        <p:spPr>
          <a:xfrm>
            <a:off x="10732660" y="-5609"/>
            <a:ext cx="763524" cy="6863608"/>
          </a:xfrm>
          <a:prstGeom prst="rect">
            <a:avLst/>
          </a:prstGeom>
        </p:spPr>
      </p:pic>
      <p:sp>
        <p:nvSpPr>
          <p:cNvPr id="13" name="Title 1">
            <a:extLst>
              <a:ext uri="{FF2B5EF4-FFF2-40B4-BE49-F238E27FC236}">
                <a16:creationId xmlns:a16="http://schemas.microsoft.com/office/drawing/2014/main" id="{F581E4B7-6D97-63BF-7E87-5E71F8BD8C58}"/>
              </a:ext>
            </a:extLst>
          </p:cNvPr>
          <p:cNvSpPr>
            <a:spLocks noGrp="1"/>
          </p:cNvSpPr>
          <p:nvPr>
            <p:ph type="title" hasCustomPrompt="1"/>
          </p:nvPr>
        </p:nvSpPr>
        <p:spPr>
          <a:xfrm>
            <a:off x="422178" y="365125"/>
            <a:ext cx="9733538" cy="1325563"/>
          </a:xfrm>
        </p:spPr>
        <p:txBody>
          <a:bodyPr>
            <a:normAutofit/>
          </a:bodyPr>
          <a:lstStyle>
            <a:lvl1pPr>
              <a:defRPr sz="4400"/>
            </a:lvl1pPr>
          </a:lstStyle>
          <a:p>
            <a:r>
              <a:rPr lang="en-US" dirty="0"/>
              <a:t>Click to add title</a:t>
            </a:r>
          </a:p>
        </p:txBody>
      </p:sp>
      <p:sp>
        <p:nvSpPr>
          <p:cNvPr id="9" name="Content Placeholder 2">
            <a:extLst>
              <a:ext uri="{FF2B5EF4-FFF2-40B4-BE49-F238E27FC236}">
                <a16:creationId xmlns:a16="http://schemas.microsoft.com/office/drawing/2014/main" id="{5B630934-DBD2-4535-961F-B198ABA2D05B}"/>
              </a:ext>
            </a:extLst>
          </p:cNvPr>
          <p:cNvSpPr>
            <a:spLocks noGrp="1"/>
          </p:cNvSpPr>
          <p:nvPr>
            <p:ph idx="1" hasCustomPrompt="1"/>
          </p:nvPr>
        </p:nvSpPr>
        <p:spPr>
          <a:xfrm>
            <a:off x="419106" y="2198915"/>
            <a:ext cx="9741183" cy="3345316"/>
          </a:xfrm>
        </p:spPr>
        <p:txBody>
          <a:bodyPr anchor="t" anchorCtr="0">
            <a:normAutofit/>
          </a:bodyPr>
          <a:lstStyle>
            <a:lvl1pPr marL="0" indent="0">
              <a:buNone/>
              <a:defRPr sz="1800" baseline="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endParaRPr lang="en-US" sz="1800" dirty="0">
              <a:solidFill>
                <a:schemeClr val="tx1"/>
              </a:solidFill>
            </a:endParaRPr>
          </a:p>
        </p:txBody>
      </p:sp>
      <p:cxnSp>
        <p:nvCxnSpPr>
          <p:cNvPr id="14" name="Straight Connector 13">
            <a:extLst>
              <a:ext uri="{FF2B5EF4-FFF2-40B4-BE49-F238E27FC236}">
                <a16:creationId xmlns:a16="http://schemas.microsoft.com/office/drawing/2014/main" id="{0020D2A6-7700-487F-AC7E-A5A2C30DC1BF}"/>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FC30D6A-6415-42E1-89E9-EF806C3FE339}"/>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E05DBF26-BAB3-D5FD-5EA7-310263D4CA95}"/>
              </a:ext>
            </a:extLst>
          </p:cNvPr>
          <p:cNvSpPr>
            <a:spLocks noGrp="1"/>
          </p:cNvSpPr>
          <p:nvPr>
            <p:ph type="sldNum" sz="quarter" idx="4"/>
          </p:nvPr>
        </p:nvSpPr>
        <p:spPr>
          <a:xfrm>
            <a:off x="11503152" y="0"/>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a:t>
            </a:fld>
            <a:endParaRPr lang="en-US" dirty="0"/>
          </a:p>
        </p:txBody>
      </p:sp>
      <p:cxnSp>
        <p:nvCxnSpPr>
          <p:cNvPr id="3" name="Straight Connector 2">
            <a:extLst>
              <a:ext uri="{FF2B5EF4-FFF2-40B4-BE49-F238E27FC236}">
                <a16:creationId xmlns:a16="http://schemas.microsoft.com/office/drawing/2014/main" id="{6940584B-2A03-52F7-B667-9CD1A2BD7857}"/>
              </a:ext>
              <a:ext uri="{C183D7F6-B498-43B3-948B-1728B52AA6E4}">
                <adec:decorative xmlns:adec="http://schemas.microsoft.com/office/drawing/2017/decorative" val="1"/>
              </a:ext>
            </a:extLst>
          </p:cNvPr>
          <p:cNvCxnSpPr>
            <a:cxnSpLocks/>
          </p:cNvCxnSpPr>
          <p:nvPr userDrawn="1"/>
        </p:nvCxnSpPr>
        <p:spPr>
          <a:xfrm flipV="1">
            <a:off x="11605041"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A3C0872-DC48-53B1-8569-7A913D92D8D1}"/>
              </a:ext>
              <a:ext uri="{C183D7F6-B498-43B3-948B-1728B52AA6E4}">
                <adec:decorative xmlns:adec="http://schemas.microsoft.com/office/drawing/2017/decorative" val="1"/>
              </a:ext>
            </a:extLst>
          </p:cNvPr>
          <p:cNvCxnSpPr>
            <a:cxnSpLocks/>
          </p:cNvCxnSpPr>
          <p:nvPr userDrawn="1"/>
        </p:nvCxnSpPr>
        <p:spPr>
          <a:xfrm flipV="1">
            <a:off x="10744200"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635D700-0F05-E0E7-FB42-2FC890C26C08}"/>
              </a:ext>
              <a:ext uri="{C183D7F6-B498-43B3-948B-1728B52AA6E4}">
                <adec:decorative xmlns:adec="http://schemas.microsoft.com/office/drawing/2017/decorative" val="1"/>
              </a:ext>
            </a:extLst>
          </p:cNvPr>
          <p:cNvCxnSpPr>
            <a:cxnSpLocks/>
          </p:cNvCxnSpPr>
          <p:nvPr userDrawn="1"/>
        </p:nvCxnSpPr>
        <p:spPr>
          <a:xfrm flipV="1">
            <a:off x="10630770"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5C00B3F-62BE-8535-5239-46279DF1B7E6}"/>
              </a:ext>
              <a:ext uri="{C183D7F6-B498-43B3-948B-1728B52AA6E4}">
                <adec:decorative xmlns:adec="http://schemas.microsoft.com/office/drawing/2017/decorative" val="1"/>
              </a:ext>
            </a:extLst>
          </p:cNvPr>
          <p:cNvCxnSpPr>
            <a:cxnSpLocks/>
          </p:cNvCxnSpPr>
          <p:nvPr userDrawn="1"/>
        </p:nvCxnSpPr>
        <p:spPr>
          <a:xfrm>
            <a:off x="0" y="6052457"/>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541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break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B7AE2FB-B934-16AA-2537-04016B7F1AAB}"/>
              </a:ext>
            </a:extLst>
          </p:cNvPr>
          <p:cNvSpPr>
            <a:spLocks noGrp="1"/>
          </p:cNvSpPr>
          <p:nvPr>
            <p:ph type="ctrTitle" hasCustomPrompt="1"/>
          </p:nvPr>
        </p:nvSpPr>
        <p:spPr>
          <a:xfrm>
            <a:off x="422897" y="576263"/>
            <a:ext cx="5646541" cy="3304494"/>
          </a:xfrm>
        </p:spPr>
        <p:txBody>
          <a:bodyPr anchor="b" anchorCtr="0">
            <a:normAutofit/>
          </a:bodyPr>
          <a:lstStyle>
            <a:lvl1pPr>
              <a:defRPr sz="4400"/>
            </a:lvl1pPr>
          </a:lstStyle>
          <a:p>
            <a:pPr algn="l">
              <a:lnSpc>
                <a:spcPts val="5800"/>
              </a:lnSpc>
            </a:pPr>
            <a:r>
              <a:rPr lang="en-US" sz="4800" dirty="0"/>
              <a:t>Click to add title </a:t>
            </a:r>
          </a:p>
        </p:txBody>
      </p:sp>
      <p:sp>
        <p:nvSpPr>
          <p:cNvPr id="4" name="Text Placeholder 14">
            <a:extLst>
              <a:ext uri="{FF2B5EF4-FFF2-40B4-BE49-F238E27FC236}">
                <a16:creationId xmlns:a16="http://schemas.microsoft.com/office/drawing/2014/main" id="{B5241927-0828-2C0E-290E-E82A357BC83F}"/>
              </a:ext>
            </a:extLst>
          </p:cNvPr>
          <p:cNvSpPr>
            <a:spLocks noGrp="1"/>
          </p:cNvSpPr>
          <p:nvPr>
            <p:ph type="body" sz="quarter" idx="10" hasCustomPrompt="1"/>
          </p:nvPr>
        </p:nvSpPr>
        <p:spPr>
          <a:xfrm>
            <a:off x="422275" y="4148138"/>
            <a:ext cx="5673726" cy="1528762"/>
          </a:xfrm>
        </p:spPr>
        <p:txBody>
          <a:bodyPr/>
          <a:lstStyle>
            <a:lvl1pPr marL="0" indent="0">
              <a:buNone/>
              <a:defRPr/>
            </a:lvl1pPr>
          </a:lstStyle>
          <a:p>
            <a:pPr lvl="0"/>
            <a:r>
              <a:rPr lang="en-US" dirty="0"/>
              <a:t>Click to add subtitle</a:t>
            </a:r>
          </a:p>
        </p:txBody>
      </p:sp>
      <p:sp>
        <p:nvSpPr>
          <p:cNvPr id="2" name="Picture Placeholder 13">
            <a:extLst>
              <a:ext uri="{FF2B5EF4-FFF2-40B4-BE49-F238E27FC236}">
                <a16:creationId xmlns:a16="http://schemas.microsoft.com/office/drawing/2014/main" id="{6379D45C-F78A-E101-CD9D-C98EA6E6C569}"/>
              </a:ext>
            </a:extLst>
          </p:cNvPr>
          <p:cNvSpPr>
            <a:spLocks noGrp="1"/>
          </p:cNvSpPr>
          <p:nvPr>
            <p:ph type="pic" sz="quarter" idx="13"/>
          </p:nvPr>
        </p:nvSpPr>
        <p:spPr>
          <a:xfrm>
            <a:off x="6483095" y="-1"/>
            <a:ext cx="5013087" cy="6857998"/>
          </a:xfrm>
          <a:solidFill>
            <a:schemeClr val="accent3"/>
          </a:solidFill>
        </p:spPr>
        <p:txBody>
          <a:bodyPr>
            <a:normAutofit/>
          </a:bodyPr>
          <a:lstStyle>
            <a:lvl1pPr marL="0" indent="0" algn="ctr">
              <a:buNone/>
              <a:defRPr sz="1800"/>
            </a:lvl1pPr>
          </a:lstStyle>
          <a:p>
            <a:r>
              <a:rPr lang="en-US"/>
              <a:t>Click icon to add picture</a:t>
            </a:r>
            <a:endParaRPr lang="en-US" dirty="0"/>
          </a:p>
        </p:txBody>
      </p:sp>
      <p:sp>
        <p:nvSpPr>
          <p:cNvPr id="6" name="Rectangle 5">
            <a:extLst>
              <a:ext uri="{FF2B5EF4-FFF2-40B4-BE49-F238E27FC236}">
                <a16:creationId xmlns:a16="http://schemas.microsoft.com/office/drawing/2014/main" id="{EA4F6DF6-2D97-1E21-15A5-D0E9397E2F2A}"/>
              </a:ext>
              <a:ext uri="{C183D7F6-B498-43B3-948B-1728B52AA6E4}">
                <adec:decorative xmlns:adec="http://schemas.microsoft.com/office/drawing/2017/decorative" val="1"/>
              </a:ext>
            </a:extLst>
          </p:cNvPr>
          <p:cNvSpPr/>
          <p:nvPr userDrawn="1"/>
        </p:nvSpPr>
        <p:spPr>
          <a:xfrm rot="10800000">
            <a:off x="11504656" y="2020824"/>
            <a:ext cx="687343" cy="1896697"/>
          </a:xfrm>
          <a:prstGeom prst="rect">
            <a:avLst/>
          </a:prstGeom>
          <a:solidFill>
            <a:schemeClr val="accent3">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31406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B6FBD3-8FFB-2E51-CAC4-CFB7B5AFBB37}"/>
              </a:ext>
              <a:ext uri="{C183D7F6-B498-43B3-948B-1728B52AA6E4}">
                <adec:decorative xmlns:adec="http://schemas.microsoft.com/office/drawing/2017/decorative" val="1"/>
              </a:ext>
            </a:extLst>
          </p:cNvPr>
          <p:cNvSpPr/>
          <p:nvPr userDrawn="1"/>
        </p:nvSpPr>
        <p:spPr>
          <a:xfrm rot="10800000">
            <a:off x="11491640" y="0"/>
            <a:ext cx="708823" cy="713232"/>
          </a:xfrm>
          <a:prstGeom prst="rect">
            <a:avLst/>
          </a:prstGeom>
          <a:solidFill>
            <a:schemeClr val="accent3">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472F9955-0460-4A20-8FC6-300595560010}"/>
              </a:ext>
            </a:extLst>
          </p:cNvPr>
          <p:cNvSpPr>
            <a:spLocks noGrp="1"/>
          </p:cNvSpPr>
          <p:nvPr>
            <p:ph type="title" hasCustomPrompt="1"/>
          </p:nvPr>
        </p:nvSpPr>
        <p:spPr>
          <a:xfrm>
            <a:off x="422178" y="365125"/>
            <a:ext cx="10660350" cy="1325563"/>
          </a:xfrm>
        </p:spPr>
        <p:txBody>
          <a:bodyPr>
            <a:normAutofit/>
          </a:bodyPr>
          <a:lstStyle>
            <a:lvl1pPr>
              <a:defRPr sz="4400"/>
            </a:lvl1pPr>
          </a:lstStyle>
          <a:p>
            <a:r>
              <a:rPr lang="en-US" dirty="0"/>
              <a:t>Click to add title</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hasCustomPrompt="1"/>
          </p:nvPr>
        </p:nvSpPr>
        <p:spPr>
          <a:xfrm>
            <a:off x="422178" y="2198914"/>
            <a:ext cx="5157787" cy="3455925"/>
          </a:xfrm>
        </p:spPr>
        <p:txBody>
          <a:bodyPr>
            <a:normAutofit/>
          </a:bodyPr>
          <a:lstStyle>
            <a:lvl1pPr marL="0" indent="0">
              <a:spcBef>
                <a:spcPts val="1000"/>
              </a:spcBef>
              <a:buNone/>
              <a:defRPr sz="1800"/>
            </a:lvl1pPr>
            <a:lvl2pPr marL="228600">
              <a:spcBef>
                <a:spcPts val="1000"/>
              </a:spcBef>
              <a:defRPr sz="1800"/>
            </a:lvl2pPr>
            <a:lvl3pPr marL="685800">
              <a:spcBef>
                <a:spcPts val="1000"/>
              </a:spcBef>
              <a:defRPr sz="1800"/>
            </a:lvl3pPr>
            <a:lvl4pPr marL="1143000">
              <a:spcBef>
                <a:spcPts val="1000"/>
              </a:spcBef>
              <a:defRPr sz="1800"/>
            </a:lvl4pPr>
            <a:lvl5pPr marL="1600200">
              <a:spcBef>
                <a:spcPts val="1000"/>
              </a:spcBef>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7198C3F1-4E77-7888-CDB8-CF9406E4A2E0}"/>
              </a:ext>
            </a:extLst>
          </p:cNvPr>
          <p:cNvSpPr>
            <a:spLocks noGrp="1"/>
          </p:cNvSpPr>
          <p:nvPr>
            <p:ph type="dt" sz="half" idx="10"/>
          </p:nvPr>
        </p:nvSpPr>
        <p:spPr/>
        <p:txBody>
          <a:bodyPr/>
          <a:lstStyle/>
          <a:p>
            <a:r>
              <a:rPr lang="en-US"/>
              <a:t>20XX</a:t>
            </a:r>
            <a:endParaRPr lang="en-US" dirty="0"/>
          </a:p>
        </p:txBody>
      </p:sp>
      <p:sp>
        <p:nvSpPr>
          <p:cNvPr id="11" name="Footer Placeholder 10">
            <a:extLst>
              <a:ext uri="{FF2B5EF4-FFF2-40B4-BE49-F238E27FC236}">
                <a16:creationId xmlns:a16="http://schemas.microsoft.com/office/drawing/2014/main" id="{493561D3-90F6-AD82-BCFE-90F9427D867B}"/>
              </a:ext>
            </a:extLst>
          </p:cNvPr>
          <p:cNvSpPr>
            <a:spLocks noGrp="1"/>
          </p:cNvSpPr>
          <p:nvPr>
            <p:ph type="ftr" sz="quarter" idx="11"/>
          </p:nvPr>
        </p:nvSpPr>
        <p:spPr/>
        <p:txBody>
          <a:bodyPr/>
          <a:lstStyle/>
          <a:p>
            <a:r>
              <a:rPr lang="en-US" dirty="0"/>
              <a:t>Sample Footer Text</a:t>
            </a:r>
          </a:p>
        </p:txBody>
      </p:sp>
      <p:sp>
        <p:nvSpPr>
          <p:cNvPr id="12" name="Slide Number Placeholder 11">
            <a:extLst>
              <a:ext uri="{FF2B5EF4-FFF2-40B4-BE49-F238E27FC236}">
                <a16:creationId xmlns:a16="http://schemas.microsoft.com/office/drawing/2014/main" id="{932F9B33-3FA7-526F-7B45-342EB64A1CDB}"/>
              </a:ext>
            </a:extLst>
          </p:cNvPr>
          <p:cNvSpPr>
            <a:spLocks noGrp="1"/>
          </p:cNvSpPr>
          <p:nvPr>
            <p:ph type="sldNum" sz="quarter" idx="12"/>
          </p:nvPr>
        </p:nvSpPr>
        <p:spPr>
          <a:xfrm>
            <a:off x="11503152" y="0"/>
            <a:ext cx="685800" cy="685800"/>
          </a:xfrm>
        </p:spPr>
        <p:txBody>
          <a:bodyPr/>
          <a:lstStyle/>
          <a:p>
            <a:fld id="{3A4F6043-7A67-491B-98BC-F933DED7226D}" type="slidenum">
              <a:rPr lang="en-US" smtClean="0"/>
              <a:pPr/>
              <a:t>‹#›</a:t>
            </a:fld>
            <a:endParaRPr lang="en-US" dirty="0"/>
          </a:p>
        </p:txBody>
      </p:sp>
      <p:sp>
        <p:nvSpPr>
          <p:cNvPr id="3" name="Content Placeholder 3">
            <a:extLst>
              <a:ext uri="{FF2B5EF4-FFF2-40B4-BE49-F238E27FC236}">
                <a16:creationId xmlns:a16="http://schemas.microsoft.com/office/drawing/2014/main" id="{E620B83B-1673-865A-1958-873C4765EFA0}"/>
              </a:ext>
            </a:extLst>
          </p:cNvPr>
          <p:cNvSpPr>
            <a:spLocks noGrp="1"/>
          </p:cNvSpPr>
          <p:nvPr>
            <p:ph sz="half" idx="13" hasCustomPrompt="1"/>
          </p:nvPr>
        </p:nvSpPr>
        <p:spPr>
          <a:xfrm>
            <a:off x="5924741" y="2198913"/>
            <a:ext cx="5157787" cy="3455925"/>
          </a:xfrm>
        </p:spPr>
        <p:txBody>
          <a:bodyPr>
            <a:normAutofit/>
          </a:bodyPr>
          <a:lstStyle>
            <a:lvl1pPr marL="0" indent="0">
              <a:spcBef>
                <a:spcPts val="1000"/>
              </a:spcBef>
              <a:buNone/>
              <a:defRPr sz="1800"/>
            </a:lvl1pPr>
            <a:lvl2pPr marL="228600">
              <a:spcBef>
                <a:spcPts val="1000"/>
              </a:spcBef>
              <a:defRPr sz="1800"/>
            </a:lvl2pPr>
            <a:lvl3pPr marL="685800">
              <a:spcBef>
                <a:spcPts val="1000"/>
              </a:spcBef>
              <a:defRPr sz="1800"/>
            </a:lvl3pPr>
            <a:lvl4pPr marL="1143000">
              <a:spcBef>
                <a:spcPts val="1000"/>
              </a:spcBef>
              <a:defRPr sz="1800"/>
            </a:lvl4pPr>
            <a:lvl5pPr marL="1600200">
              <a:spcBef>
                <a:spcPts val="1000"/>
              </a:spcBef>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8902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9BDEB7A-D103-487A-8C1B-9145FB24B663}"/>
              </a:ext>
            </a:extLst>
          </p:cNvPr>
          <p:cNvSpPr>
            <a:spLocks noGrp="1"/>
          </p:cNvSpPr>
          <p:nvPr>
            <p:ph type="title" hasCustomPrompt="1"/>
          </p:nvPr>
        </p:nvSpPr>
        <p:spPr>
          <a:xfrm>
            <a:off x="422897" y="539496"/>
            <a:ext cx="5228393" cy="2697190"/>
          </a:xfrm>
        </p:spPr>
        <p:txBody>
          <a:bodyPr anchor="b">
            <a:normAutofit/>
          </a:bodyPr>
          <a:lstStyle>
            <a:lvl1pPr>
              <a:defRPr sz="4400"/>
            </a:lvl1pPr>
          </a:lstStyle>
          <a:p>
            <a:r>
              <a:rPr lang="en-US" sz="4800" dirty="0"/>
              <a:t>Click to add title </a:t>
            </a:r>
          </a:p>
        </p:txBody>
      </p:sp>
      <p:sp>
        <p:nvSpPr>
          <p:cNvPr id="8" name="Content Placeholder 2">
            <a:extLst>
              <a:ext uri="{FF2B5EF4-FFF2-40B4-BE49-F238E27FC236}">
                <a16:creationId xmlns:a16="http://schemas.microsoft.com/office/drawing/2014/main" id="{F3017A3E-25F7-41D5-AABB-24D0E2673A63}"/>
              </a:ext>
            </a:extLst>
          </p:cNvPr>
          <p:cNvSpPr>
            <a:spLocks noGrp="1"/>
          </p:cNvSpPr>
          <p:nvPr>
            <p:ph idx="1" hasCustomPrompt="1"/>
          </p:nvPr>
        </p:nvSpPr>
        <p:spPr>
          <a:xfrm>
            <a:off x="422897" y="3354749"/>
            <a:ext cx="5228392" cy="2582470"/>
          </a:xfrm>
        </p:spPr>
        <p:txBody>
          <a:bodyPr>
            <a:noAutofit/>
          </a:bodyPr>
          <a:lstStyle>
            <a:lvl1pPr marL="0" indent="0">
              <a:buNone/>
              <a:defRPr sz="18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505C0C26-4C66-47DC-B079-5B94C22F15BD}"/>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07E30B1-7066-9D31-7A11-7B81B65DD8BA}"/>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72E672D-C862-C853-0730-15E3C4953D67}"/>
              </a:ext>
            </a:extLst>
          </p:cNvPr>
          <p:cNvSpPr/>
          <p:nvPr userDrawn="1"/>
        </p:nvSpPr>
        <p:spPr>
          <a:xfrm>
            <a:off x="9884230" y="1"/>
            <a:ext cx="1611954" cy="6857999"/>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910336ED-3DCB-4524-8A3F-9FBBD0B18E87}"/>
              </a:ext>
              <a:ext uri="{C183D7F6-B498-43B3-948B-1728B52AA6E4}">
                <adec:decorative xmlns:adec="http://schemas.microsoft.com/office/drawing/2017/decorative" val="1"/>
              </a:ext>
            </a:extLst>
          </p:cNvPr>
          <p:cNvCxnSpPr>
            <a:cxnSpLocks/>
          </p:cNvCxnSpPr>
          <p:nvPr userDrawn="1"/>
        </p:nvCxnSpPr>
        <p:spPr>
          <a:xfrm flipV="1">
            <a:off x="11605041"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815F86B-1A6A-ECD5-F63A-4280BADEF7C2}"/>
              </a:ext>
              <a:ext uri="{C183D7F6-B498-43B3-948B-1728B52AA6E4}">
                <adec:decorative xmlns:adec="http://schemas.microsoft.com/office/drawing/2017/decorative" val="1"/>
              </a:ext>
            </a:extLst>
          </p:cNvPr>
          <p:cNvCxnSpPr>
            <a:cxnSpLocks/>
          </p:cNvCxnSpPr>
          <p:nvPr userDrawn="1"/>
        </p:nvCxnSpPr>
        <p:spPr>
          <a:xfrm flipV="1">
            <a:off x="9884230"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5534F0-444E-1FA5-FC8F-F04505FC0F29}"/>
              </a:ext>
              <a:ext uri="{C183D7F6-B498-43B3-948B-1728B52AA6E4}">
                <adec:decorative xmlns:adec="http://schemas.microsoft.com/office/drawing/2017/decorative" val="1"/>
              </a:ext>
            </a:extLst>
          </p:cNvPr>
          <p:cNvCxnSpPr>
            <a:cxnSpLocks/>
          </p:cNvCxnSpPr>
          <p:nvPr userDrawn="1"/>
        </p:nvCxnSpPr>
        <p:spPr>
          <a:xfrm flipV="1">
            <a:off x="9768622"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119972F-DA18-8749-FF59-A83CA1E1F4A3}"/>
              </a:ext>
              <a:ext uri="{C183D7F6-B498-43B3-948B-1728B52AA6E4}">
                <adec:decorative xmlns:adec="http://schemas.microsoft.com/office/drawing/2017/decorative" val="1"/>
              </a:ext>
            </a:extLst>
          </p:cNvPr>
          <p:cNvCxnSpPr>
            <a:cxnSpLocks/>
          </p:cNvCxnSpPr>
          <p:nvPr userDrawn="1"/>
        </p:nvCxnSpPr>
        <p:spPr>
          <a:xfrm flipV="1">
            <a:off x="9372495" y="561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067D80A1-B7E7-2F80-975E-2E87C591BB67}"/>
              </a:ext>
            </a:extLst>
          </p:cNvPr>
          <p:cNvSpPr/>
          <p:nvPr userDrawn="1"/>
        </p:nvSpPr>
        <p:spPr>
          <a:xfrm>
            <a:off x="7760541" y="1"/>
            <a:ext cx="1611954" cy="6857999"/>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a:extLst>
              <a:ext uri="{FF2B5EF4-FFF2-40B4-BE49-F238E27FC236}">
                <a16:creationId xmlns:a16="http://schemas.microsoft.com/office/drawing/2014/main" id="{BE88F6AB-6890-F7DE-7C01-CE237F778605}"/>
              </a:ext>
              <a:ext uri="{C183D7F6-B498-43B3-948B-1728B52AA6E4}">
                <adec:decorative xmlns:adec="http://schemas.microsoft.com/office/drawing/2017/decorative" val="1"/>
              </a:ext>
            </a:extLst>
          </p:cNvPr>
          <p:cNvCxnSpPr>
            <a:cxnSpLocks/>
          </p:cNvCxnSpPr>
          <p:nvPr userDrawn="1"/>
        </p:nvCxnSpPr>
        <p:spPr>
          <a:xfrm flipV="1">
            <a:off x="9481352"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F6575E3-45E3-206E-9037-D8FD562B722A}"/>
              </a:ext>
              <a:ext uri="{C183D7F6-B498-43B3-948B-1728B52AA6E4}">
                <adec:decorative xmlns:adec="http://schemas.microsoft.com/office/drawing/2017/decorative" val="1"/>
              </a:ext>
            </a:extLst>
          </p:cNvPr>
          <p:cNvCxnSpPr>
            <a:cxnSpLocks/>
          </p:cNvCxnSpPr>
          <p:nvPr userDrawn="1"/>
        </p:nvCxnSpPr>
        <p:spPr>
          <a:xfrm flipV="1">
            <a:off x="7760541"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BE4BC31-600E-ECD3-1E7F-FE4F6F720A6A}"/>
              </a:ext>
              <a:ext uri="{C183D7F6-B498-43B3-948B-1728B52AA6E4}">
                <adec:decorative xmlns:adec="http://schemas.microsoft.com/office/drawing/2017/decorative" val="1"/>
              </a:ext>
            </a:extLst>
          </p:cNvPr>
          <p:cNvCxnSpPr>
            <a:cxnSpLocks/>
          </p:cNvCxnSpPr>
          <p:nvPr userDrawn="1"/>
        </p:nvCxnSpPr>
        <p:spPr>
          <a:xfrm flipV="1">
            <a:off x="7644933"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34" name="Graphic 33">
            <a:extLst>
              <a:ext uri="{FF2B5EF4-FFF2-40B4-BE49-F238E27FC236}">
                <a16:creationId xmlns:a16="http://schemas.microsoft.com/office/drawing/2014/main" id="{3F8CA839-B327-1ECD-C35D-02164F5BBDC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1706" t="12194" r="49126" b="12256"/>
          <a:stretch/>
        </p:blipFill>
        <p:spPr>
          <a:xfrm>
            <a:off x="9884229" y="-5609"/>
            <a:ext cx="1611955" cy="6863608"/>
          </a:xfrm>
          <a:prstGeom prst="rect">
            <a:avLst/>
          </a:prstGeom>
        </p:spPr>
      </p:pic>
      <p:pic>
        <p:nvPicPr>
          <p:cNvPr id="35" name="Graphic 34">
            <a:extLst>
              <a:ext uri="{FF2B5EF4-FFF2-40B4-BE49-F238E27FC236}">
                <a16:creationId xmlns:a16="http://schemas.microsoft.com/office/drawing/2014/main" id="{E1A97957-D274-4D24-1862-D53BF72826C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790" t="12194" r="70042" b="12256"/>
          <a:stretch/>
        </p:blipFill>
        <p:spPr>
          <a:xfrm>
            <a:off x="7753789" y="5610"/>
            <a:ext cx="1611955" cy="6863608"/>
          </a:xfrm>
          <a:prstGeom prst="rect">
            <a:avLst/>
          </a:prstGeom>
        </p:spPr>
      </p:pic>
    </p:spTree>
    <p:extLst>
      <p:ext uri="{BB962C8B-B14F-4D97-AF65-F5344CB8AC3E}">
        <p14:creationId xmlns:p14="http://schemas.microsoft.com/office/powerpoint/2010/main" val="3746701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4413-82C1-4EBC-8C6B-BC5F842D13A2}"/>
              </a:ext>
            </a:extLst>
          </p:cNvPr>
          <p:cNvSpPr>
            <a:spLocks noGrp="1"/>
          </p:cNvSpPr>
          <p:nvPr>
            <p:ph type="title"/>
          </p:nvPr>
        </p:nvSpPr>
        <p:spPr/>
        <p:txBody>
          <a:bodyPr>
            <a:normAutofit/>
          </a:bodyPr>
          <a:lstStyle>
            <a:lvl1pPr>
              <a:lnSpc>
                <a:spcPct val="90000"/>
              </a:lnSpc>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28F029A-192E-4A44-ACC7-6C5212C77736}"/>
              </a:ext>
            </a:extLst>
          </p:cNvPr>
          <p:cNvSpPr>
            <a:spLocks noGrp="1"/>
          </p:cNvSpPr>
          <p:nvPr>
            <p:ph idx="1"/>
          </p:nvPr>
        </p:nvSpPr>
        <p:spPr>
          <a:xfrm>
            <a:off x="420624" y="1825625"/>
            <a:ext cx="10515600" cy="4206383"/>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10">
            <a:extLst>
              <a:ext uri="{FF2B5EF4-FFF2-40B4-BE49-F238E27FC236}">
                <a16:creationId xmlns:a16="http://schemas.microsoft.com/office/drawing/2014/main" id="{A25CBB87-BE9B-82CE-8A24-F21EEA0366C3}"/>
              </a:ext>
            </a:extLst>
          </p:cNvPr>
          <p:cNvSpPr>
            <a:spLocks noGrp="1"/>
          </p:cNvSpPr>
          <p:nvPr>
            <p:ph type="dt" sz="half" idx="10"/>
          </p:nvPr>
        </p:nvSpPr>
        <p:spPr/>
        <p:txBody>
          <a:bodyPr/>
          <a:lstStyle/>
          <a:p>
            <a:r>
              <a:rPr lang="en-US"/>
              <a:t>20XX</a:t>
            </a:r>
            <a:endParaRPr lang="en-US" dirty="0"/>
          </a:p>
        </p:txBody>
      </p:sp>
      <p:sp>
        <p:nvSpPr>
          <p:cNvPr id="12" name="Footer Placeholder 11">
            <a:extLst>
              <a:ext uri="{FF2B5EF4-FFF2-40B4-BE49-F238E27FC236}">
                <a16:creationId xmlns:a16="http://schemas.microsoft.com/office/drawing/2014/main" id="{B2131628-C033-9728-C4CF-90CDBCB89F7F}"/>
              </a:ext>
            </a:extLst>
          </p:cNvPr>
          <p:cNvSpPr>
            <a:spLocks noGrp="1"/>
          </p:cNvSpPr>
          <p:nvPr>
            <p:ph type="ftr" sz="quarter" idx="11"/>
          </p:nvPr>
        </p:nvSpPr>
        <p:spPr/>
        <p:txBody>
          <a:bodyPr/>
          <a:lstStyle/>
          <a:p>
            <a:r>
              <a:rPr lang="en-US"/>
              <a:t>Sample Footer Text</a:t>
            </a:r>
            <a:endParaRPr lang="en-US" dirty="0"/>
          </a:p>
        </p:txBody>
      </p:sp>
      <p:sp>
        <p:nvSpPr>
          <p:cNvPr id="13" name="Slide Number Placeholder 12">
            <a:extLst>
              <a:ext uri="{FF2B5EF4-FFF2-40B4-BE49-F238E27FC236}">
                <a16:creationId xmlns:a16="http://schemas.microsoft.com/office/drawing/2014/main" id="{B67216CA-9A26-BBE7-68A3-9237D22CDFC8}"/>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67612729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4" y="1081941"/>
            <a:ext cx="10515600" cy="2852737"/>
          </a:xfrm>
        </p:spPr>
        <p:txBody>
          <a:bodyPr anchor="b">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p:nvPr>
        </p:nvSpPr>
        <p:spPr>
          <a:xfrm>
            <a:off x="420624" y="3961666"/>
            <a:ext cx="10515600" cy="1500187"/>
          </a:xfrm>
        </p:spPr>
        <p:txBody>
          <a:bodyPr>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9">
            <a:extLst>
              <a:ext uri="{FF2B5EF4-FFF2-40B4-BE49-F238E27FC236}">
                <a16:creationId xmlns:a16="http://schemas.microsoft.com/office/drawing/2014/main" id="{6B034DD9-4A61-318F-88CF-79721B55AC5B}"/>
              </a:ext>
            </a:extLst>
          </p:cNvPr>
          <p:cNvSpPr>
            <a:spLocks noGrp="1"/>
          </p:cNvSpPr>
          <p:nvPr>
            <p:ph type="dt" sz="half" idx="10"/>
          </p:nvPr>
        </p:nvSpPr>
        <p:spPr/>
        <p:txBody>
          <a:bodyPr/>
          <a:lstStyle/>
          <a:p>
            <a:r>
              <a:rPr lang="en-US"/>
              <a:t>20XX</a:t>
            </a:r>
            <a:endParaRPr lang="en-US" dirty="0"/>
          </a:p>
        </p:txBody>
      </p:sp>
      <p:sp>
        <p:nvSpPr>
          <p:cNvPr id="11" name="Footer Placeholder 10">
            <a:extLst>
              <a:ext uri="{FF2B5EF4-FFF2-40B4-BE49-F238E27FC236}">
                <a16:creationId xmlns:a16="http://schemas.microsoft.com/office/drawing/2014/main" id="{D496DA99-E916-9F7C-9E88-AA06046AE94C}"/>
              </a:ext>
            </a:extLst>
          </p:cNvPr>
          <p:cNvSpPr>
            <a:spLocks noGrp="1"/>
          </p:cNvSpPr>
          <p:nvPr>
            <p:ph type="ftr" sz="quarter" idx="11"/>
          </p:nvPr>
        </p:nvSpPr>
        <p:spPr/>
        <p:txBody>
          <a:bodyPr/>
          <a:lstStyle/>
          <a:p>
            <a:r>
              <a:rPr lang="en-US"/>
              <a:t>Sample Footer Text</a:t>
            </a:r>
            <a:endParaRPr lang="en-US" dirty="0"/>
          </a:p>
        </p:txBody>
      </p:sp>
      <p:sp>
        <p:nvSpPr>
          <p:cNvPr id="12" name="Slide Number Placeholder 11">
            <a:extLst>
              <a:ext uri="{FF2B5EF4-FFF2-40B4-BE49-F238E27FC236}">
                <a16:creationId xmlns:a16="http://schemas.microsoft.com/office/drawing/2014/main" id="{21CC86B5-B6B3-4633-0D90-AACB44D0D409}"/>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8492490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8F7F10-35F6-E392-D41B-3CD300D5CCF8}"/>
              </a:ext>
            </a:extLst>
          </p:cNvPr>
          <p:cNvSpPr/>
          <p:nvPr/>
        </p:nvSpPr>
        <p:spPr>
          <a:xfrm>
            <a:off x="0" y="685800"/>
            <a:ext cx="11494008"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264F76-994F-4AB5-B17B-46C0C2FA5AE5}"/>
              </a:ext>
            </a:extLst>
          </p:cNvPr>
          <p:cNvSpPr>
            <a:spLocks noGrp="1"/>
          </p:cNvSpPr>
          <p:nvPr>
            <p:ph type="title"/>
          </p:nvPr>
        </p:nvSpPr>
        <p:spPr/>
        <p:txBody>
          <a:bodyPr>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5A69B3B-A540-4556-98C8-1F49704A794E}"/>
              </a:ext>
            </a:extLst>
          </p:cNvPr>
          <p:cNvSpPr>
            <a:spLocks noGrp="1"/>
          </p:cNvSpPr>
          <p:nvPr>
            <p:ph sz="half" idx="1"/>
          </p:nvPr>
        </p:nvSpPr>
        <p:spPr>
          <a:xfrm>
            <a:off x="420624" y="1825625"/>
            <a:ext cx="5181600" cy="4206382"/>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dirty="0"/>
            </a:lvl5pPr>
          </a:lstStyle>
          <a:p>
            <a:pPr lvl="0">
              <a:buChar char="¬"/>
            </a:pPr>
            <a:r>
              <a:rPr lang="en-US"/>
              <a:t>Click to edit Master text styles</a:t>
            </a:r>
          </a:p>
          <a:p>
            <a:pPr lvl="1">
              <a:buChar char="¬"/>
            </a:pPr>
            <a:r>
              <a:rPr lang="en-US"/>
              <a:t>Second level</a:t>
            </a:r>
          </a:p>
          <a:p>
            <a:pPr lvl="2">
              <a:buChar char="¬"/>
            </a:pPr>
            <a:r>
              <a:rPr lang="en-US"/>
              <a:t>Third level</a:t>
            </a:r>
          </a:p>
          <a:p>
            <a:pPr lvl="3">
              <a:buChar char="¬"/>
            </a:pPr>
            <a:r>
              <a:rPr lang="en-US"/>
              <a:t>Fourth level</a:t>
            </a:r>
          </a:p>
          <a:p>
            <a:pPr lvl="4">
              <a:buChar char="¬"/>
            </a:pPr>
            <a:r>
              <a:rPr lang="en-US"/>
              <a:t>Fifth level</a:t>
            </a:r>
            <a:endParaRPr lang="en-US" dirty="0"/>
          </a:p>
        </p:txBody>
      </p:sp>
      <p:sp>
        <p:nvSpPr>
          <p:cNvPr id="4" name="Content Placeholder 3">
            <a:extLst>
              <a:ext uri="{FF2B5EF4-FFF2-40B4-BE49-F238E27FC236}">
                <a16:creationId xmlns:a16="http://schemas.microsoft.com/office/drawing/2014/main" id="{DEC72438-7C63-48F2-9D6F-2461BFD6D5E5}"/>
              </a:ext>
            </a:extLst>
          </p:cNvPr>
          <p:cNvSpPr>
            <a:spLocks noGrp="1"/>
          </p:cNvSpPr>
          <p:nvPr>
            <p:ph sz="half" idx="2"/>
          </p:nvPr>
        </p:nvSpPr>
        <p:spPr>
          <a:xfrm>
            <a:off x="5756178" y="1825625"/>
            <a:ext cx="5180046" cy="4206382"/>
          </a:xfrm>
        </p:spPr>
        <p:txBody>
          <a:bodyPr/>
          <a:lstStyle>
            <a:lvl1pPr marL="228600" indent="-228600">
              <a:buFont typeface="Wingdings 2" panose="05020102010507070707" pitchFamily="18" charset="2"/>
              <a:buChar char="¬"/>
              <a:defRPr/>
            </a:lvl1pPr>
            <a:lvl2pPr marL="685800" indent="-228600">
              <a:buFont typeface="Wingdings 2" panose="05020102010507070707" pitchFamily="18" charset="2"/>
              <a:buChar char="¬"/>
              <a:defRPr/>
            </a:lvl2pPr>
            <a:lvl3pPr marL="1143000" indent="-228600">
              <a:buFont typeface="Wingdings 2" panose="05020102010507070707" pitchFamily="18" charset="2"/>
              <a:buChar char="¬"/>
              <a:defRPr/>
            </a:lvl3pPr>
            <a:lvl4pPr marL="1600200" indent="-228600">
              <a:buFont typeface="Wingdings 2" panose="05020102010507070707" pitchFamily="18" charset="2"/>
              <a:buChar char="¬"/>
              <a:defRPr/>
            </a:lvl4pPr>
            <a:lvl5pPr marL="2057400" indent="-228600">
              <a:buFont typeface="Wingdings 2" panose="05020102010507070707" pitchFamily="18"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14">
            <a:extLst>
              <a:ext uri="{FF2B5EF4-FFF2-40B4-BE49-F238E27FC236}">
                <a16:creationId xmlns:a16="http://schemas.microsoft.com/office/drawing/2014/main" id="{35274CEC-210E-BC97-9B79-A7D801E4B5F6}"/>
              </a:ext>
            </a:extLst>
          </p:cNvPr>
          <p:cNvSpPr>
            <a:spLocks noGrp="1"/>
          </p:cNvSpPr>
          <p:nvPr>
            <p:ph type="dt" sz="half" idx="10"/>
          </p:nvPr>
        </p:nvSpPr>
        <p:spPr/>
        <p:txBody>
          <a:bodyPr/>
          <a:lstStyle/>
          <a:p>
            <a:r>
              <a:rPr lang="en-US"/>
              <a:t>20XX</a:t>
            </a:r>
            <a:endParaRPr lang="en-US" dirty="0"/>
          </a:p>
        </p:txBody>
      </p:sp>
      <p:sp>
        <p:nvSpPr>
          <p:cNvPr id="16" name="Footer Placeholder 15">
            <a:extLst>
              <a:ext uri="{FF2B5EF4-FFF2-40B4-BE49-F238E27FC236}">
                <a16:creationId xmlns:a16="http://schemas.microsoft.com/office/drawing/2014/main" id="{486B3D53-F805-C08E-2359-498218FC6898}"/>
              </a:ext>
            </a:extLst>
          </p:cNvPr>
          <p:cNvSpPr>
            <a:spLocks noGrp="1"/>
          </p:cNvSpPr>
          <p:nvPr>
            <p:ph type="ftr" sz="quarter" idx="11"/>
          </p:nvPr>
        </p:nvSpPr>
        <p:spPr/>
        <p:txBody>
          <a:bodyPr/>
          <a:lstStyle/>
          <a:p>
            <a:r>
              <a:rPr lang="en-US"/>
              <a:t>Sample Footer Text</a:t>
            </a:r>
            <a:endParaRPr lang="en-US" dirty="0"/>
          </a:p>
        </p:txBody>
      </p:sp>
      <p:sp>
        <p:nvSpPr>
          <p:cNvPr id="17" name="Slide Number Placeholder 16">
            <a:extLst>
              <a:ext uri="{FF2B5EF4-FFF2-40B4-BE49-F238E27FC236}">
                <a16:creationId xmlns:a16="http://schemas.microsoft.com/office/drawing/2014/main" id="{61C4695B-D7BD-45F7-EB23-6FDAF2410BB2}"/>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12561204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1F52B7-5271-53AA-8260-0CF50FF8DA3C}"/>
              </a:ext>
            </a:extLst>
          </p:cNvPr>
          <p:cNvSpPr/>
          <p:nvPr/>
        </p:nvSpPr>
        <p:spPr>
          <a:xfrm>
            <a:off x="0" y="685800"/>
            <a:ext cx="11494008"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2178" y="365125"/>
            <a:ext cx="10515600" cy="1325563"/>
          </a:xfrm>
        </p:spPr>
        <p:txBody>
          <a:bodyPr>
            <a:normAutofit/>
          </a:bodyPr>
          <a:lstStyle>
            <a:lvl1pPr>
              <a:defRPr sz="52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2178" y="1681163"/>
            <a:ext cx="5157787"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2178" y="2505075"/>
            <a:ext cx="5157787"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5754590" y="1681163"/>
            <a:ext cx="5183188"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5754590" y="2505075"/>
            <a:ext cx="5183188"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7198C3F1-4E77-7888-CDB8-CF9406E4A2E0}"/>
              </a:ext>
            </a:extLst>
          </p:cNvPr>
          <p:cNvSpPr>
            <a:spLocks noGrp="1"/>
          </p:cNvSpPr>
          <p:nvPr>
            <p:ph type="dt" sz="half" idx="10"/>
          </p:nvPr>
        </p:nvSpPr>
        <p:spPr/>
        <p:txBody>
          <a:bodyPr/>
          <a:lstStyle/>
          <a:p>
            <a:r>
              <a:rPr lang="en-US"/>
              <a:t>20XX</a:t>
            </a:r>
            <a:endParaRPr lang="en-US" dirty="0"/>
          </a:p>
        </p:txBody>
      </p:sp>
      <p:sp>
        <p:nvSpPr>
          <p:cNvPr id="11" name="Footer Placeholder 10">
            <a:extLst>
              <a:ext uri="{FF2B5EF4-FFF2-40B4-BE49-F238E27FC236}">
                <a16:creationId xmlns:a16="http://schemas.microsoft.com/office/drawing/2014/main" id="{493561D3-90F6-AD82-BCFE-90F9427D867B}"/>
              </a:ext>
            </a:extLst>
          </p:cNvPr>
          <p:cNvSpPr>
            <a:spLocks noGrp="1"/>
          </p:cNvSpPr>
          <p:nvPr>
            <p:ph type="ftr" sz="quarter" idx="11"/>
          </p:nvPr>
        </p:nvSpPr>
        <p:spPr/>
        <p:txBody>
          <a:bodyPr/>
          <a:lstStyle/>
          <a:p>
            <a:r>
              <a:rPr lang="en-US"/>
              <a:t>Sample Footer Text</a:t>
            </a:r>
            <a:endParaRPr lang="en-US" dirty="0"/>
          </a:p>
        </p:txBody>
      </p:sp>
      <p:sp>
        <p:nvSpPr>
          <p:cNvPr id="12" name="Slide Number Placeholder 11">
            <a:extLst>
              <a:ext uri="{FF2B5EF4-FFF2-40B4-BE49-F238E27FC236}">
                <a16:creationId xmlns:a16="http://schemas.microsoft.com/office/drawing/2014/main" id="{932F9B33-3FA7-526F-7B45-342EB64A1CDB}"/>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419146545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F235-FBFF-453E-B90A-5758ED47C7B0}"/>
              </a:ext>
            </a:extLst>
          </p:cNvPr>
          <p:cNvSpPr>
            <a:spLocks noGrp="1"/>
          </p:cNvSpPr>
          <p:nvPr>
            <p:ph type="title"/>
          </p:nvPr>
        </p:nvSpPr>
        <p:spPr>
          <a:xfrm>
            <a:off x="420624" y="938306"/>
            <a:ext cx="10515600" cy="1325563"/>
          </a:xfrm>
        </p:spPr>
        <p:txBody>
          <a:bodyPr>
            <a:normAutofit/>
          </a:bodyPr>
          <a:lstStyle>
            <a:lvl1pPr>
              <a:defRPr sz="5200"/>
            </a:lvl1pPr>
          </a:lstStyle>
          <a:p>
            <a:r>
              <a:rPr lang="en-US"/>
              <a:t>Click to edit Master title style</a:t>
            </a:r>
            <a:endParaRPr lang="en-US" dirty="0"/>
          </a:p>
        </p:txBody>
      </p:sp>
      <p:sp>
        <p:nvSpPr>
          <p:cNvPr id="8" name="Date Placeholder 7">
            <a:extLst>
              <a:ext uri="{FF2B5EF4-FFF2-40B4-BE49-F238E27FC236}">
                <a16:creationId xmlns:a16="http://schemas.microsoft.com/office/drawing/2014/main" id="{A9328E63-E075-39E2-BAA7-30CCAE2E779E}"/>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2A5894A5-0E01-F43E-C68A-2EFAB2EB89D8}"/>
              </a:ext>
            </a:extLst>
          </p:cNvPr>
          <p:cNvSpPr>
            <a:spLocks noGrp="1"/>
          </p:cNvSpPr>
          <p:nvPr>
            <p:ph type="ftr" sz="quarter" idx="11"/>
          </p:nvPr>
        </p:nvSpPr>
        <p:spPr/>
        <p:txBody>
          <a:bodyPr/>
          <a:lstStyle/>
          <a:p>
            <a:r>
              <a:rPr lang="en-US"/>
              <a:t>Sample Footer Text</a:t>
            </a:r>
            <a:endParaRPr lang="en-US" dirty="0"/>
          </a:p>
        </p:txBody>
      </p:sp>
      <p:sp>
        <p:nvSpPr>
          <p:cNvPr id="10" name="Slide Number Placeholder 9">
            <a:extLst>
              <a:ext uri="{FF2B5EF4-FFF2-40B4-BE49-F238E27FC236}">
                <a16:creationId xmlns:a16="http://schemas.microsoft.com/office/drawing/2014/main" id="{7250128C-CE40-2B40-1B89-7E9AAAAC4393}"/>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43750277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281B99-C6A0-F92A-BDD3-BB362196501C}"/>
              </a:ext>
            </a:extLst>
          </p:cNvPr>
          <p:cNvSpPr/>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2">
            <a:extLst>
              <a:ext uri="{FF2B5EF4-FFF2-40B4-BE49-F238E27FC236}">
                <a16:creationId xmlns:a16="http://schemas.microsoft.com/office/drawing/2014/main" id="{3EB8367C-67E1-A50A-1584-F859A6FED9C9}"/>
              </a:ext>
            </a:extLst>
          </p:cNvPr>
          <p:cNvSpPr/>
          <p:nvPr/>
        </p:nvSpPr>
        <p:spPr>
          <a:xfrm>
            <a:off x="0" y="0"/>
            <a:ext cx="12188952" cy="6858000"/>
          </a:xfrm>
          <a:prstGeom prst="rect">
            <a:avLst/>
          </a:pr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Date Placeholder 4">
            <a:extLst>
              <a:ext uri="{FF2B5EF4-FFF2-40B4-BE49-F238E27FC236}">
                <a16:creationId xmlns:a16="http://schemas.microsoft.com/office/drawing/2014/main" id="{2ABB8861-51D7-741E-6B2C-25412D40E5BD}"/>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63D69A2F-0657-B33B-8334-C458A9538368}"/>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BEB4FC84-48ED-0480-2497-FCD84C1276C6}"/>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01231472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2261-8522-4437-B612-7C7100D18896}"/>
              </a:ext>
            </a:extLst>
          </p:cNvPr>
          <p:cNvSpPr>
            <a:spLocks noGrp="1"/>
          </p:cNvSpPr>
          <p:nvPr>
            <p:ph type="title"/>
          </p:nvPr>
        </p:nvSpPr>
        <p:spPr>
          <a:xfrm>
            <a:off x="420624" y="457200"/>
            <a:ext cx="10512425" cy="1600200"/>
          </a:xfrm>
        </p:spPr>
        <p:txBody>
          <a:bodyPr anchor="b">
            <a:normAutofit/>
          </a:bodyPr>
          <a:lstStyle>
            <a:lvl1pPr>
              <a:defRPr sz="5200">
                <a:latin typeface="Dante (Headings)2"/>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1BAA0AF-3F50-42BD-84B4-E70C3D004FB2}"/>
              </a:ext>
            </a:extLst>
          </p:cNvPr>
          <p:cNvSpPr>
            <a:spLocks noGrp="1"/>
          </p:cNvSpPr>
          <p:nvPr>
            <p:ph idx="1"/>
          </p:nvPr>
        </p:nvSpPr>
        <p:spPr>
          <a:xfrm>
            <a:off x="4782830" y="2199340"/>
            <a:ext cx="6172200" cy="366171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99C702B-2C4D-4590-8BEE-31940145C77A}"/>
              </a:ext>
            </a:extLst>
          </p:cNvPr>
          <p:cNvSpPr>
            <a:spLocks noGrp="1"/>
          </p:cNvSpPr>
          <p:nvPr>
            <p:ph type="body" sz="half" idx="2"/>
          </p:nvPr>
        </p:nvSpPr>
        <p:spPr>
          <a:xfrm>
            <a:off x="420624" y="2199340"/>
            <a:ext cx="3932237"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23F37370-7C05-0AAE-A0C3-9EE620A84EBB}"/>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0900B8E3-39E6-A88A-BBFB-717596EB347E}"/>
              </a:ext>
            </a:extLst>
          </p:cNvPr>
          <p:cNvSpPr>
            <a:spLocks noGrp="1"/>
          </p:cNvSpPr>
          <p:nvPr>
            <p:ph type="ftr" sz="quarter" idx="11"/>
          </p:nvPr>
        </p:nvSpPr>
        <p:spPr/>
        <p:txBody>
          <a:bodyPr/>
          <a:lstStyle/>
          <a:p>
            <a:r>
              <a:rPr lang="en-US"/>
              <a:t>Sample Footer Text</a:t>
            </a:r>
            <a:endParaRPr lang="en-US" dirty="0"/>
          </a:p>
        </p:txBody>
      </p:sp>
      <p:sp>
        <p:nvSpPr>
          <p:cNvPr id="10" name="Slide Number Placeholder 9">
            <a:extLst>
              <a:ext uri="{FF2B5EF4-FFF2-40B4-BE49-F238E27FC236}">
                <a16:creationId xmlns:a16="http://schemas.microsoft.com/office/drawing/2014/main" id="{348E340D-1840-D987-3EEA-963BDDE31400}"/>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48105018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334B-3019-4CA1-B658-779001922412}"/>
              </a:ext>
            </a:extLst>
          </p:cNvPr>
          <p:cNvSpPr>
            <a:spLocks noGrp="1"/>
          </p:cNvSpPr>
          <p:nvPr>
            <p:ph type="title"/>
          </p:nvPr>
        </p:nvSpPr>
        <p:spPr>
          <a:xfrm>
            <a:off x="420624" y="457200"/>
            <a:ext cx="3932237" cy="1600200"/>
          </a:xfrm>
        </p:spPr>
        <p:txBody>
          <a:bodyPr anchor="b">
            <a:norm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FD3CC12-FD6B-41A3-BF67-D600CC4383A3}"/>
              </a:ext>
            </a:extLst>
          </p:cNvPr>
          <p:cNvSpPr>
            <a:spLocks noGrp="1"/>
          </p:cNvSpPr>
          <p:nvPr>
            <p:ph type="pic" idx="1"/>
          </p:nvPr>
        </p:nvSpPr>
        <p:spPr>
          <a:xfrm>
            <a:off x="4781276" y="987425"/>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DDB2BD5-DC18-460B-BFCC-5B2447D2B094}"/>
              </a:ext>
            </a:extLst>
          </p:cNvPr>
          <p:cNvSpPr>
            <a:spLocks noGrp="1"/>
          </p:cNvSpPr>
          <p:nvPr>
            <p:ph type="body" sz="half" idx="2"/>
          </p:nvPr>
        </p:nvSpPr>
        <p:spPr>
          <a:xfrm>
            <a:off x="420624" y="2199340"/>
            <a:ext cx="3932237"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90F28E44-58BB-553B-BBD0-F292C66CCA94}"/>
              </a:ext>
            </a:extLst>
          </p:cNvPr>
          <p:cNvSpPr>
            <a:spLocks noGrp="1"/>
          </p:cNvSpPr>
          <p:nvPr>
            <p:ph type="dt" sz="half" idx="10"/>
          </p:nvPr>
        </p:nvSpPr>
        <p:spPr/>
        <p:txBody>
          <a:bodyPr/>
          <a:lstStyle/>
          <a:p>
            <a:r>
              <a:rPr lang="en-US"/>
              <a:t>20XX</a:t>
            </a:r>
            <a:endParaRPr lang="en-US" dirty="0"/>
          </a:p>
        </p:txBody>
      </p:sp>
      <p:sp>
        <p:nvSpPr>
          <p:cNvPr id="10" name="Footer Placeholder 9">
            <a:extLst>
              <a:ext uri="{FF2B5EF4-FFF2-40B4-BE49-F238E27FC236}">
                <a16:creationId xmlns:a16="http://schemas.microsoft.com/office/drawing/2014/main" id="{8F22D156-E5FE-F118-0553-B401F19652DE}"/>
              </a:ext>
            </a:extLst>
          </p:cNvPr>
          <p:cNvSpPr>
            <a:spLocks noGrp="1"/>
          </p:cNvSpPr>
          <p:nvPr>
            <p:ph type="ftr" sz="quarter" idx="11"/>
          </p:nvPr>
        </p:nvSpPr>
        <p:spPr/>
        <p:txBody>
          <a:bodyPr/>
          <a:lstStyle/>
          <a:p>
            <a:r>
              <a:rPr lang="en-US"/>
              <a:t>Sample Footer Text</a:t>
            </a:r>
            <a:endParaRPr lang="en-US" dirty="0"/>
          </a:p>
        </p:txBody>
      </p:sp>
      <p:sp>
        <p:nvSpPr>
          <p:cNvPr id="11" name="Slide Number Placeholder 10">
            <a:extLst>
              <a:ext uri="{FF2B5EF4-FFF2-40B4-BE49-F238E27FC236}">
                <a16:creationId xmlns:a16="http://schemas.microsoft.com/office/drawing/2014/main" id="{88AEE0A6-6120-9BA2-5751-E0E2D8CF0F58}"/>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34639915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B53B4F-080C-8523-03AD-871CC3B8D168}"/>
              </a:ext>
            </a:extLst>
          </p:cNvPr>
          <p:cNvSpPr/>
          <p:nvPr/>
        </p:nvSpPr>
        <p:spPr>
          <a:xfrm>
            <a:off x="1524" y="0"/>
            <a:ext cx="12188952" cy="6858000"/>
          </a:xfrm>
          <a:prstGeom prst="rect">
            <a:avLst/>
          </a:pr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D53B790B-70BD-FD52-2540-F1DA4882170E}"/>
              </a:ext>
            </a:extLst>
          </p:cNvPr>
          <p:cNvSpPr/>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descr="Tag=AccentColor&#10;Flavor=Light&#10;Target=Line">
            <a:extLst>
              <a:ext uri="{FF2B5EF4-FFF2-40B4-BE49-F238E27FC236}">
                <a16:creationId xmlns:a16="http://schemas.microsoft.com/office/drawing/2014/main" id="{7D4FC5F0-CBD6-AEEB-4902-28D624068890}"/>
              </a:ext>
            </a:extLst>
          </p:cNvPr>
          <p:cNvCxnSpPr>
            <a:cxnSpLocks/>
          </p:cNvCxnSpPr>
          <p:nvPr/>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descr="Tag=AccentColor&#10;Flavor=Light&#10;Target=Line">
            <a:extLst>
              <a:ext uri="{FF2B5EF4-FFF2-40B4-BE49-F238E27FC236}">
                <a16:creationId xmlns:a16="http://schemas.microsoft.com/office/drawing/2014/main" id="{FA9EB4DB-DDA5-1A45-7D87-B2BF67D2D1C3}"/>
              </a:ext>
            </a:extLst>
          </p:cNvPr>
          <p:cNvCxnSpPr>
            <a:cxnSpLocks/>
          </p:cNvCxnSpPr>
          <p:nvPr/>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92AF870-601F-4570-A8A9-1003F8939C55}"/>
              </a:ext>
            </a:extLst>
          </p:cNvPr>
          <p:cNvSpPr>
            <a:spLocks noGrp="1"/>
          </p:cNvSpPr>
          <p:nvPr>
            <p:ph type="title"/>
          </p:nvPr>
        </p:nvSpPr>
        <p:spPr>
          <a:xfrm>
            <a:off x="420624"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BCCCECD-B6E7-4C40-8A84-65FD5A3F0AE2}"/>
              </a:ext>
            </a:extLst>
          </p:cNvPr>
          <p:cNvSpPr>
            <a:spLocks noGrp="1"/>
          </p:cNvSpPr>
          <p:nvPr>
            <p:ph type="body" idx="1"/>
          </p:nvPr>
        </p:nvSpPr>
        <p:spPr>
          <a:xfrm>
            <a:off x="42062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3EFA4D-0E39-4E26-B43C-5D1084B3BAE2}"/>
              </a:ext>
            </a:extLst>
          </p:cNvPr>
          <p:cNvSpPr>
            <a:spLocks noGrp="1"/>
          </p:cNvSpPr>
          <p:nvPr>
            <p:ph type="dt" sz="half" idx="2"/>
          </p:nvPr>
        </p:nvSpPr>
        <p:spPr>
          <a:xfrm>
            <a:off x="420624" y="6217920"/>
            <a:ext cx="2743200" cy="640080"/>
          </a:xfrm>
          <a:prstGeom prst="rect">
            <a:avLst/>
          </a:prstGeom>
        </p:spPr>
        <p:txBody>
          <a:bodyPr vert="horz" lIns="91440" tIns="45720" rIns="91440" bIns="45720" rtlCol="0" anchor="ctr"/>
          <a:lstStyle>
            <a:lvl1pPr algn="l">
              <a:defRPr sz="1200">
                <a:solidFill>
                  <a:schemeClr val="tx2"/>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AE8851EA-2F2C-4012-8B96-51179BDD11B7}"/>
              </a:ext>
            </a:extLst>
          </p:cNvPr>
          <p:cNvSpPr>
            <a:spLocks noGrp="1"/>
          </p:cNvSpPr>
          <p:nvPr>
            <p:ph type="ftr" sz="quarter" idx="3"/>
          </p:nvPr>
        </p:nvSpPr>
        <p:spPr>
          <a:xfrm>
            <a:off x="3767328" y="6217920"/>
            <a:ext cx="7196328" cy="640080"/>
          </a:xfrm>
          <a:prstGeom prst="rect">
            <a:avLst/>
          </a:prstGeom>
        </p:spPr>
        <p:txBody>
          <a:bodyPr vert="horz" lIns="91440" tIns="45720" rIns="91440" bIns="45720" rtlCol="0" anchor="ctr"/>
          <a:lstStyle>
            <a:lvl1pPr algn="r">
              <a:defRPr sz="1200">
                <a:solidFill>
                  <a:schemeClr val="tx2"/>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17BB8ACB-7A60-4D76-A149-0C57A30E0161}"/>
              </a:ext>
            </a:extLst>
          </p:cNvPr>
          <p:cNvSpPr>
            <a:spLocks noGrp="1"/>
          </p:cNvSpPr>
          <p:nvPr>
            <p:ph type="sldNum" sz="quarter" idx="4"/>
          </p:nvPr>
        </p:nvSpPr>
        <p:spPr>
          <a:xfrm>
            <a:off x="11503152" y="-18288"/>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646289393"/>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7" r:id="rId19"/>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2"/>
        </a:buClr>
        <a:buFont typeface="Wingdings 2" panose="05020102010507070707" pitchFamily="18" charset="2"/>
        <a:buChar char=""/>
        <a:defRPr sz="24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2"/>
        </a:buClr>
        <a:buFont typeface="Wingdings 2" panose="05020102010507070707" pitchFamily="18" charset="2"/>
        <a:buChar char=""/>
        <a:defRPr sz="22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2"/>
        </a:buClr>
        <a:buFont typeface="Wingdings 2" panose="05020102010507070707" pitchFamily="18" charset="2"/>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2"/>
        </a:buClr>
        <a:buFont typeface="Wingdings 2" panose="05020102010507070707" pitchFamily="18" charset="2"/>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2"/>
        </a:buClr>
        <a:buFont typeface="Wingdings 2" panose="05020102010507070707" pitchFamily="18" charset="2"/>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accreditation@flacathconf.org"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2107B0-826E-4E2E-390A-A0CBF1F860F6}"/>
              </a:ext>
            </a:extLst>
          </p:cNvPr>
          <p:cNvSpPr>
            <a:spLocks noGrp="1"/>
          </p:cNvSpPr>
          <p:nvPr>
            <p:ph type="title"/>
          </p:nvPr>
        </p:nvSpPr>
        <p:spPr/>
        <p:txBody>
          <a:bodyPr/>
          <a:lstStyle/>
          <a:p>
            <a:r>
              <a:rPr lang="en-US" dirty="0"/>
              <a:t>Accreditation Visitation Team Orientation</a:t>
            </a:r>
            <a:br>
              <a:rPr lang="en-US" dirty="0"/>
            </a:br>
            <a:r>
              <a:rPr lang="en-US" dirty="0"/>
              <a:t>2025</a:t>
            </a:r>
          </a:p>
        </p:txBody>
      </p:sp>
      <p:pic>
        <p:nvPicPr>
          <p:cNvPr id="3" name="Picture 2">
            <a:extLst>
              <a:ext uri="{FF2B5EF4-FFF2-40B4-BE49-F238E27FC236}">
                <a16:creationId xmlns:a16="http://schemas.microsoft.com/office/drawing/2014/main" id="{94D8C406-4C0A-223C-11C6-76B3E7391132}"/>
              </a:ext>
            </a:extLst>
          </p:cNvPr>
          <p:cNvPicPr>
            <a:picLocks noChangeAspect="1"/>
          </p:cNvPicPr>
          <p:nvPr/>
        </p:nvPicPr>
        <p:blipFill>
          <a:blip r:embed="rId3"/>
          <a:stretch>
            <a:fillRect/>
          </a:stretch>
        </p:blipFill>
        <p:spPr>
          <a:xfrm>
            <a:off x="130276" y="4807972"/>
            <a:ext cx="1216435" cy="1216435"/>
          </a:xfrm>
          <a:prstGeom prst="rect">
            <a:avLst/>
          </a:prstGeom>
        </p:spPr>
      </p:pic>
    </p:spTree>
    <p:extLst>
      <p:ext uri="{BB962C8B-B14F-4D97-AF65-F5344CB8AC3E}">
        <p14:creationId xmlns:p14="http://schemas.microsoft.com/office/powerpoint/2010/main" val="3885810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6C6F26-25AF-FB8A-614B-F97299ACDC1D}"/>
              </a:ext>
            </a:extLst>
          </p:cNvPr>
          <p:cNvSpPr>
            <a:spLocks noGrp="1"/>
          </p:cNvSpPr>
          <p:nvPr>
            <p:ph type="sldNum" sz="quarter" idx="12"/>
          </p:nvPr>
        </p:nvSpPr>
        <p:spPr/>
        <p:txBody>
          <a:bodyPr/>
          <a:lstStyle/>
          <a:p>
            <a:fld id="{3A4F6043-7A67-491B-98BC-F933DED7226D}" type="slidenum">
              <a:rPr lang="en-US" smtClean="0"/>
              <a:pPr/>
              <a:t>10</a:t>
            </a:fld>
            <a:endParaRPr lang="en-US" dirty="0"/>
          </a:p>
        </p:txBody>
      </p:sp>
      <p:pic>
        <p:nvPicPr>
          <p:cNvPr id="4" name="Picture 3">
            <a:extLst>
              <a:ext uri="{FF2B5EF4-FFF2-40B4-BE49-F238E27FC236}">
                <a16:creationId xmlns:a16="http://schemas.microsoft.com/office/drawing/2014/main" id="{BDCD00D7-E9AD-E0D3-B3A0-99302F071B2F}"/>
              </a:ext>
            </a:extLst>
          </p:cNvPr>
          <p:cNvPicPr>
            <a:picLocks noChangeAspect="1"/>
          </p:cNvPicPr>
          <p:nvPr/>
        </p:nvPicPr>
        <p:blipFill>
          <a:blip r:embed="rId2"/>
          <a:srcRect l="10807" t="7635" r="69597" b="10645"/>
          <a:stretch>
            <a:fillRect/>
          </a:stretch>
        </p:blipFill>
        <p:spPr>
          <a:xfrm>
            <a:off x="3116825" y="272845"/>
            <a:ext cx="5382073" cy="631230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348248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60E47-3174-4DE1-1A93-0906D92EDDD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F81C999-F55B-AE93-AE30-2E4F03DFED1F}"/>
              </a:ext>
            </a:extLst>
          </p:cNvPr>
          <p:cNvSpPr>
            <a:spLocks noGrp="1"/>
          </p:cNvSpPr>
          <p:nvPr>
            <p:ph type="title"/>
          </p:nvPr>
        </p:nvSpPr>
        <p:spPr/>
        <p:txBody>
          <a:bodyPr/>
          <a:lstStyle/>
          <a:p>
            <a:r>
              <a:rPr lang="en-US" dirty="0"/>
              <a:t>Pre-visitation Work: Domain Review</a:t>
            </a:r>
          </a:p>
        </p:txBody>
      </p:sp>
      <p:sp>
        <p:nvSpPr>
          <p:cNvPr id="5" name="Content Placeholder 4">
            <a:extLst>
              <a:ext uri="{FF2B5EF4-FFF2-40B4-BE49-F238E27FC236}">
                <a16:creationId xmlns:a16="http://schemas.microsoft.com/office/drawing/2014/main" id="{DFF71984-08FC-D9BB-0100-D3126B7C42E5}"/>
              </a:ext>
            </a:extLst>
          </p:cNvPr>
          <p:cNvSpPr>
            <a:spLocks noGrp="1"/>
          </p:cNvSpPr>
          <p:nvPr>
            <p:ph idx="1"/>
          </p:nvPr>
        </p:nvSpPr>
        <p:spPr>
          <a:xfrm>
            <a:off x="420624" y="1825625"/>
            <a:ext cx="5507904" cy="3228696"/>
          </a:xfrm>
        </p:spPr>
        <p:txBody>
          <a:bodyPr>
            <a:normAutofit fontScale="92500" lnSpcReduction="10000"/>
          </a:bodyPr>
          <a:lstStyle/>
          <a:p>
            <a:r>
              <a:rPr lang="en-US" sz="3200" dirty="0"/>
              <a:t>Login to </a:t>
            </a:r>
            <a:r>
              <a:rPr lang="en-US" sz="3200" dirty="0" err="1"/>
              <a:t>Accreditrac</a:t>
            </a:r>
            <a:endParaRPr lang="en-US" sz="3200" dirty="0"/>
          </a:p>
          <a:p>
            <a:r>
              <a:rPr lang="en-US" sz="3200" dirty="0"/>
              <a:t>Site Visits</a:t>
            </a:r>
          </a:p>
          <a:p>
            <a:r>
              <a:rPr lang="en-US" sz="3200" dirty="0"/>
              <a:t>Review School – ARCA/EEP/Health &amp; Safety Checklist/STREAM (on Annual Report Page) – 2024-2025</a:t>
            </a:r>
          </a:p>
          <a:p>
            <a:pPr marL="0" indent="0">
              <a:buNone/>
            </a:pPr>
            <a:endParaRPr lang="en-US" sz="3200" dirty="0"/>
          </a:p>
          <a:p>
            <a:endParaRPr lang="en-US" sz="3200" dirty="0"/>
          </a:p>
        </p:txBody>
      </p:sp>
      <p:sp>
        <p:nvSpPr>
          <p:cNvPr id="3" name="Slide Number Placeholder 2">
            <a:extLst>
              <a:ext uri="{FF2B5EF4-FFF2-40B4-BE49-F238E27FC236}">
                <a16:creationId xmlns:a16="http://schemas.microsoft.com/office/drawing/2014/main" id="{BD59C913-6FCB-F47E-2AB3-52D6875868CB}"/>
              </a:ext>
            </a:extLst>
          </p:cNvPr>
          <p:cNvSpPr>
            <a:spLocks noGrp="1"/>
          </p:cNvSpPr>
          <p:nvPr>
            <p:ph type="sldNum" sz="quarter" idx="12"/>
          </p:nvPr>
        </p:nvSpPr>
        <p:spPr/>
        <p:txBody>
          <a:bodyPr/>
          <a:lstStyle/>
          <a:p>
            <a:fld id="{3A4F6043-7A67-491B-98BC-F933DED7226D}" type="slidenum">
              <a:rPr lang="en-US" smtClean="0"/>
              <a:pPr/>
              <a:t>11</a:t>
            </a:fld>
            <a:endParaRPr lang="en-US" dirty="0"/>
          </a:p>
        </p:txBody>
      </p:sp>
      <p:pic>
        <p:nvPicPr>
          <p:cNvPr id="7" name="Picture 6">
            <a:extLst>
              <a:ext uri="{FF2B5EF4-FFF2-40B4-BE49-F238E27FC236}">
                <a16:creationId xmlns:a16="http://schemas.microsoft.com/office/drawing/2014/main" id="{0EEB7BBD-76FD-6CE2-5FD5-A907E2A953DF}"/>
              </a:ext>
            </a:extLst>
          </p:cNvPr>
          <p:cNvPicPr>
            <a:picLocks noChangeAspect="1"/>
          </p:cNvPicPr>
          <p:nvPr/>
        </p:nvPicPr>
        <p:blipFill>
          <a:blip r:embed="rId2"/>
          <a:srcRect l="54823" t="6201" r="5651" b="5842"/>
          <a:stretch>
            <a:fillRect/>
          </a:stretch>
        </p:blipFill>
        <p:spPr>
          <a:xfrm>
            <a:off x="5678424" y="1690688"/>
            <a:ext cx="6390047" cy="3999298"/>
          </a:xfrm>
          <a:prstGeom prst="rect">
            <a:avLst/>
          </a:prstGeom>
        </p:spPr>
      </p:pic>
    </p:spTree>
    <p:extLst>
      <p:ext uri="{BB962C8B-B14F-4D97-AF65-F5344CB8AC3E}">
        <p14:creationId xmlns:p14="http://schemas.microsoft.com/office/powerpoint/2010/main" val="1635229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93143F-E3C2-4401-A3AA-5C188CDF44D2}"/>
              </a:ext>
            </a:extLst>
          </p:cNvPr>
          <p:cNvPicPr>
            <a:picLocks noChangeAspect="1"/>
          </p:cNvPicPr>
          <p:nvPr/>
        </p:nvPicPr>
        <p:blipFill rotWithShape="1">
          <a:blip r:embed="rId2"/>
          <a:srcRect l="58180" t="27169" r="9389" b="5831"/>
          <a:stretch/>
        </p:blipFill>
        <p:spPr>
          <a:xfrm>
            <a:off x="-1" y="0"/>
            <a:ext cx="12013035" cy="6789764"/>
          </a:xfrm>
          <a:prstGeom prst="rect">
            <a:avLst/>
          </a:prstGeom>
        </p:spPr>
      </p:pic>
      <p:sp>
        <p:nvSpPr>
          <p:cNvPr id="3" name="Oval 2">
            <a:extLst>
              <a:ext uri="{FF2B5EF4-FFF2-40B4-BE49-F238E27FC236}">
                <a16:creationId xmlns:a16="http://schemas.microsoft.com/office/drawing/2014/main" id="{1D948163-3F72-4883-9BE5-D32CB68796D5}"/>
              </a:ext>
            </a:extLst>
          </p:cNvPr>
          <p:cNvSpPr/>
          <p:nvPr/>
        </p:nvSpPr>
        <p:spPr>
          <a:xfrm>
            <a:off x="1182848" y="192947"/>
            <a:ext cx="1627464" cy="9144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288AB9C-982E-4144-BB84-6D28436A63FA}"/>
              </a:ext>
            </a:extLst>
          </p:cNvPr>
          <p:cNvSpPr/>
          <p:nvPr/>
        </p:nvSpPr>
        <p:spPr>
          <a:xfrm>
            <a:off x="10385570" y="1770561"/>
            <a:ext cx="1627464" cy="512427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E22A659-F269-45FA-BF18-E5B99373DC4A}"/>
              </a:ext>
            </a:extLst>
          </p:cNvPr>
          <p:cNvSpPr txBox="1"/>
          <p:nvPr/>
        </p:nvSpPr>
        <p:spPr>
          <a:xfrm>
            <a:off x="3246540" y="268448"/>
            <a:ext cx="8875552" cy="646331"/>
          </a:xfrm>
          <a:prstGeom prst="rect">
            <a:avLst/>
          </a:prstGeom>
          <a:noFill/>
        </p:spPr>
        <p:txBody>
          <a:bodyPr wrap="square" rtlCol="0">
            <a:spAutoFit/>
          </a:bodyPr>
          <a:lstStyle/>
          <a:p>
            <a:pPr algn="ctr"/>
            <a:r>
              <a:rPr lang="en-US" b="1" dirty="0">
                <a:solidFill>
                  <a:schemeClr val="accent1">
                    <a:lumMod val="75000"/>
                  </a:schemeClr>
                </a:solidFill>
              </a:rPr>
              <a:t>Start with the Rating Summary of the ARCA, EEP Standards, EEP Health &amp; Safety Checklist, and STREAM</a:t>
            </a:r>
          </a:p>
        </p:txBody>
      </p:sp>
    </p:spTree>
    <p:extLst>
      <p:ext uri="{BB962C8B-B14F-4D97-AF65-F5344CB8AC3E}">
        <p14:creationId xmlns:p14="http://schemas.microsoft.com/office/powerpoint/2010/main" val="3163044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495827-174E-4C90-8C3F-C54333E3F083}"/>
              </a:ext>
            </a:extLst>
          </p:cNvPr>
          <p:cNvPicPr>
            <a:picLocks noChangeAspect="1"/>
          </p:cNvPicPr>
          <p:nvPr/>
        </p:nvPicPr>
        <p:blipFill rotWithShape="1">
          <a:blip r:embed="rId2"/>
          <a:srcRect l="50000"/>
          <a:stretch/>
        </p:blipFill>
        <p:spPr>
          <a:xfrm>
            <a:off x="0" y="-100668"/>
            <a:ext cx="12192000" cy="6858000"/>
          </a:xfrm>
          <a:prstGeom prst="rect">
            <a:avLst/>
          </a:prstGeom>
        </p:spPr>
      </p:pic>
      <p:sp>
        <p:nvSpPr>
          <p:cNvPr id="3" name="TextBox 2">
            <a:extLst>
              <a:ext uri="{FF2B5EF4-FFF2-40B4-BE49-F238E27FC236}">
                <a16:creationId xmlns:a16="http://schemas.microsoft.com/office/drawing/2014/main" id="{8C90E160-C7A1-4307-AA07-D0DE584EE259}"/>
              </a:ext>
            </a:extLst>
          </p:cNvPr>
          <p:cNvSpPr txBox="1"/>
          <p:nvPr/>
        </p:nvSpPr>
        <p:spPr>
          <a:xfrm>
            <a:off x="2994870" y="864066"/>
            <a:ext cx="5729680" cy="369332"/>
          </a:xfrm>
          <a:prstGeom prst="rect">
            <a:avLst/>
          </a:prstGeom>
          <a:noFill/>
        </p:spPr>
        <p:txBody>
          <a:bodyPr wrap="square" rtlCol="0">
            <a:spAutoFit/>
          </a:bodyPr>
          <a:lstStyle/>
          <a:p>
            <a:pPr algn="ctr"/>
            <a:r>
              <a:rPr lang="en-US" b="1" dirty="0">
                <a:solidFill>
                  <a:schemeClr val="accent1">
                    <a:lumMod val="75000"/>
                  </a:schemeClr>
                </a:solidFill>
                <a:highlight>
                  <a:srgbClr val="FFFF00"/>
                </a:highlight>
              </a:rPr>
              <a:t>Download the Report of Everything in a Word Document</a:t>
            </a:r>
          </a:p>
        </p:txBody>
      </p:sp>
      <p:sp>
        <p:nvSpPr>
          <p:cNvPr id="4" name="Oval 3">
            <a:extLst>
              <a:ext uri="{FF2B5EF4-FFF2-40B4-BE49-F238E27FC236}">
                <a16:creationId xmlns:a16="http://schemas.microsoft.com/office/drawing/2014/main" id="{3A244AA0-6253-46C8-B9B5-A0C69CAF4561}"/>
              </a:ext>
            </a:extLst>
          </p:cNvPr>
          <p:cNvSpPr/>
          <p:nvPr/>
        </p:nvSpPr>
        <p:spPr>
          <a:xfrm>
            <a:off x="2038525" y="5402509"/>
            <a:ext cx="1627464" cy="490757"/>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96D2C5-C052-4A28-9CE6-B4B9D9A38562}"/>
              </a:ext>
            </a:extLst>
          </p:cNvPr>
          <p:cNvSpPr txBox="1"/>
          <p:nvPr/>
        </p:nvSpPr>
        <p:spPr>
          <a:xfrm>
            <a:off x="234892" y="1996580"/>
            <a:ext cx="1442906" cy="369332"/>
          </a:xfrm>
          <a:prstGeom prst="rect">
            <a:avLst/>
          </a:prstGeom>
          <a:noFill/>
        </p:spPr>
        <p:txBody>
          <a:bodyPr wrap="square" rtlCol="0">
            <a:spAutoFit/>
          </a:bodyPr>
          <a:lstStyle/>
          <a:p>
            <a:r>
              <a:rPr lang="en-US" b="1" dirty="0">
                <a:solidFill>
                  <a:schemeClr val="accent1">
                    <a:lumMod val="75000"/>
                  </a:schemeClr>
                </a:solidFill>
              </a:rPr>
              <a:t>Profile Page</a:t>
            </a:r>
          </a:p>
        </p:txBody>
      </p:sp>
    </p:spTree>
    <p:extLst>
      <p:ext uri="{BB962C8B-B14F-4D97-AF65-F5344CB8AC3E}">
        <p14:creationId xmlns:p14="http://schemas.microsoft.com/office/powerpoint/2010/main" val="3733706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FAF5E0-56C4-4B33-A647-8B69F21BE0DA}"/>
              </a:ext>
            </a:extLst>
          </p:cNvPr>
          <p:cNvPicPr>
            <a:picLocks noChangeAspect="1"/>
          </p:cNvPicPr>
          <p:nvPr/>
        </p:nvPicPr>
        <p:blipFill rotWithShape="1">
          <a:blip r:embed="rId2"/>
          <a:srcRect l="50000"/>
          <a:stretch/>
        </p:blipFill>
        <p:spPr>
          <a:xfrm>
            <a:off x="0" y="117853"/>
            <a:ext cx="12192000" cy="6858000"/>
          </a:xfrm>
          <a:prstGeom prst="rect">
            <a:avLst/>
          </a:prstGeom>
        </p:spPr>
      </p:pic>
      <p:sp>
        <p:nvSpPr>
          <p:cNvPr id="3" name="Oval 2">
            <a:extLst>
              <a:ext uri="{FF2B5EF4-FFF2-40B4-BE49-F238E27FC236}">
                <a16:creationId xmlns:a16="http://schemas.microsoft.com/office/drawing/2014/main" id="{E60CDE8D-11A6-4BFA-8F95-AEEBC007A60B}"/>
              </a:ext>
            </a:extLst>
          </p:cNvPr>
          <p:cNvSpPr/>
          <p:nvPr/>
        </p:nvSpPr>
        <p:spPr>
          <a:xfrm>
            <a:off x="8809382" y="4993545"/>
            <a:ext cx="738232" cy="33555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3D20D40-2F8F-4D48-8216-1CAC173F4CBB}"/>
              </a:ext>
            </a:extLst>
          </p:cNvPr>
          <p:cNvSpPr/>
          <p:nvPr/>
        </p:nvSpPr>
        <p:spPr>
          <a:xfrm>
            <a:off x="1802692" y="4848836"/>
            <a:ext cx="2818701" cy="6249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233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F04094-FB4D-487B-B2BD-A010D791AB7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7731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11EB25-30F8-4C19-851E-56AE6502865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2590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F126B2-ACCA-4BCF-A225-C6EF60DF411F}"/>
              </a:ext>
            </a:extLst>
          </p:cNvPr>
          <p:cNvPicPr>
            <a:picLocks noChangeAspect="1"/>
          </p:cNvPicPr>
          <p:nvPr/>
        </p:nvPicPr>
        <p:blipFill rotWithShape="1">
          <a:blip r:embed="rId2"/>
          <a:srcRect l="50000"/>
          <a:stretch/>
        </p:blipFill>
        <p:spPr>
          <a:xfrm>
            <a:off x="0" y="0"/>
            <a:ext cx="12192000" cy="6858000"/>
          </a:xfrm>
          <a:prstGeom prst="rect">
            <a:avLst/>
          </a:prstGeom>
        </p:spPr>
      </p:pic>
      <p:sp>
        <p:nvSpPr>
          <p:cNvPr id="10" name="Oval 9">
            <a:extLst>
              <a:ext uri="{FF2B5EF4-FFF2-40B4-BE49-F238E27FC236}">
                <a16:creationId xmlns:a16="http://schemas.microsoft.com/office/drawing/2014/main" id="{9C9C4078-2941-4718-8CFE-A8C1FB26F9A7}"/>
              </a:ext>
            </a:extLst>
          </p:cNvPr>
          <p:cNvSpPr/>
          <p:nvPr/>
        </p:nvSpPr>
        <p:spPr>
          <a:xfrm>
            <a:off x="1602298" y="3145872"/>
            <a:ext cx="1627464" cy="9144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279589A-25DB-4DD7-A2DD-EAE07288A268}"/>
              </a:ext>
            </a:extLst>
          </p:cNvPr>
          <p:cNvSpPr/>
          <p:nvPr/>
        </p:nvSpPr>
        <p:spPr>
          <a:xfrm>
            <a:off x="9127222" y="5209563"/>
            <a:ext cx="520117" cy="469784"/>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8627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16F35B-D78C-446C-8EEB-A31C47015A00}"/>
              </a:ext>
            </a:extLst>
          </p:cNvPr>
          <p:cNvPicPr>
            <a:picLocks noChangeAspect="1"/>
          </p:cNvPicPr>
          <p:nvPr/>
        </p:nvPicPr>
        <p:blipFill rotWithShape="1">
          <a:blip r:embed="rId2"/>
          <a:srcRect l="50007" r="14880"/>
          <a:stretch/>
        </p:blipFill>
        <p:spPr>
          <a:xfrm>
            <a:off x="0" y="0"/>
            <a:ext cx="4261607" cy="3429000"/>
          </a:xfrm>
          <a:prstGeom prst="rect">
            <a:avLst/>
          </a:prstGeom>
        </p:spPr>
      </p:pic>
      <p:pic>
        <p:nvPicPr>
          <p:cNvPr id="3" name="Picture 2">
            <a:extLst>
              <a:ext uri="{FF2B5EF4-FFF2-40B4-BE49-F238E27FC236}">
                <a16:creationId xmlns:a16="http://schemas.microsoft.com/office/drawing/2014/main" id="{1E3D8620-0A87-493D-85E5-648DCE91B66C}"/>
              </a:ext>
            </a:extLst>
          </p:cNvPr>
          <p:cNvPicPr>
            <a:picLocks noChangeAspect="1"/>
          </p:cNvPicPr>
          <p:nvPr/>
        </p:nvPicPr>
        <p:blipFill rotWithShape="1">
          <a:blip r:embed="rId3"/>
          <a:srcRect l="50000" t="10673" r="14839"/>
          <a:stretch/>
        </p:blipFill>
        <p:spPr>
          <a:xfrm>
            <a:off x="-1" y="2877425"/>
            <a:ext cx="4345497" cy="3063030"/>
          </a:xfrm>
          <a:prstGeom prst="rect">
            <a:avLst/>
          </a:prstGeom>
        </p:spPr>
      </p:pic>
      <p:pic>
        <p:nvPicPr>
          <p:cNvPr id="4" name="Picture 3">
            <a:extLst>
              <a:ext uri="{FF2B5EF4-FFF2-40B4-BE49-F238E27FC236}">
                <a16:creationId xmlns:a16="http://schemas.microsoft.com/office/drawing/2014/main" id="{61200D91-9B08-4BF7-A319-79E2ED2E0564}"/>
              </a:ext>
            </a:extLst>
          </p:cNvPr>
          <p:cNvPicPr>
            <a:picLocks noChangeAspect="1"/>
          </p:cNvPicPr>
          <p:nvPr/>
        </p:nvPicPr>
        <p:blipFill rotWithShape="1">
          <a:blip r:embed="rId4"/>
          <a:srcRect l="50000" t="21926" r="14358" b="47645"/>
          <a:stretch/>
        </p:blipFill>
        <p:spPr>
          <a:xfrm>
            <a:off x="0" y="5784735"/>
            <a:ext cx="4345497" cy="1043380"/>
          </a:xfrm>
          <a:prstGeom prst="rect">
            <a:avLst/>
          </a:prstGeom>
        </p:spPr>
      </p:pic>
      <p:pic>
        <p:nvPicPr>
          <p:cNvPr id="6" name="Picture 5">
            <a:extLst>
              <a:ext uri="{FF2B5EF4-FFF2-40B4-BE49-F238E27FC236}">
                <a16:creationId xmlns:a16="http://schemas.microsoft.com/office/drawing/2014/main" id="{47DCB907-2B4C-4B6E-8FC7-2EEA93C14FA1}"/>
              </a:ext>
            </a:extLst>
          </p:cNvPr>
          <p:cNvPicPr>
            <a:picLocks noChangeAspect="1"/>
          </p:cNvPicPr>
          <p:nvPr/>
        </p:nvPicPr>
        <p:blipFill rotWithShape="1">
          <a:blip r:embed="rId5"/>
          <a:srcRect l="64358" t="10673" r="14472" b="7125"/>
          <a:stretch/>
        </p:blipFill>
        <p:spPr>
          <a:xfrm>
            <a:off x="5349380" y="0"/>
            <a:ext cx="3081556" cy="3365341"/>
          </a:xfrm>
          <a:prstGeom prst="rect">
            <a:avLst/>
          </a:prstGeom>
        </p:spPr>
      </p:pic>
      <p:pic>
        <p:nvPicPr>
          <p:cNvPr id="7" name="Picture 6">
            <a:extLst>
              <a:ext uri="{FF2B5EF4-FFF2-40B4-BE49-F238E27FC236}">
                <a16:creationId xmlns:a16="http://schemas.microsoft.com/office/drawing/2014/main" id="{94EE895C-54B9-4DE8-846B-6EEDCD357918}"/>
              </a:ext>
            </a:extLst>
          </p:cNvPr>
          <p:cNvPicPr>
            <a:picLocks noChangeAspect="1"/>
          </p:cNvPicPr>
          <p:nvPr/>
        </p:nvPicPr>
        <p:blipFill rotWithShape="1">
          <a:blip r:embed="rId6"/>
          <a:srcRect l="64358" t="10429" r="14472" b="4678"/>
          <a:stretch/>
        </p:blipFill>
        <p:spPr>
          <a:xfrm>
            <a:off x="5349380" y="3248179"/>
            <a:ext cx="3081556" cy="3475513"/>
          </a:xfrm>
          <a:prstGeom prst="rect">
            <a:avLst/>
          </a:prstGeom>
        </p:spPr>
      </p:pic>
    </p:spTree>
    <p:extLst>
      <p:ext uri="{BB962C8B-B14F-4D97-AF65-F5344CB8AC3E}">
        <p14:creationId xmlns:p14="http://schemas.microsoft.com/office/powerpoint/2010/main" val="205383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F2B330-933A-DFC3-9D10-D1F903DF93D7}"/>
              </a:ext>
            </a:extLst>
          </p:cNvPr>
          <p:cNvSpPr>
            <a:spLocks noGrp="1"/>
          </p:cNvSpPr>
          <p:nvPr>
            <p:ph type="sldNum" sz="quarter" idx="12"/>
          </p:nvPr>
        </p:nvSpPr>
        <p:spPr/>
        <p:txBody>
          <a:bodyPr/>
          <a:lstStyle/>
          <a:p>
            <a:fld id="{3A4F6043-7A67-491B-98BC-F933DED7226D}" type="slidenum">
              <a:rPr lang="en-US" smtClean="0"/>
              <a:pPr/>
              <a:t>19</a:t>
            </a:fld>
            <a:endParaRPr lang="en-US" dirty="0"/>
          </a:p>
        </p:txBody>
      </p:sp>
      <p:pic>
        <p:nvPicPr>
          <p:cNvPr id="4" name="Picture 3">
            <a:extLst>
              <a:ext uri="{FF2B5EF4-FFF2-40B4-BE49-F238E27FC236}">
                <a16:creationId xmlns:a16="http://schemas.microsoft.com/office/drawing/2014/main" id="{85D17A65-C260-3187-5F87-85C7F11F3F78}"/>
              </a:ext>
            </a:extLst>
          </p:cNvPr>
          <p:cNvPicPr>
            <a:picLocks noChangeAspect="1"/>
          </p:cNvPicPr>
          <p:nvPr/>
        </p:nvPicPr>
        <p:blipFill>
          <a:blip r:embed="rId2"/>
          <a:srcRect l="10484" t="2473" r="61693" b="6344"/>
          <a:stretch>
            <a:fillRect/>
          </a:stretch>
        </p:blipFill>
        <p:spPr>
          <a:xfrm>
            <a:off x="2349912" y="288904"/>
            <a:ext cx="6822836" cy="628887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87154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96019-AC63-A64D-4D4D-2F828AA16472}"/>
              </a:ext>
            </a:extLst>
          </p:cNvPr>
          <p:cNvSpPr>
            <a:spLocks noGrp="1"/>
          </p:cNvSpPr>
          <p:nvPr>
            <p:ph type="title"/>
          </p:nvPr>
        </p:nvSpPr>
        <p:spPr>
          <a:xfrm>
            <a:off x="867607" y="487068"/>
            <a:ext cx="5228393" cy="640970"/>
          </a:xfrm>
        </p:spPr>
        <p:txBody>
          <a:bodyPr>
            <a:normAutofit fontScale="90000"/>
          </a:bodyPr>
          <a:lstStyle/>
          <a:p>
            <a:r>
              <a:rPr lang="en-US" dirty="0"/>
              <a:t>Agenda</a:t>
            </a:r>
          </a:p>
        </p:txBody>
      </p:sp>
      <p:sp>
        <p:nvSpPr>
          <p:cNvPr id="3" name="Content Placeholder 2">
            <a:extLst>
              <a:ext uri="{FF2B5EF4-FFF2-40B4-BE49-F238E27FC236}">
                <a16:creationId xmlns:a16="http://schemas.microsoft.com/office/drawing/2014/main" id="{0E04EE22-E12C-58DF-3DF6-427BA62B5DEC}"/>
              </a:ext>
            </a:extLst>
          </p:cNvPr>
          <p:cNvSpPr>
            <a:spLocks noGrp="1"/>
          </p:cNvSpPr>
          <p:nvPr>
            <p:ph idx="1"/>
          </p:nvPr>
        </p:nvSpPr>
        <p:spPr>
          <a:xfrm>
            <a:off x="1956729" y="1128037"/>
            <a:ext cx="5228392" cy="4869639"/>
          </a:xfrm>
        </p:spPr>
        <p:txBody>
          <a:bodyPr/>
          <a:lstStyle/>
          <a:p>
            <a:pPr marL="342900" indent="-342900">
              <a:lnSpc>
                <a:spcPct val="100000"/>
              </a:lnSpc>
              <a:spcBef>
                <a:spcPts val="0"/>
              </a:spcBef>
              <a:buFont typeface="Wingdings" panose="05000000000000000000" pitchFamily="2" charset="2"/>
              <a:buChar char="§"/>
            </a:pPr>
            <a:r>
              <a:rPr lang="en-US" sz="2400" dirty="0"/>
              <a:t>Prayer</a:t>
            </a:r>
          </a:p>
          <a:p>
            <a:pPr marL="342900" indent="-342900">
              <a:lnSpc>
                <a:spcPct val="100000"/>
              </a:lnSpc>
              <a:spcBef>
                <a:spcPts val="0"/>
              </a:spcBef>
              <a:buFont typeface="Wingdings" panose="05000000000000000000" pitchFamily="2" charset="2"/>
              <a:buChar char="§"/>
            </a:pPr>
            <a:r>
              <a:rPr lang="en-US" sz="2400" dirty="0"/>
              <a:t>CIPA Stages</a:t>
            </a:r>
          </a:p>
          <a:p>
            <a:pPr marL="342900" indent="-342900">
              <a:lnSpc>
                <a:spcPct val="100000"/>
              </a:lnSpc>
              <a:spcBef>
                <a:spcPts val="0"/>
              </a:spcBef>
              <a:buFont typeface="Wingdings" panose="05000000000000000000" pitchFamily="2" charset="2"/>
              <a:buChar char="§"/>
            </a:pPr>
            <a:r>
              <a:rPr lang="en-US" sz="2400" dirty="0"/>
              <a:t>Pre-Visit Work</a:t>
            </a:r>
          </a:p>
          <a:p>
            <a:pPr marL="342900" indent="-342900">
              <a:lnSpc>
                <a:spcPct val="100000"/>
              </a:lnSpc>
              <a:spcBef>
                <a:spcPts val="0"/>
              </a:spcBef>
              <a:buFont typeface="Wingdings" panose="05000000000000000000" pitchFamily="2" charset="2"/>
              <a:buChar char="§"/>
            </a:pPr>
            <a:r>
              <a:rPr lang="en-US" sz="2400" dirty="0"/>
              <a:t>Overall Impressions</a:t>
            </a:r>
          </a:p>
          <a:p>
            <a:pPr marL="342900" indent="-342900">
              <a:lnSpc>
                <a:spcPct val="100000"/>
              </a:lnSpc>
              <a:spcBef>
                <a:spcPts val="0"/>
              </a:spcBef>
              <a:buFont typeface="Wingdings" panose="05000000000000000000" pitchFamily="2" charset="2"/>
              <a:buChar char="§"/>
            </a:pPr>
            <a:r>
              <a:rPr lang="en-US" sz="2400" dirty="0"/>
              <a:t>First Team Meeting</a:t>
            </a:r>
          </a:p>
          <a:p>
            <a:pPr marL="342900" indent="-342900">
              <a:lnSpc>
                <a:spcPct val="100000"/>
              </a:lnSpc>
              <a:spcBef>
                <a:spcPts val="0"/>
              </a:spcBef>
              <a:buFont typeface="Wingdings" panose="05000000000000000000" pitchFamily="2" charset="2"/>
              <a:buChar char="§"/>
            </a:pPr>
            <a:r>
              <a:rPr lang="en-US" sz="2400" dirty="0"/>
              <a:t>On-site Work</a:t>
            </a:r>
          </a:p>
          <a:p>
            <a:pPr marL="342900" indent="-342900">
              <a:lnSpc>
                <a:spcPct val="100000"/>
              </a:lnSpc>
              <a:spcBef>
                <a:spcPts val="0"/>
              </a:spcBef>
              <a:buFont typeface="Wingdings" panose="05000000000000000000" pitchFamily="2" charset="2"/>
              <a:buChar char="§"/>
            </a:pPr>
            <a:r>
              <a:rPr lang="en-US" sz="2400" dirty="0"/>
              <a:t>Observations and Conversations</a:t>
            </a:r>
          </a:p>
          <a:p>
            <a:pPr marL="342900" indent="-342900">
              <a:lnSpc>
                <a:spcPct val="100000"/>
              </a:lnSpc>
              <a:spcBef>
                <a:spcPts val="0"/>
              </a:spcBef>
              <a:buFont typeface="Wingdings" panose="05000000000000000000" pitchFamily="2" charset="2"/>
              <a:buChar char="§"/>
            </a:pPr>
            <a:r>
              <a:rPr lang="en-US" sz="2400" dirty="0"/>
              <a:t>Benchmark Ratings</a:t>
            </a:r>
          </a:p>
          <a:p>
            <a:pPr marL="342900" indent="-342900">
              <a:lnSpc>
                <a:spcPct val="100000"/>
              </a:lnSpc>
              <a:spcBef>
                <a:spcPts val="0"/>
              </a:spcBef>
              <a:buFont typeface="Wingdings" panose="05000000000000000000" pitchFamily="2" charset="2"/>
              <a:buChar char="§"/>
            </a:pPr>
            <a:r>
              <a:rPr lang="en-US" sz="2400" dirty="0"/>
              <a:t>Recommendations</a:t>
            </a:r>
          </a:p>
          <a:p>
            <a:pPr marL="342900" indent="-342900">
              <a:lnSpc>
                <a:spcPct val="100000"/>
              </a:lnSpc>
              <a:spcBef>
                <a:spcPts val="0"/>
              </a:spcBef>
              <a:buFont typeface="Wingdings" panose="05000000000000000000" pitchFamily="2" charset="2"/>
              <a:buChar char="§"/>
            </a:pPr>
            <a:r>
              <a:rPr lang="en-US" sz="2400" dirty="0"/>
              <a:t>Team Orientations</a:t>
            </a:r>
          </a:p>
          <a:p>
            <a:pPr marL="342900" indent="-342900">
              <a:lnSpc>
                <a:spcPct val="100000"/>
              </a:lnSpc>
              <a:spcBef>
                <a:spcPts val="0"/>
              </a:spcBef>
              <a:buFont typeface="Wingdings" panose="05000000000000000000" pitchFamily="2" charset="2"/>
              <a:buChar char="§"/>
            </a:pPr>
            <a:r>
              <a:rPr lang="en-US" sz="2400" dirty="0"/>
              <a:t>Questions</a:t>
            </a:r>
          </a:p>
          <a:p>
            <a:pPr marL="342900" indent="-342900">
              <a:lnSpc>
                <a:spcPct val="100000"/>
              </a:lnSpc>
              <a:spcBef>
                <a:spcPts val="0"/>
              </a:spcBef>
              <a:buFont typeface="Wingdings" panose="05000000000000000000" pitchFamily="2" charset="2"/>
              <a:buChar char="§"/>
            </a:pPr>
            <a:r>
              <a:rPr lang="en-US" sz="2400" dirty="0"/>
              <a:t>Prayer</a:t>
            </a:r>
          </a:p>
          <a:p>
            <a:pPr marL="342900" indent="-342900">
              <a:lnSpc>
                <a:spcPct val="100000"/>
              </a:lnSpc>
              <a:spcBef>
                <a:spcPts val="0"/>
              </a:spcBef>
              <a:buFont typeface="Wingdings" panose="05000000000000000000" pitchFamily="2" charset="2"/>
              <a:buChar char="§"/>
            </a:pPr>
            <a:endParaRPr lang="en-US" sz="2400" dirty="0"/>
          </a:p>
          <a:p>
            <a:pPr marL="342900" indent="-342900">
              <a:lnSpc>
                <a:spcPct val="100000"/>
              </a:lnSpc>
              <a:spcBef>
                <a:spcPts val="0"/>
              </a:spcBef>
              <a:buFont typeface="Wingdings" panose="05000000000000000000" pitchFamily="2" charset="2"/>
              <a:buChar char="§"/>
            </a:pPr>
            <a:endParaRPr lang="en-US" sz="2400" dirty="0"/>
          </a:p>
          <a:p>
            <a:pPr marL="342900" indent="-342900">
              <a:lnSpc>
                <a:spcPct val="100000"/>
              </a:lnSpc>
              <a:spcBef>
                <a:spcPts val="0"/>
              </a:spcBef>
              <a:buFont typeface="Wingdings" panose="05000000000000000000" pitchFamily="2" charset="2"/>
              <a:buChar char="§"/>
            </a:pPr>
            <a:endParaRPr lang="en-US" sz="2400" dirty="0"/>
          </a:p>
        </p:txBody>
      </p:sp>
    </p:spTree>
    <p:extLst>
      <p:ext uri="{BB962C8B-B14F-4D97-AF65-F5344CB8AC3E}">
        <p14:creationId xmlns:p14="http://schemas.microsoft.com/office/powerpoint/2010/main" val="3968317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1FC2F-9AAA-4844-965C-F2D14A3C11F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B62B75B-4E19-1BB7-092A-2568B8CECAC9}"/>
              </a:ext>
            </a:extLst>
          </p:cNvPr>
          <p:cNvSpPr>
            <a:spLocks noGrp="1"/>
          </p:cNvSpPr>
          <p:nvPr>
            <p:ph type="title"/>
          </p:nvPr>
        </p:nvSpPr>
        <p:spPr>
          <a:xfrm>
            <a:off x="420624" y="365125"/>
            <a:ext cx="11004460" cy="1325563"/>
          </a:xfrm>
        </p:spPr>
        <p:txBody>
          <a:bodyPr>
            <a:normAutofit/>
          </a:bodyPr>
          <a:lstStyle/>
          <a:p>
            <a:r>
              <a:rPr lang="en-US" dirty="0"/>
              <a:t>Pre-visitation Work: Action Plan Review</a:t>
            </a:r>
          </a:p>
        </p:txBody>
      </p:sp>
      <p:sp>
        <p:nvSpPr>
          <p:cNvPr id="5" name="Content Placeholder 4">
            <a:extLst>
              <a:ext uri="{FF2B5EF4-FFF2-40B4-BE49-F238E27FC236}">
                <a16:creationId xmlns:a16="http://schemas.microsoft.com/office/drawing/2014/main" id="{CA652759-B210-D68A-AA32-68EFDDAB01E2}"/>
              </a:ext>
            </a:extLst>
          </p:cNvPr>
          <p:cNvSpPr>
            <a:spLocks noGrp="1"/>
          </p:cNvSpPr>
          <p:nvPr>
            <p:ph idx="1"/>
          </p:nvPr>
        </p:nvSpPr>
        <p:spPr>
          <a:xfrm>
            <a:off x="420624" y="1825625"/>
            <a:ext cx="5507904" cy="3228696"/>
          </a:xfrm>
        </p:spPr>
        <p:txBody>
          <a:bodyPr>
            <a:normAutofit/>
          </a:bodyPr>
          <a:lstStyle/>
          <a:p>
            <a:r>
              <a:rPr lang="en-US" sz="3200" dirty="0"/>
              <a:t>School Forms (on Annual Report Page) – 2024-2025</a:t>
            </a:r>
          </a:p>
          <a:p>
            <a:r>
              <a:rPr lang="en-US" sz="3200" dirty="0"/>
              <a:t>Action Plan</a:t>
            </a:r>
          </a:p>
          <a:p>
            <a:pPr marL="0" indent="0">
              <a:buNone/>
            </a:pPr>
            <a:endParaRPr lang="en-US" sz="3200" dirty="0"/>
          </a:p>
          <a:p>
            <a:endParaRPr lang="en-US" sz="3200" dirty="0"/>
          </a:p>
        </p:txBody>
      </p:sp>
      <p:sp>
        <p:nvSpPr>
          <p:cNvPr id="3" name="Slide Number Placeholder 2">
            <a:extLst>
              <a:ext uri="{FF2B5EF4-FFF2-40B4-BE49-F238E27FC236}">
                <a16:creationId xmlns:a16="http://schemas.microsoft.com/office/drawing/2014/main" id="{DADE2131-9D83-98A3-4E4A-19702DBED4E4}"/>
              </a:ext>
            </a:extLst>
          </p:cNvPr>
          <p:cNvSpPr>
            <a:spLocks noGrp="1"/>
          </p:cNvSpPr>
          <p:nvPr>
            <p:ph type="sldNum" sz="quarter" idx="12"/>
          </p:nvPr>
        </p:nvSpPr>
        <p:spPr/>
        <p:txBody>
          <a:bodyPr/>
          <a:lstStyle/>
          <a:p>
            <a:fld id="{3A4F6043-7A67-491B-98BC-F933DED7226D}" type="slidenum">
              <a:rPr lang="en-US" smtClean="0"/>
              <a:pPr/>
              <a:t>20</a:t>
            </a:fld>
            <a:endParaRPr lang="en-US" dirty="0"/>
          </a:p>
        </p:txBody>
      </p:sp>
      <p:pic>
        <p:nvPicPr>
          <p:cNvPr id="6" name="Picture 5">
            <a:extLst>
              <a:ext uri="{FF2B5EF4-FFF2-40B4-BE49-F238E27FC236}">
                <a16:creationId xmlns:a16="http://schemas.microsoft.com/office/drawing/2014/main" id="{EF221BDA-892E-F549-2D86-89789C39D253}"/>
              </a:ext>
            </a:extLst>
          </p:cNvPr>
          <p:cNvPicPr>
            <a:picLocks noChangeAspect="1"/>
          </p:cNvPicPr>
          <p:nvPr/>
        </p:nvPicPr>
        <p:blipFill>
          <a:blip r:embed="rId2"/>
          <a:srcRect l="54212" t="16630" r="5184" b="7765"/>
          <a:stretch>
            <a:fillRect/>
          </a:stretch>
        </p:blipFill>
        <p:spPr>
          <a:xfrm>
            <a:off x="5678424" y="1557493"/>
            <a:ext cx="6370390" cy="3336053"/>
          </a:xfrm>
          <a:prstGeom prst="rect">
            <a:avLst/>
          </a:prstGeom>
        </p:spPr>
      </p:pic>
    </p:spTree>
    <p:extLst>
      <p:ext uri="{BB962C8B-B14F-4D97-AF65-F5344CB8AC3E}">
        <p14:creationId xmlns:p14="http://schemas.microsoft.com/office/powerpoint/2010/main" val="3149764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89085-A473-C5F0-7D15-37D79486F07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4835C20-9FF6-BED7-79AA-5F2AA7F886CB}"/>
              </a:ext>
            </a:extLst>
          </p:cNvPr>
          <p:cNvPicPr>
            <a:picLocks noChangeAspect="1"/>
          </p:cNvPicPr>
          <p:nvPr/>
        </p:nvPicPr>
        <p:blipFill>
          <a:blip r:embed="rId2"/>
          <a:srcRect l="8801" t="5511" r="60051"/>
          <a:stretch>
            <a:fillRect/>
          </a:stretch>
        </p:blipFill>
        <p:spPr>
          <a:xfrm>
            <a:off x="0" y="0"/>
            <a:ext cx="8038032" cy="6858000"/>
          </a:xfrm>
          <a:prstGeom prst="rect">
            <a:avLst/>
          </a:prstGeom>
        </p:spPr>
      </p:pic>
      <p:pic>
        <p:nvPicPr>
          <p:cNvPr id="9" name="Picture 8">
            <a:extLst>
              <a:ext uri="{FF2B5EF4-FFF2-40B4-BE49-F238E27FC236}">
                <a16:creationId xmlns:a16="http://schemas.microsoft.com/office/drawing/2014/main" id="{F3075D6F-A310-FE9B-45DB-1D636540C061}"/>
              </a:ext>
            </a:extLst>
          </p:cNvPr>
          <p:cNvPicPr>
            <a:picLocks noChangeAspect="1"/>
          </p:cNvPicPr>
          <p:nvPr/>
        </p:nvPicPr>
        <p:blipFill>
          <a:blip r:embed="rId3"/>
          <a:srcRect l="8418" t="12585" r="58367" b="10136"/>
          <a:stretch>
            <a:fillRect/>
          </a:stretch>
        </p:blipFill>
        <p:spPr>
          <a:xfrm>
            <a:off x="5840963" y="2702022"/>
            <a:ext cx="6351037" cy="4155978"/>
          </a:xfrm>
          <a:prstGeom prst="rect">
            <a:avLst/>
          </a:prstGeom>
        </p:spPr>
      </p:pic>
      <p:pic>
        <p:nvPicPr>
          <p:cNvPr id="11" name="Picture 10">
            <a:extLst>
              <a:ext uri="{FF2B5EF4-FFF2-40B4-BE49-F238E27FC236}">
                <a16:creationId xmlns:a16="http://schemas.microsoft.com/office/drawing/2014/main" id="{79918A78-1016-AEDA-AB58-83E9E08ADD86}"/>
              </a:ext>
            </a:extLst>
          </p:cNvPr>
          <p:cNvPicPr>
            <a:picLocks noChangeAspect="1"/>
          </p:cNvPicPr>
          <p:nvPr/>
        </p:nvPicPr>
        <p:blipFill>
          <a:blip r:embed="rId4"/>
          <a:srcRect l="8036" t="20204" r="56913" b="7143"/>
          <a:stretch>
            <a:fillRect/>
          </a:stretch>
        </p:blipFill>
        <p:spPr>
          <a:xfrm>
            <a:off x="0" y="0"/>
            <a:ext cx="12126686" cy="7069485"/>
          </a:xfrm>
          <a:prstGeom prst="rect">
            <a:avLst/>
          </a:prstGeom>
        </p:spPr>
      </p:pic>
    </p:spTree>
    <p:extLst>
      <p:ext uri="{BB962C8B-B14F-4D97-AF65-F5344CB8AC3E}">
        <p14:creationId xmlns:p14="http://schemas.microsoft.com/office/powerpoint/2010/main" val="131742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60EEE7-93D9-377B-25DD-7FC981A48AD3}"/>
              </a:ext>
            </a:extLst>
          </p:cNvPr>
          <p:cNvSpPr>
            <a:spLocks noGrp="1"/>
          </p:cNvSpPr>
          <p:nvPr>
            <p:ph type="sldNum" sz="quarter" idx="12"/>
          </p:nvPr>
        </p:nvSpPr>
        <p:spPr/>
        <p:txBody>
          <a:bodyPr/>
          <a:lstStyle/>
          <a:p>
            <a:fld id="{3A4F6043-7A67-491B-98BC-F933DED7226D}" type="slidenum">
              <a:rPr lang="en-US" smtClean="0"/>
              <a:pPr/>
              <a:t>22</a:t>
            </a:fld>
            <a:endParaRPr lang="en-US" dirty="0"/>
          </a:p>
        </p:txBody>
      </p:sp>
      <p:pic>
        <p:nvPicPr>
          <p:cNvPr id="4" name="Picture 3">
            <a:extLst>
              <a:ext uri="{FF2B5EF4-FFF2-40B4-BE49-F238E27FC236}">
                <a16:creationId xmlns:a16="http://schemas.microsoft.com/office/drawing/2014/main" id="{D6A70F9A-A80D-0C13-0C11-121F53D7B373}"/>
              </a:ext>
            </a:extLst>
          </p:cNvPr>
          <p:cNvPicPr>
            <a:picLocks noChangeAspect="1"/>
          </p:cNvPicPr>
          <p:nvPr/>
        </p:nvPicPr>
        <p:blipFill>
          <a:blip r:embed="rId2"/>
          <a:srcRect l="10968" t="3620" r="60968" b="28996"/>
          <a:stretch>
            <a:fillRect/>
          </a:stretch>
        </p:blipFill>
        <p:spPr>
          <a:xfrm>
            <a:off x="1356851" y="235974"/>
            <a:ext cx="9434950" cy="637130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97969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153691-5EA7-588D-88C8-2AE8C1FA2AC5}"/>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DEFCE63-2D56-F6E6-DAF5-9F7DEA5E3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4AA205E4-FA06-44D6-9BC5-CBD1CE642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24">
            <a:extLst>
              <a:ext uri="{FF2B5EF4-FFF2-40B4-BE49-F238E27FC236}">
                <a16:creationId xmlns:a16="http://schemas.microsoft.com/office/drawing/2014/main" id="{E036ABE5-5733-2F11-8A89-C2C63584F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85800"/>
            <a:ext cx="422144" cy="5486400"/>
          </a:xfrm>
          <a:prstGeom prst="rect">
            <a:avLst/>
          </a:prstGeom>
          <a:solidFill>
            <a:srgbClr val="9A7B4A">
              <a:alpha val="2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26" name="Rectangle 25">
            <a:extLst>
              <a:ext uri="{FF2B5EF4-FFF2-40B4-BE49-F238E27FC236}">
                <a16:creationId xmlns:a16="http://schemas.microsoft.com/office/drawing/2014/main" id="{54C15EAA-C907-6C24-AEAF-1160BEB27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13D0DAA-A425-83BC-164E-165A513B6D79}"/>
              </a:ext>
            </a:extLst>
          </p:cNvPr>
          <p:cNvSpPr>
            <a:spLocks noGrp="1"/>
          </p:cNvSpPr>
          <p:nvPr>
            <p:ph type="title"/>
          </p:nvPr>
        </p:nvSpPr>
        <p:spPr>
          <a:xfrm>
            <a:off x="5132026" y="186814"/>
            <a:ext cx="5828376" cy="1002890"/>
          </a:xfrm>
        </p:spPr>
        <p:txBody>
          <a:bodyPr vert="horz" lIns="91440" tIns="45720" rIns="91440" bIns="45720" rtlCol="0" anchor="b">
            <a:normAutofit fontScale="90000"/>
          </a:bodyPr>
          <a:lstStyle/>
          <a:p>
            <a:pPr algn="ctr"/>
            <a:r>
              <a:rPr lang="en-US" sz="4800" dirty="0">
                <a:solidFill>
                  <a:schemeClr val="tx1"/>
                </a:solidFill>
              </a:rPr>
              <a:t>First Team Meeting</a:t>
            </a:r>
            <a:br>
              <a:rPr lang="en-US" sz="4800" dirty="0">
                <a:solidFill>
                  <a:schemeClr val="tx1"/>
                </a:solidFill>
              </a:rPr>
            </a:br>
            <a:r>
              <a:rPr lang="en-US" sz="2700" dirty="0">
                <a:solidFill>
                  <a:schemeClr val="tx1"/>
                </a:solidFill>
              </a:rPr>
              <a:t>Afternoon/Evening before site visit</a:t>
            </a:r>
          </a:p>
        </p:txBody>
      </p:sp>
      <p:pic>
        <p:nvPicPr>
          <p:cNvPr id="6" name="Picture Placeholder 5" descr="A person holding a religious object&#10;&#10;AI-generated content may be incorrect.">
            <a:extLst>
              <a:ext uri="{FF2B5EF4-FFF2-40B4-BE49-F238E27FC236}">
                <a16:creationId xmlns:a16="http://schemas.microsoft.com/office/drawing/2014/main" id="{BBC2CA09-BA3A-B41E-7435-F07BE31F7375}"/>
              </a:ext>
            </a:extLst>
          </p:cNvPr>
          <p:cNvPicPr>
            <a:picLocks noChangeAspect="1"/>
          </p:cNvPicPr>
          <p:nvPr/>
        </p:nvPicPr>
        <p:blipFill>
          <a:blip r:embed="rId3"/>
          <a:srcRect t="1356" r="-1" b="8750"/>
          <a:stretch>
            <a:fillRect/>
          </a:stretch>
        </p:blipFill>
        <p:spPr>
          <a:xfrm>
            <a:off x="413003" y="685800"/>
            <a:ext cx="4073933" cy="5486400"/>
          </a:xfrm>
          <a:prstGeom prst="rect">
            <a:avLst/>
          </a:prstGeom>
        </p:spPr>
      </p:pic>
      <p:sp>
        <p:nvSpPr>
          <p:cNvPr id="27" name="Content Placeholder 9">
            <a:extLst>
              <a:ext uri="{FF2B5EF4-FFF2-40B4-BE49-F238E27FC236}">
                <a16:creationId xmlns:a16="http://schemas.microsoft.com/office/drawing/2014/main" id="{D5A81611-B5C0-5FC3-6214-FC88C9470DB4}"/>
              </a:ext>
            </a:extLst>
          </p:cNvPr>
          <p:cNvSpPr>
            <a:spLocks noGrp="1"/>
          </p:cNvSpPr>
          <p:nvPr>
            <p:ph idx="1"/>
          </p:nvPr>
        </p:nvSpPr>
        <p:spPr>
          <a:xfrm>
            <a:off x="4739152" y="1189704"/>
            <a:ext cx="7157880" cy="4786193"/>
          </a:xfrm>
        </p:spPr>
        <p:txBody>
          <a:bodyPr anchor="t">
            <a:noAutofit/>
          </a:bodyPr>
          <a:lstStyle/>
          <a:p>
            <a:pPr>
              <a:lnSpc>
                <a:spcPct val="100000"/>
              </a:lnSpc>
              <a:spcBef>
                <a:spcPts val="0"/>
              </a:spcBef>
            </a:pPr>
            <a:r>
              <a:rPr lang="en-US" sz="2800" dirty="0">
                <a:solidFill>
                  <a:schemeClr val="tx1"/>
                </a:solidFill>
              </a:rPr>
              <a:t>Review the completed forms for MVP, retreat, domains</a:t>
            </a:r>
          </a:p>
          <a:p>
            <a:pPr>
              <a:lnSpc>
                <a:spcPct val="100000"/>
              </a:lnSpc>
              <a:spcBef>
                <a:spcPts val="0"/>
              </a:spcBef>
            </a:pPr>
            <a:r>
              <a:rPr lang="en-US" sz="2800" dirty="0">
                <a:solidFill>
                  <a:schemeClr val="tx1"/>
                </a:solidFill>
              </a:rPr>
              <a:t>Begin considering the validations, recommendations, and  comments on the MVP</a:t>
            </a:r>
          </a:p>
          <a:p>
            <a:pPr>
              <a:lnSpc>
                <a:spcPct val="100000"/>
              </a:lnSpc>
              <a:spcBef>
                <a:spcPts val="0"/>
              </a:spcBef>
            </a:pPr>
            <a:r>
              <a:rPr lang="en-US" sz="2800" dirty="0">
                <a:solidFill>
                  <a:schemeClr val="tx1"/>
                </a:solidFill>
              </a:rPr>
              <a:t>Discuss the domains overall, talk about ratings, comments, and evidence: what do you want to see while on site, what questions do you want to ask</a:t>
            </a:r>
          </a:p>
          <a:p>
            <a:pPr>
              <a:lnSpc>
                <a:spcPct val="100000"/>
              </a:lnSpc>
              <a:spcBef>
                <a:spcPts val="0"/>
              </a:spcBef>
            </a:pPr>
            <a:r>
              <a:rPr lang="en-US" sz="2800" dirty="0">
                <a:solidFill>
                  <a:schemeClr val="tx1"/>
                </a:solidFill>
              </a:rPr>
              <a:t>Begin discussing the school’s strengths</a:t>
            </a:r>
          </a:p>
          <a:p>
            <a:pPr>
              <a:lnSpc>
                <a:spcPct val="100000"/>
              </a:lnSpc>
              <a:spcBef>
                <a:spcPts val="0"/>
              </a:spcBef>
            </a:pPr>
            <a:r>
              <a:rPr lang="en-US" sz="2800" dirty="0">
                <a:solidFill>
                  <a:schemeClr val="tx1"/>
                </a:solidFill>
              </a:rPr>
              <a:t>Review schedule for the visit and assignments</a:t>
            </a:r>
          </a:p>
          <a:p>
            <a:pPr>
              <a:lnSpc>
                <a:spcPct val="100000"/>
              </a:lnSpc>
              <a:spcBef>
                <a:spcPts val="0"/>
              </a:spcBef>
            </a:pPr>
            <a:endParaRPr lang="en-US" sz="2800" dirty="0">
              <a:solidFill>
                <a:schemeClr val="tx1"/>
              </a:solidFill>
            </a:endParaRPr>
          </a:p>
        </p:txBody>
      </p:sp>
      <p:cxnSp>
        <p:nvCxnSpPr>
          <p:cNvPr id="28" name="Straight Connector 27">
            <a:extLst>
              <a:ext uri="{FF2B5EF4-FFF2-40B4-BE49-F238E27FC236}">
                <a16:creationId xmlns:a16="http://schemas.microsoft.com/office/drawing/2014/main" id="{F65E7C9C-3A6C-CEB6-346F-98DB398465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9A7B4A"/>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B7919BE-5D7F-1AA5-670F-5B0A99033F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9A7B4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814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91794-986C-4679-93EA-5F3C3EE6C82F}"/>
              </a:ext>
            </a:extLst>
          </p:cNvPr>
          <p:cNvSpPr>
            <a:spLocks noGrp="1"/>
          </p:cNvSpPr>
          <p:nvPr>
            <p:ph type="title"/>
          </p:nvPr>
        </p:nvSpPr>
        <p:spPr>
          <a:xfrm>
            <a:off x="419106" y="178312"/>
            <a:ext cx="9733538" cy="854075"/>
          </a:xfrm>
        </p:spPr>
        <p:txBody>
          <a:bodyPr/>
          <a:lstStyle/>
          <a:p>
            <a:r>
              <a:rPr lang="en-US" dirty="0"/>
              <a:t>During the Visit</a:t>
            </a:r>
          </a:p>
        </p:txBody>
      </p:sp>
      <p:sp>
        <p:nvSpPr>
          <p:cNvPr id="3" name="Content Placeholder 2">
            <a:extLst>
              <a:ext uri="{FF2B5EF4-FFF2-40B4-BE49-F238E27FC236}">
                <a16:creationId xmlns:a16="http://schemas.microsoft.com/office/drawing/2014/main" id="{2875403B-F6A5-4855-B204-4A9D1F5B268F}"/>
              </a:ext>
            </a:extLst>
          </p:cNvPr>
          <p:cNvSpPr>
            <a:spLocks noGrp="1"/>
          </p:cNvSpPr>
          <p:nvPr>
            <p:ph idx="1"/>
          </p:nvPr>
        </p:nvSpPr>
        <p:spPr>
          <a:xfrm>
            <a:off x="419105" y="1032388"/>
            <a:ext cx="10514365" cy="5825612"/>
          </a:xfrm>
        </p:spPr>
        <p:txBody>
          <a:bodyPr>
            <a:noAutofit/>
          </a:bodyPr>
          <a:lstStyle/>
          <a:p>
            <a:pPr marL="285750" indent="-285750">
              <a:lnSpc>
                <a:spcPct val="100000"/>
              </a:lnSpc>
              <a:buFont typeface="Wingdings" panose="05000000000000000000" pitchFamily="2" charset="2"/>
              <a:buChar char="§"/>
            </a:pPr>
            <a:r>
              <a:rPr lang="en-US" sz="2400" dirty="0"/>
              <a:t>Meet with staff briefly the first morning – prayer and introductions of team</a:t>
            </a:r>
          </a:p>
          <a:p>
            <a:pPr marL="285750" indent="-285750">
              <a:lnSpc>
                <a:spcPct val="100000"/>
              </a:lnSpc>
              <a:buFont typeface="Wingdings" panose="05000000000000000000" pitchFamily="2" charset="2"/>
              <a:buChar char="§"/>
            </a:pPr>
            <a:r>
              <a:rPr lang="en-US" sz="2400" dirty="0"/>
              <a:t>Observe in all classrooms; provide feedback</a:t>
            </a:r>
          </a:p>
          <a:p>
            <a:pPr marL="285750" indent="-285750">
              <a:lnSpc>
                <a:spcPct val="100000"/>
              </a:lnSpc>
              <a:buFont typeface="Wingdings" panose="05000000000000000000" pitchFamily="2" charset="2"/>
              <a:buChar char="§"/>
            </a:pPr>
            <a:r>
              <a:rPr lang="en-US" sz="2400" dirty="0"/>
              <a:t>Meet with selected parents and students; all staff; pastor; leadership; random students and staff</a:t>
            </a:r>
          </a:p>
          <a:p>
            <a:pPr marL="285750" indent="-285750">
              <a:lnSpc>
                <a:spcPct val="100000"/>
              </a:lnSpc>
              <a:buFont typeface="Wingdings" panose="05000000000000000000" pitchFamily="2" charset="2"/>
              <a:buChar char="§"/>
            </a:pPr>
            <a:r>
              <a:rPr lang="en-US" sz="2400" dirty="0"/>
              <a:t>Review all benchmark ratings, comments, and evidence</a:t>
            </a:r>
          </a:p>
          <a:p>
            <a:pPr marL="971550" lvl="1" indent="-285750">
              <a:lnSpc>
                <a:spcPct val="100000"/>
              </a:lnSpc>
              <a:buFont typeface="Wingdings" panose="05000000000000000000" pitchFamily="2" charset="2"/>
              <a:buChar char="§"/>
            </a:pPr>
            <a:r>
              <a:rPr lang="en-US" sz="2400" dirty="0"/>
              <a:t>If rating is different, ask for specific evidence – don’t spend lots of time on this</a:t>
            </a:r>
          </a:p>
          <a:p>
            <a:pPr marL="285750" indent="-285750">
              <a:lnSpc>
                <a:spcPct val="100000"/>
              </a:lnSpc>
              <a:buFont typeface="Wingdings" panose="05000000000000000000" pitchFamily="2" charset="2"/>
              <a:buChar char="§"/>
            </a:pPr>
            <a:r>
              <a:rPr lang="en-US" sz="2400" dirty="0"/>
              <a:t>Review the action plan</a:t>
            </a:r>
          </a:p>
          <a:p>
            <a:pPr marL="285750" indent="-285750">
              <a:lnSpc>
                <a:spcPct val="100000"/>
              </a:lnSpc>
              <a:buFont typeface="Wingdings" panose="05000000000000000000" pitchFamily="2" charset="2"/>
              <a:buChar char="§"/>
            </a:pPr>
            <a:r>
              <a:rPr lang="en-US" sz="2400" dirty="0"/>
              <a:t>Provide feedback: exit report on site, summary report at conclusion</a:t>
            </a:r>
          </a:p>
        </p:txBody>
      </p:sp>
      <p:sp>
        <p:nvSpPr>
          <p:cNvPr id="35" name="Slide Number Placeholder 34">
            <a:extLst>
              <a:ext uri="{FF2B5EF4-FFF2-40B4-BE49-F238E27FC236}">
                <a16:creationId xmlns:a16="http://schemas.microsoft.com/office/drawing/2014/main" id="{253F77DE-9A00-003D-3E35-AA011DA6A27F}"/>
              </a:ext>
            </a:extLst>
          </p:cNvPr>
          <p:cNvSpPr>
            <a:spLocks noGrp="1"/>
          </p:cNvSpPr>
          <p:nvPr>
            <p:ph type="sldNum" sz="quarter" idx="4"/>
          </p:nvPr>
        </p:nvSpPr>
        <p:spPr/>
        <p:txBody>
          <a:bodyPr/>
          <a:lstStyle/>
          <a:p>
            <a:fld id="{3A4F6043-7A67-491B-98BC-F933DED7226D}" type="slidenum">
              <a:rPr lang="en-US" smtClean="0"/>
              <a:pPr/>
              <a:t>24</a:t>
            </a:fld>
            <a:endParaRPr lang="en-US" dirty="0"/>
          </a:p>
        </p:txBody>
      </p:sp>
      <p:sp>
        <p:nvSpPr>
          <p:cNvPr id="4" name="Slide Number Placeholder 5">
            <a:extLst>
              <a:ext uri="{FF2B5EF4-FFF2-40B4-BE49-F238E27FC236}">
                <a16:creationId xmlns:a16="http://schemas.microsoft.com/office/drawing/2014/main" id="{2AD73156-2390-BB42-48B5-818ECA165475}"/>
              </a:ext>
            </a:extLst>
          </p:cNvPr>
          <p:cNvSpPr txBox="1">
            <a:spLocks/>
          </p:cNvSpPr>
          <p:nvPr/>
        </p:nvSpPr>
        <p:spPr>
          <a:xfrm>
            <a:off x="11503152" y="0"/>
            <a:ext cx="685800" cy="6858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4F6043-7A67-491B-98BC-F933DED7226D}" type="slidenum">
              <a:rPr lang="en-US" smtClean="0"/>
              <a:pPr/>
              <a:t>24</a:t>
            </a:fld>
            <a:endParaRPr lang="en-US" dirty="0"/>
          </a:p>
        </p:txBody>
      </p:sp>
    </p:spTree>
    <p:extLst>
      <p:ext uri="{BB962C8B-B14F-4D97-AF65-F5344CB8AC3E}">
        <p14:creationId xmlns:p14="http://schemas.microsoft.com/office/powerpoint/2010/main" val="119562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9CE9782-0FD1-493B-9C50-C51AB7C5E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F6619023-691E-4F1C-A10A-0EA3D044E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24">
            <a:extLst>
              <a:ext uri="{FF2B5EF4-FFF2-40B4-BE49-F238E27FC236}">
                <a16:creationId xmlns:a16="http://schemas.microsoft.com/office/drawing/2014/main" id="{36F31C88-3DEF-4EA8-AE3A-49441413F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85800"/>
            <a:ext cx="422144" cy="5486400"/>
          </a:xfrm>
          <a:prstGeom prst="rect">
            <a:avLst/>
          </a:prstGeom>
          <a:solidFill>
            <a:srgbClr val="9A7B4A">
              <a:alpha val="2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26" name="Rectangle 25">
            <a:extLst>
              <a:ext uri="{FF2B5EF4-FFF2-40B4-BE49-F238E27FC236}">
                <a16:creationId xmlns:a16="http://schemas.microsoft.com/office/drawing/2014/main" id="{147EAFFD-2BD1-4600-B034-EEF700787D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2BAD7B4-5997-4A95-A2A9-773DF1F4CE53}"/>
              </a:ext>
            </a:extLst>
          </p:cNvPr>
          <p:cNvSpPr>
            <a:spLocks noGrp="1"/>
          </p:cNvSpPr>
          <p:nvPr>
            <p:ph type="title"/>
          </p:nvPr>
        </p:nvSpPr>
        <p:spPr>
          <a:xfrm>
            <a:off x="5132026" y="540168"/>
            <a:ext cx="5828376" cy="955258"/>
          </a:xfrm>
        </p:spPr>
        <p:txBody>
          <a:bodyPr vert="horz" lIns="91440" tIns="45720" rIns="91440" bIns="45720" rtlCol="0" anchor="b">
            <a:normAutofit/>
          </a:bodyPr>
          <a:lstStyle/>
          <a:p>
            <a:pPr algn="ctr"/>
            <a:r>
              <a:rPr lang="en-US" sz="4800" dirty="0">
                <a:solidFill>
                  <a:schemeClr val="tx1"/>
                </a:solidFill>
              </a:rPr>
              <a:t>One Word</a:t>
            </a:r>
          </a:p>
        </p:txBody>
      </p:sp>
      <p:pic>
        <p:nvPicPr>
          <p:cNvPr id="6" name="Picture Placeholder 5" descr="A person holding a religious object&#10;&#10;AI-generated content may be incorrect.">
            <a:extLst>
              <a:ext uri="{FF2B5EF4-FFF2-40B4-BE49-F238E27FC236}">
                <a16:creationId xmlns:a16="http://schemas.microsoft.com/office/drawing/2014/main" id="{F4353C79-D80D-053E-9544-EB8769B8DA7F}"/>
              </a:ext>
            </a:extLst>
          </p:cNvPr>
          <p:cNvPicPr>
            <a:picLocks noChangeAspect="1"/>
          </p:cNvPicPr>
          <p:nvPr/>
        </p:nvPicPr>
        <p:blipFill>
          <a:blip r:embed="rId3"/>
          <a:srcRect t="1356" r="-1" b="8750"/>
          <a:stretch>
            <a:fillRect/>
          </a:stretch>
        </p:blipFill>
        <p:spPr>
          <a:xfrm>
            <a:off x="413003" y="685800"/>
            <a:ext cx="4073933" cy="5486400"/>
          </a:xfrm>
          <a:prstGeom prst="rect">
            <a:avLst/>
          </a:prstGeom>
        </p:spPr>
      </p:pic>
      <p:sp>
        <p:nvSpPr>
          <p:cNvPr id="27" name="Content Placeholder 9">
            <a:extLst>
              <a:ext uri="{FF2B5EF4-FFF2-40B4-BE49-F238E27FC236}">
                <a16:creationId xmlns:a16="http://schemas.microsoft.com/office/drawing/2014/main" id="{9D45F69E-DD2C-39D2-A06A-42A3A0926EFD}"/>
              </a:ext>
            </a:extLst>
          </p:cNvPr>
          <p:cNvSpPr>
            <a:spLocks noGrp="1"/>
          </p:cNvSpPr>
          <p:nvPr>
            <p:ph idx="1"/>
          </p:nvPr>
        </p:nvSpPr>
        <p:spPr>
          <a:xfrm>
            <a:off x="5132026" y="1563624"/>
            <a:ext cx="5828376" cy="4412273"/>
          </a:xfrm>
        </p:spPr>
        <p:txBody>
          <a:bodyPr anchor="t">
            <a:normAutofit/>
          </a:bodyPr>
          <a:lstStyle/>
          <a:p>
            <a:r>
              <a:rPr lang="en-US" sz="3200" dirty="0">
                <a:solidFill>
                  <a:schemeClr val="tx1"/>
                </a:solidFill>
              </a:rPr>
              <a:t>Listing of words collected from all stakeholders</a:t>
            </a:r>
          </a:p>
          <a:p>
            <a:r>
              <a:rPr lang="en-US" sz="3200" dirty="0">
                <a:solidFill>
                  <a:schemeClr val="tx1"/>
                </a:solidFill>
              </a:rPr>
              <a:t>Begins with the pre-visit work</a:t>
            </a:r>
          </a:p>
          <a:p>
            <a:r>
              <a:rPr lang="en-US" sz="3200" dirty="0">
                <a:solidFill>
                  <a:schemeClr val="tx1"/>
                </a:solidFill>
              </a:rPr>
              <a:t>Has its own slide at the exit report</a:t>
            </a:r>
          </a:p>
        </p:txBody>
      </p:sp>
      <p:cxnSp>
        <p:nvCxnSpPr>
          <p:cNvPr id="28" name="Straight Connector 27">
            <a:extLst>
              <a:ext uri="{FF2B5EF4-FFF2-40B4-BE49-F238E27FC236}">
                <a16:creationId xmlns:a16="http://schemas.microsoft.com/office/drawing/2014/main" id="{8D4B5F26-8713-4267-9186-183BB809C0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9A7B4A"/>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72C66DF-2004-4C24-8C07-554E41490D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9A7B4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689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7">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BAD7B4-5997-4A95-A2A9-773DF1F4CE53}"/>
              </a:ext>
            </a:extLst>
          </p:cNvPr>
          <p:cNvSpPr>
            <a:spLocks noGrp="1"/>
          </p:cNvSpPr>
          <p:nvPr>
            <p:ph type="ctrTitle"/>
          </p:nvPr>
        </p:nvSpPr>
        <p:spPr>
          <a:xfrm>
            <a:off x="422897" y="576263"/>
            <a:ext cx="5646541" cy="722185"/>
          </a:xfrm>
        </p:spPr>
        <p:txBody>
          <a:bodyPr/>
          <a:lstStyle/>
          <a:p>
            <a:r>
              <a:rPr lang="en-US" dirty="0"/>
              <a:t>Key Phrases</a:t>
            </a:r>
          </a:p>
        </p:txBody>
      </p:sp>
      <p:sp>
        <p:nvSpPr>
          <p:cNvPr id="6" name="Subtitle 5">
            <a:extLst>
              <a:ext uri="{FF2B5EF4-FFF2-40B4-BE49-F238E27FC236}">
                <a16:creationId xmlns:a16="http://schemas.microsoft.com/office/drawing/2014/main" id="{4552F1CF-68AA-447B-B5B0-C65BB72A5D6D}"/>
              </a:ext>
            </a:extLst>
          </p:cNvPr>
          <p:cNvSpPr>
            <a:spLocks noGrp="1"/>
          </p:cNvSpPr>
          <p:nvPr>
            <p:ph type="body" sz="quarter" idx="10"/>
          </p:nvPr>
        </p:nvSpPr>
        <p:spPr>
          <a:xfrm>
            <a:off x="422274" y="1947672"/>
            <a:ext cx="10550525" cy="3729228"/>
          </a:xfrm>
        </p:spPr>
        <p:txBody>
          <a:bodyPr vert="horz" lIns="91440" tIns="45720" rIns="91440" bIns="45720" rtlCol="0" anchor="t">
            <a:noAutofit/>
          </a:bodyPr>
          <a:lstStyle/>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kumimoji="0" lang="en-US" sz="3200" b="0" i="0" u="none" strike="noStrike" kern="1200" cap="none" spc="0" normalizeH="0" baseline="0" noProof="0" dirty="0">
                <a:ln>
                  <a:noFill/>
                </a:ln>
                <a:solidFill>
                  <a:prstClr val="black"/>
                </a:solidFill>
                <a:effectLst/>
                <a:uLnTx/>
                <a:uFillTx/>
                <a:latin typeface="Dante"/>
                <a:ea typeface="+mn-ea"/>
                <a:cs typeface="+mn-cs"/>
              </a:rPr>
              <a:t>Reflecting back to the staff</a:t>
            </a:r>
          </a:p>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kumimoji="0" lang="en-US" sz="3200" b="0" i="0" u="none" strike="noStrike" kern="1200" cap="none" spc="0" normalizeH="0" baseline="0" noProof="0" dirty="0">
                <a:ln>
                  <a:noFill/>
                </a:ln>
                <a:solidFill>
                  <a:prstClr val="black"/>
                </a:solidFill>
                <a:effectLst/>
                <a:uLnTx/>
                <a:uFillTx/>
                <a:latin typeface="Dante"/>
                <a:ea typeface="+mn-ea"/>
                <a:cs typeface="+mn-cs"/>
              </a:rPr>
              <a:t>What did the team witness, read, hear, see, experience at this school? </a:t>
            </a:r>
          </a:p>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kumimoji="0" lang="en-US" sz="3200" b="0" i="0" u="none" strike="noStrike" kern="1200" cap="none" spc="0" normalizeH="0" baseline="0" noProof="0" dirty="0">
                <a:ln>
                  <a:noFill/>
                </a:ln>
                <a:solidFill>
                  <a:prstClr val="black"/>
                </a:solidFill>
                <a:effectLst/>
                <a:uLnTx/>
                <a:uFillTx/>
                <a:latin typeface="Dante"/>
                <a:ea typeface="+mn-ea"/>
                <a:cs typeface="+mn-cs"/>
              </a:rPr>
              <a:t>In the work on </a:t>
            </a:r>
            <a:r>
              <a:rPr kumimoji="0" lang="en-US" sz="3200" b="0" i="0" u="none" strike="noStrike" kern="1200" cap="none" spc="0" normalizeH="0" baseline="0" noProof="0" dirty="0" err="1">
                <a:ln>
                  <a:noFill/>
                </a:ln>
                <a:solidFill>
                  <a:prstClr val="black"/>
                </a:solidFill>
                <a:effectLst/>
                <a:uLnTx/>
                <a:uFillTx/>
                <a:latin typeface="Dante"/>
                <a:ea typeface="+mn-ea"/>
                <a:cs typeface="+mn-cs"/>
              </a:rPr>
              <a:t>Accreditrac</a:t>
            </a:r>
            <a:r>
              <a:rPr kumimoji="0" lang="en-US" sz="3200" b="0" i="0" u="none" strike="noStrike" kern="1200" cap="none" spc="0" normalizeH="0" baseline="0" noProof="0" dirty="0">
                <a:ln>
                  <a:noFill/>
                </a:ln>
                <a:solidFill>
                  <a:prstClr val="black"/>
                </a:solidFill>
                <a:effectLst/>
                <a:uLnTx/>
                <a:uFillTx/>
                <a:latin typeface="Dante"/>
                <a:ea typeface="+mn-ea"/>
                <a:cs typeface="+mn-cs"/>
              </a:rPr>
              <a:t>? </a:t>
            </a:r>
          </a:p>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kumimoji="0" lang="en-US" sz="3200" b="0" i="0" u="none" strike="noStrike" kern="1200" cap="none" spc="0" normalizeH="0" baseline="0" noProof="0" dirty="0">
                <a:ln>
                  <a:noFill/>
                </a:ln>
                <a:solidFill>
                  <a:prstClr val="black"/>
                </a:solidFill>
                <a:effectLst/>
                <a:uLnTx/>
                <a:uFillTx/>
                <a:latin typeface="Dante"/>
                <a:ea typeface="+mn-ea"/>
                <a:cs typeface="+mn-cs"/>
              </a:rPr>
              <a:t>Through observations and conversations?</a:t>
            </a:r>
          </a:p>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lang="en-US" sz="3200" dirty="0">
                <a:solidFill>
                  <a:prstClr val="black"/>
                </a:solidFill>
                <a:latin typeface="Dante"/>
              </a:rPr>
              <a:t>Overall impressions</a:t>
            </a:r>
            <a:endParaRPr kumimoji="0" lang="en-US" sz="3200" b="0" i="0" u="none" strike="noStrike" kern="1200" cap="none" spc="0" normalizeH="0" baseline="0" noProof="0" dirty="0">
              <a:ln>
                <a:noFill/>
              </a:ln>
              <a:solidFill>
                <a:prstClr val="black"/>
              </a:solidFill>
              <a:effectLst/>
              <a:uLnTx/>
              <a:uFillTx/>
              <a:latin typeface="Dante"/>
              <a:ea typeface="+mn-ea"/>
              <a:cs typeface="+mn-cs"/>
            </a:endParaRPr>
          </a:p>
        </p:txBody>
      </p:sp>
    </p:spTree>
    <p:extLst>
      <p:ext uri="{BB962C8B-B14F-4D97-AF65-F5344CB8AC3E}">
        <p14:creationId xmlns:p14="http://schemas.microsoft.com/office/powerpoint/2010/main" val="4045600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551C3B6-A0D6-43F6-9F68-13666CDA5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DE5E9831-4DDA-4ADC-AD00-242BE4A58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43D7B730-025E-443B-ABD9-E7898D7A0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a:extLst>
              <a:ext uri="{FF2B5EF4-FFF2-40B4-BE49-F238E27FC236}">
                <a16:creationId xmlns:a16="http://schemas.microsoft.com/office/drawing/2014/main" id="{CB05E862-D370-452D-918F-61C196991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2BAD7B4-5997-4A95-A2A9-773DF1F4CE53}"/>
              </a:ext>
            </a:extLst>
          </p:cNvPr>
          <p:cNvSpPr>
            <a:spLocks noGrp="1"/>
          </p:cNvSpPr>
          <p:nvPr>
            <p:ph type="ctrTitle"/>
          </p:nvPr>
        </p:nvSpPr>
        <p:spPr>
          <a:xfrm>
            <a:off x="5238752" y="576263"/>
            <a:ext cx="6254377" cy="1478679"/>
          </a:xfrm>
        </p:spPr>
        <p:txBody>
          <a:bodyPr vert="horz" lIns="91440" tIns="45720" rIns="91440" bIns="45720" rtlCol="0" anchor="b">
            <a:normAutofit/>
          </a:bodyPr>
          <a:lstStyle/>
          <a:p>
            <a:r>
              <a:rPr lang="en-US" sz="4800" dirty="0"/>
              <a:t>Classroom Observations</a:t>
            </a:r>
          </a:p>
        </p:txBody>
      </p:sp>
      <p:sp>
        <p:nvSpPr>
          <p:cNvPr id="3" name="Subtitle 2">
            <a:extLst>
              <a:ext uri="{FF2B5EF4-FFF2-40B4-BE49-F238E27FC236}">
                <a16:creationId xmlns:a16="http://schemas.microsoft.com/office/drawing/2014/main" id="{9DA6A002-1BEB-AE76-169E-13071F90919E}"/>
              </a:ext>
            </a:extLst>
          </p:cNvPr>
          <p:cNvSpPr>
            <a:spLocks noGrp="1"/>
          </p:cNvSpPr>
          <p:nvPr>
            <p:ph type="body" sz="quarter" idx="10"/>
          </p:nvPr>
        </p:nvSpPr>
        <p:spPr>
          <a:xfrm>
            <a:off x="5105402" y="2271253"/>
            <a:ext cx="6528329" cy="3686406"/>
          </a:xfrm>
        </p:spPr>
        <p:txBody>
          <a:bodyPr vert="horz" lIns="91440" tIns="45720" rIns="91440" bIns="45720" rtlCol="0">
            <a:normAutofit/>
          </a:bodyPr>
          <a:lstStyle/>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kumimoji="0" lang="en-US" sz="2800" b="0" i="0" u="none" strike="noStrike" kern="1200" cap="none" spc="0" normalizeH="0" baseline="0" noProof="0" dirty="0">
                <a:ln>
                  <a:noFill/>
                </a:ln>
                <a:solidFill>
                  <a:prstClr val="black"/>
                </a:solidFill>
                <a:effectLst/>
                <a:uLnTx/>
                <a:uFillTx/>
                <a:latin typeface="Dante"/>
                <a:ea typeface="+mn-ea"/>
                <a:cs typeface="+mn-cs"/>
              </a:rPr>
              <a:t>Use the observation tool</a:t>
            </a:r>
          </a:p>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lang="en-US" sz="2800" dirty="0">
                <a:solidFill>
                  <a:prstClr val="black"/>
                </a:solidFill>
                <a:latin typeface="Dante"/>
              </a:rPr>
              <a:t>Results sent</a:t>
            </a:r>
          </a:p>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kumimoji="0" lang="en-US" sz="2800" b="0" i="0" u="none" strike="noStrike" kern="1200" cap="none" spc="0" normalizeH="0" baseline="0" noProof="0" dirty="0">
                <a:ln>
                  <a:noFill/>
                </a:ln>
                <a:solidFill>
                  <a:prstClr val="black"/>
                </a:solidFill>
                <a:effectLst/>
                <a:uLnTx/>
                <a:uFillTx/>
                <a:latin typeface="Dante"/>
                <a:ea typeface="+mn-ea"/>
                <a:cs typeface="+mn-cs"/>
              </a:rPr>
              <a:t>Summary and feedback slide</a:t>
            </a:r>
          </a:p>
        </p:txBody>
      </p:sp>
      <p:sp>
        <p:nvSpPr>
          <p:cNvPr id="20" name="Rectangle 19">
            <a:extLst>
              <a:ext uri="{FF2B5EF4-FFF2-40B4-BE49-F238E27FC236}">
                <a16:creationId xmlns:a16="http://schemas.microsoft.com/office/drawing/2014/main" id="{69E202C6-1AAE-4886-AA1F-E75FFE370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85800"/>
            <a:ext cx="558268" cy="5486400"/>
          </a:xfrm>
          <a:prstGeom prst="rect">
            <a:avLst/>
          </a:prstGeom>
          <a:solidFill>
            <a:srgbClr val="C26D58">
              <a:alpha val="2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7" name="Picture Placeholder 6" descr="A wooden cross on a string of beads&#10;&#10;AI-generated content may be incorrect.">
            <a:extLst>
              <a:ext uri="{FF2B5EF4-FFF2-40B4-BE49-F238E27FC236}">
                <a16:creationId xmlns:a16="http://schemas.microsoft.com/office/drawing/2014/main" id="{2B39B65D-3C8E-DB22-C300-565A6CFA82C0}"/>
              </a:ext>
            </a:extLst>
          </p:cNvPr>
          <p:cNvPicPr>
            <a:picLocks noGrp="1" noChangeAspect="1"/>
          </p:cNvPicPr>
          <p:nvPr>
            <p:ph type="pic" sz="quarter" idx="13"/>
          </p:nvPr>
        </p:nvPicPr>
        <p:blipFill>
          <a:blip r:embed="rId3"/>
          <a:srcRect l="24868" r="22242" b="-2"/>
          <a:stretch>
            <a:fillRect/>
          </a:stretch>
        </p:blipFill>
        <p:spPr>
          <a:xfrm>
            <a:off x="558268" y="685800"/>
            <a:ext cx="4347099" cy="5486400"/>
          </a:xfrm>
          <a:prstGeom prst="rect">
            <a:avLst/>
          </a:prstGeom>
        </p:spPr>
      </p:pic>
      <p:cxnSp>
        <p:nvCxnSpPr>
          <p:cNvPr id="22" name="Straight Connector 21">
            <a:extLst>
              <a:ext uri="{FF2B5EF4-FFF2-40B4-BE49-F238E27FC236}">
                <a16:creationId xmlns:a16="http://schemas.microsoft.com/office/drawing/2014/main" id="{3E99AF7C-1891-4194-B917-5970737F43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C26D58"/>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1BCEC1F-16DF-481B-9DA0-311D42235F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C26D58"/>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49609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F789E7-9F5D-6D2C-82B4-FE7347C6F57F}"/>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0111DE3-7051-0DC9-13D8-A65B1CF2E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DAA8B0B5-F405-6DFA-E744-9D9F375D1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8C6C72EE-DCE9-1343-EE04-0D57FE3B3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a:extLst>
              <a:ext uri="{FF2B5EF4-FFF2-40B4-BE49-F238E27FC236}">
                <a16:creationId xmlns:a16="http://schemas.microsoft.com/office/drawing/2014/main" id="{2290FEDC-C6F8-6A81-6854-EC34EF67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51EB4B4-C07E-AB9F-AF1F-8158B415CA6A}"/>
              </a:ext>
            </a:extLst>
          </p:cNvPr>
          <p:cNvSpPr>
            <a:spLocks noGrp="1"/>
          </p:cNvSpPr>
          <p:nvPr>
            <p:ph type="ctrTitle"/>
          </p:nvPr>
        </p:nvSpPr>
        <p:spPr>
          <a:xfrm>
            <a:off x="5238752" y="576263"/>
            <a:ext cx="6254377" cy="1478679"/>
          </a:xfrm>
        </p:spPr>
        <p:txBody>
          <a:bodyPr vert="horz" lIns="91440" tIns="45720" rIns="91440" bIns="45720" rtlCol="0" anchor="b">
            <a:normAutofit/>
          </a:bodyPr>
          <a:lstStyle/>
          <a:p>
            <a:r>
              <a:rPr lang="en-US" sz="4800" dirty="0"/>
              <a:t>Validated Strengths</a:t>
            </a:r>
          </a:p>
        </p:txBody>
      </p:sp>
      <p:sp>
        <p:nvSpPr>
          <p:cNvPr id="3" name="Subtitle 2">
            <a:extLst>
              <a:ext uri="{FF2B5EF4-FFF2-40B4-BE49-F238E27FC236}">
                <a16:creationId xmlns:a16="http://schemas.microsoft.com/office/drawing/2014/main" id="{827854DC-DEA3-0BA3-B578-57E406DC18B8}"/>
              </a:ext>
            </a:extLst>
          </p:cNvPr>
          <p:cNvSpPr>
            <a:spLocks noGrp="1"/>
          </p:cNvSpPr>
          <p:nvPr>
            <p:ph type="body" sz="quarter" idx="10"/>
          </p:nvPr>
        </p:nvSpPr>
        <p:spPr>
          <a:xfrm>
            <a:off x="5105402" y="2271253"/>
            <a:ext cx="6528329" cy="3686406"/>
          </a:xfrm>
        </p:spPr>
        <p:txBody>
          <a:bodyPr vert="horz" lIns="91440" tIns="45720" rIns="91440" bIns="45720" rtlCol="0">
            <a:normAutofit/>
          </a:bodyPr>
          <a:lstStyle/>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kumimoji="0" lang="en-US" sz="2800" b="0" i="0" u="none" strike="noStrike" kern="1200" cap="none" spc="0" normalizeH="0" baseline="0" noProof="0" dirty="0">
                <a:ln>
                  <a:noFill/>
                </a:ln>
                <a:solidFill>
                  <a:prstClr val="black"/>
                </a:solidFill>
                <a:effectLst/>
                <a:uLnTx/>
                <a:uFillTx/>
                <a:latin typeface="Dante"/>
                <a:ea typeface="+mn-ea"/>
                <a:cs typeface="+mn-cs"/>
              </a:rPr>
              <a:t>Based on observations, conversations, benchmark work, anchor charts, summaries</a:t>
            </a:r>
          </a:p>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lang="en-US" sz="2800" dirty="0">
                <a:solidFill>
                  <a:prstClr val="black"/>
                </a:solidFill>
                <a:latin typeface="Dante"/>
              </a:rPr>
              <a:t>5 to 10 strengths</a:t>
            </a:r>
            <a:endParaRPr kumimoji="0" lang="en-US" sz="2800" b="0" i="0" u="none" strike="noStrike" kern="1200" cap="none" spc="0" normalizeH="0" baseline="0" noProof="0" dirty="0">
              <a:ln>
                <a:noFill/>
              </a:ln>
              <a:solidFill>
                <a:prstClr val="black"/>
              </a:solidFill>
              <a:effectLst/>
              <a:uLnTx/>
              <a:uFillTx/>
              <a:latin typeface="Dante"/>
              <a:ea typeface="+mn-ea"/>
              <a:cs typeface="+mn-cs"/>
            </a:endParaRPr>
          </a:p>
        </p:txBody>
      </p:sp>
      <p:sp>
        <p:nvSpPr>
          <p:cNvPr id="20" name="Rectangle 19">
            <a:extLst>
              <a:ext uri="{FF2B5EF4-FFF2-40B4-BE49-F238E27FC236}">
                <a16:creationId xmlns:a16="http://schemas.microsoft.com/office/drawing/2014/main" id="{E5B775A3-4C0C-4FE7-416B-BC774C234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85800"/>
            <a:ext cx="558268" cy="5486400"/>
          </a:xfrm>
          <a:prstGeom prst="rect">
            <a:avLst/>
          </a:prstGeom>
          <a:solidFill>
            <a:srgbClr val="C26D58">
              <a:alpha val="2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7" name="Picture Placeholder 6" descr="A wooden cross on a string of beads&#10;&#10;AI-generated content may be incorrect.">
            <a:extLst>
              <a:ext uri="{FF2B5EF4-FFF2-40B4-BE49-F238E27FC236}">
                <a16:creationId xmlns:a16="http://schemas.microsoft.com/office/drawing/2014/main" id="{501FB091-A359-2BA6-4FDB-ECCDE6BF703E}"/>
              </a:ext>
            </a:extLst>
          </p:cNvPr>
          <p:cNvPicPr>
            <a:picLocks noGrp="1" noChangeAspect="1"/>
          </p:cNvPicPr>
          <p:nvPr>
            <p:ph type="pic" sz="quarter" idx="13"/>
          </p:nvPr>
        </p:nvPicPr>
        <p:blipFill>
          <a:blip r:embed="rId3"/>
          <a:srcRect l="24868" r="22242" b="-2"/>
          <a:stretch>
            <a:fillRect/>
          </a:stretch>
        </p:blipFill>
        <p:spPr>
          <a:xfrm>
            <a:off x="558268" y="685800"/>
            <a:ext cx="4347099" cy="5486400"/>
          </a:xfrm>
          <a:prstGeom prst="rect">
            <a:avLst/>
          </a:prstGeom>
        </p:spPr>
      </p:pic>
      <p:cxnSp>
        <p:nvCxnSpPr>
          <p:cNvPr id="22" name="Straight Connector 21">
            <a:extLst>
              <a:ext uri="{FF2B5EF4-FFF2-40B4-BE49-F238E27FC236}">
                <a16:creationId xmlns:a16="http://schemas.microsoft.com/office/drawing/2014/main" id="{633D40AA-993B-7DB7-C7D3-9592B5BA40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C26D58"/>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5AB329E-9A5D-303E-4935-7755FB160A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C26D58"/>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193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D44B3-1D00-4B06-B287-038B35C3F8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C76102-1E3F-1D8A-C85A-6D74B455646D}"/>
              </a:ext>
            </a:extLst>
          </p:cNvPr>
          <p:cNvSpPr>
            <a:spLocks noGrp="1"/>
          </p:cNvSpPr>
          <p:nvPr>
            <p:ph type="title"/>
          </p:nvPr>
        </p:nvSpPr>
        <p:spPr>
          <a:xfrm>
            <a:off x="419106" y="138983"/>
            <a:ext cx="9733538" cy="685801"/>
          </a:xfrm>
        </p:spPr>
        <p:txBody>
          <a:bodyPr>
            <a:normAutofit fontScale="90000"/>
          </a:bodyPr>
          <a:lstStyle/>
          <a:p>
            <a:r>
              <a:rPr lang="en-US" dirty="0"/>
              <a:t>Reviewing the Benchmarks</a:t>
            </a:r>
          </a:p>
        </p:txBody>
      </p:sp>
      <p:sp>
        <p:nvSpPr>
          <p:cNvPr id="3" name="Content Placeholder 2">
            <a:extLst>
              <a:ext uri="{FF2B5EF4-FFF2-40B4-BE49-F238E27FC236}">
                <a16:creationId xmlns:a16="http://schemas.microsoft.com/office/drawing/2014/main" id="{6DA853EB-4252-F626-FA22-FB9506381CAC}"/>
              </a:ext>
            </a:extLst>
          </p:cNvPr>
          <p:cNvSpPr>
            <a:spLocks noGrp="1"/>
          </p:cNvSpPr>
          <p:nvPr>
            <p:ph idx="1"/>
          </p:nvPr>
        </p:nvSpPr>
        <p:spPr>
          <a:xfrm>
            <a:off x="1461325" y="824784"/>
            <a:ext cx="9462313" cy="5113899"/>
          </a:xfrm>
        </p:spPr>
        <p:txBody>
          <a:bodyPr>
            <a:noAutofit/>
          </a:bodyPr>
          <a:lstStyle/>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kumimoji="0" lang="en-US" sz="2800" b="0" i="0" u="none" strike="noStrike" kern="1200" cap="none" spc="0" normalizeH="0" baseline="0" noProof="0" dirty="0">
                <a:ln>
                  <a:noFill/>
                </a:ln>
                <a:solidFill>
                  <a:prstClr val="black"/>
                </a:solidFill>
                <a:effectLst/>
                <a:uLnTx/>
                <a:uFillTx/>
                <a:latin typeface="Dante"/>
              </a:rPr>
              <a:t>Consensus building</a:t>
            </a:r>
            <a:r>
              <a:rPr kumimoji="0" lang="en-US" sz="2800" b="0" i="0" u="none" strike="noStrike" kern="1200" cap="none" spc="0" normalizeH="0" noProof="0" dirty="0">
                <a:ln>
                  <a:noFill/>
                </a:ln>
                <a:solidFill>
                  <a:prstClr val="black"/>
                </a:solidFill>
                <a:effectLst/>
                <a:uLnTx/>
                <a:uFillTx/>
                <a:latin typeface="Dante"/>
              </a:rPr>
              <a:t> and benchmark rating: use resources</a:t>
            </a:r>
          </a:p>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kumimoji="0" lang="en-US" sz="2800" b="0" i="0" u="none" strike="noStrike" kern="1200" cap="none" spc="0" normalizeH="0" baseline="0" noProof="0" dirty="0">
                <a:ln>
                  <a:noFill/>
                </a:ln>
                <a:solidFill>
                  <a:prstClr val="black"/>
                </a:solidFill>
                <a:effectLst/>
                <a:uLnTx/>
                <a:uFillTx/>
                <a:latin typeface="Dante"/>
              </a:rPr>
              <a:t>List each benchmark the team rates differently from the school and explain why, either on the slide or in the presentation</a:t>
            </a:r>
          </a:p>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lang="en-US" sz="2800" dirty="0">
                <a:solidFill>
                  <a:prstClr val="black"/>
                </a:solidFill>
                <a:latin typeface="Dante"/>
              </a:rPr>
              <a:t>Do NOT nitpick and do NOT give the benefit of the doubt: balance in between</a:t>
            </a:r>
          </a:p>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kumimoji="0" lang="en-US" sz="2800" b="0" i="0" u="none" strike="noStrike" kern="1200" cap="none" spc="0" normalizeH="0" baseline="0" noProof="0" dirty="0">
                <a:ln>
                  <a:noFill/>
                </a:ln>
                <a:solidFill>
                  <a:prstClr val="black"/>
                </a:solidFill>
                <a:effectLst/>
                <a:uLnTx/>
                <a:uFillTx/>
                <a:latin typeface="Dante"/>
              </a:rPr>
              <a:t>Ask questions, ask for specific evidence, exp</a:t>
            </a:r>
            <a:r>
              <a:rPr lang="en-US" sz="2800" dirty="0">
                <a:solidFill>
                  <a:prstClr val="black"/>
                </a:solidFill>
                <a:latin typeface="Dante"/>
              </a:rPr>
              <a:t>lain why you need it</a:t>
            </a:r>
          </a:p>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kumimoji="0" lang="en-US" sz="2800" b="0" i="0" u="none" strike="noStrike" kern="1200" cap="none" spc="0" normalizeH="0" baseline="0" noProof="0" dirty="0">
                <a:ln>
                  <a:noFill/>
                </a:ln>
                <a:solidFill>
                  <a:prstClr val="black"/>
                </a:solidFill>
                <a:effectLst/>
                <a:uLnTx/>
                <a:uFillTx/>
                <a:latin typeface="Dante"/>
              </a:rPr>
              <a:t>Use all of your conversations and observations as evidence</a:t>
            </a:r>
          </a:p>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lang="en-US" sz="2800" dirty="0">
                <a:solidFill>
                  <a:prstClr val="black"/>
                </a:solidFill>
                <a:latin typeface="Dante"/>
              </a:rPr>
              <a:t>Explain any different ratings in the comment boxes</a:t>
            </a:r>
          </a:p>
        </p:txBody>
      </p:sp>
      <p:sp>
        <p:nvSpPr>
          <p:cNvPr id="35" name="Slide Number Placeholder 34">
            <a:extLst>
              <a:ext uri="{FF2B5EF4-FFF2-40B4-BE49-F238E27FC236}">
                <a16:creationId xmlns:a16="http://schemas.microsoft.com/office/drawing/2014/main" id="{C490405A-9EEE-1486-9BA7-03AF5B2779B8}"/>
              </a:ext>
            </a:extLst>
          </p:cNvPr>
          <p:cNvSpPr>
            <a:spLocks noGrp="1"/>
          </p:cNvSpPr>
          <p:nvPr>
            <p:ph type="sldNum" sz="quarter" idx="4"/>
          </p:nvPr>
        </p:nvSpPr>
        <p:spPr/>
        <p:txBody>
          <a:bodyPr/>
          <a:lstStyle/>
          <a:p>
            <a:fld id="{3A4F6043-7A67-491B-98BC-F933DED7226D}" type="slidenum">
              <a:rPr lang="en-US" smtClean="0"/>
              <a:pPr/>
              <a:t>29</a:t>
            </a:fld>
            <a:endParaRPr lang="en-US" dirty="0"/>
          </a:p>
        </p:txBody>
      </p:sp>
      <p:sp>
        <p:nvSpPr>
          <p:cNvPr id="4" name="Slide Number Placeholder 5">
            <a:extLst>
              <a:ext uri="{FF2B5EF4-FFF2-40B4-BE49-F238E27FC236}">
                <a16:creationId xmlns:a16="http://schemas.microsoft.com/office/drawing/2014/main" id="{914EB07A-8039-2C8C-E1FB-0A4EA1CB568A}"/>
              </a:ext>
            </a:extLst>
          </p:cNvPr>
          <p:cNvSpPr txBox="1">
            <a:spLocks/>
          </p:cNvSpPr>
          <p:nvPr/>
        </p:nvSpPr>
        <p:spPr>
          <a:xfrm>
            <a:off x="11503152" y="0"/>
            <a:ext cx="685800" cy="6858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4F6043-7A67-491B-98BC-F933DED7226D}" type="slidenum">
              <a:rPr lang="en-US" smtClean="0"/>
              <a:pPr/>
              <a:t>29</a:t>
            </a:fld>
            <a:endParaRPr lang="en-US" dirty="0"/>
          </a:p>
        </p:txBody>
      </p:sp>
    </p:spTree>
    <p:extLst>
      <p:ext uri="{BB962C8B-B14F-4D97-AF65-F5344CB8AC3E}">
        <p14:creationId xmlns:p14="http://schemas.microsoft.com/office/powerpoint/2010/main" val="13715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689D8-CDAC-4215-96CD-8548432CE4D6}"/>
              </a:ext>
            </a:extLst>
          </p:cNvPr>
          <p:cNvSpPr>
            <a:spLocks noGrp="1"/>
          </p:cNvSpPr>
          <p:nvPr>
            <p:ph type="title"/>
          </p:nvPr>
        </p:nvSpPr>
        <p:spPr/>
        <p:txBody>
          <a:bodyPr/>
          <a:lstStyle/>
          <a:p>
            <a:r>
              <a:rPr lang="en-US" dirty="0"/>
              <a:t>Opening Prayer</a:t>
            </a:r>
          </a:p>
        </p:txBody>
      </p:sp>
      <p:sp>
        <p:nvSpPr>
          <p:cNvPr id="3" name="Content Placeholder 2">
            <a:extLst>
              <a:ext uri="{FF2B5EF4-FFF2-40B4-BE49-F238E27FC236}">
                <a16:creationId xmlns:a16="http://schemas.microsoft.com/office/drawing/2014/main" id="{3110502F-36D4-4E60-B6E9-08628B2C5D5E}"/>
              </a:ext>
            </a:extLst>
          </p:cNvPr>
          <p:cNvSpPr>
            <a:spLocks noGrp="1"/>
          </p:cNvSpPr>
          <p:nvPr>
            <p:ph idx="1"/>
          </p:nvPr>
        </p:nvSpPr>
        <p:spPr/>
        <p:txBody>
          <a:bodyPr>
            <a:normAutofit/>
          </a:bodyPr>
          <a:lstStyle/>
          <a:p>
            <a:r>
              <a:rPr lang="en-US" sz="3200" dirty="0"/>
              <a:t>Good and Gracious God, we thank You and praise You for the gift of our Catholic faith. We ask You to bless and assist all Catholic schools in their important work of teaching the faith and educating young people. Please help all Catholic schools to flourish in every way, and we particularly ask your blessings on our FCC Accreditation Program and our site visit teams. Amen.</a:t>
            </a:r>
          </a:p>
        </p:txBody>
      </p:sp>
      <p:sp>
        <p:nvSpPr>
          <p:cNvPr id="39" name="Slide Number Placeholder 38">
            <a:extLst>
              <a:ext uri="{FF2B5EF4-FFF2-40B4-BE49-F238E27FC236}">
                <a16:creationId xmlns:a16="http://schemas.microsoft.com/office/drawing/2014/main" id="{86A23B90-D6E2-D980-7780-B6FC54FD8DE3}"/>
              </a:ext>
            </a:extLst>
          </p:cNvPr>
          <p:cNvSpPr>
            <a:spLocks noGrp="1"/>
          </p:cNvSpPr>
          <p:nvPr>
            <p:ph type="sldNum" sz="quarter" idx="4"/>
          </p:nvPr>
        </p:nvSpPr>
        <p:spPr/>
        <p:txBody>
          <a:bodyPr/>
          <a:lstStyle/>
          <a:p>
            <a:fld id="{3A4F6043-7A67-491B-98BC-F933DED7226D}" type="slidenum">
              <a:rPr lang="en-US" smtClean="0"/>
              <a:pPr/>
              <a:t>3</a:t>
            </a:fld>
            <a:endParaRPr lang="en-US" dirty="0"/>
          </a:p>
        </p:txBody>
      </p:sp>
      <p:sp>
        <p:nvSpPr>
          <p:cNvPr id="4" name="Slide Number Placeholder 5">
            <a:extLst>
              <a:ext uri="{FF2B5EF4-FFF2-40B4-BE49-F238E27FC236}">
                <a16:creationId xmlns:a16="http://schemas.microsoft.com/office/drawing/2014/main" id="{6E0FD4B5-4088-0CC7-E6CC-DEA779045EB0}"/>
              </a:ext>
            </a:extLst>
          </p:cNvPr>
          <p:cNvSpPr txBox="1">
            <a:spLocks/>
          </p:cNvSpPr>
          <p:nvPr/>
        </p:nvSpPr>
        <p:spPr>
          <a:xfrm>
            <a:off x="11503152" y="0"/>
            <a:ext cx="685800" cy="6858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4F6043-7A67-491B-98BC-F933DED7226D}" type="slidenum">
              <a:rPr lang="en-US" smtClean="0"/>
              <a:pPr/>
              <a:t>3</a:t>
            </a:fld>
            <a:endParaRPr lang="en-US" dirty="0"/>
          </a:p>
        </p:txBody>
      </p:sp>
    </p:spTree>
    <p:extLst>
      <p:ext uri="{BB962C8B-B14F-4D97-AF65-F5344CB8AC3E}">
        <p14:creationId xmlns:p14="http://schemas.microsoft.com/office/powerpoint/2010/main" val="1476309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3D467B-089C-8012-B0AB-AA552308D920}"/>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7A2AC19F-5750-AEE1-F39C-896624AB0D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B10E9E0A-4D3D-A8B0-53BF-847DCB171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86A5693E-BF04-72D0-73FB-23D01D83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a:extLst>
              <a:ext uri="{FF2B5EF4-FFF2-40B4-BE49-F238E27FC236}">
                <a16:creationId xmlns:a16="http://schemas.microsoft.com/office/drawing/2014/main" id="{3E08D5BD-0002-377E-C02F-69774BCC9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D07B30C-9A46-C7D4-DA1B-A9B889441795}"/>
              </a:ext>
            </a:extLst>
          </p:cNvPr>
          <p:cNvSpPr>
            <a:spLocks noGrp="1"/>
          </p:cNvSpPr>
          <p:nvPr>
            <p:ph type="ctrTitle"/>
          </p:nvPr>
        </p:nvSpPr>
        <p:spPr>
          <a:xfrm>
            <a:off x="5238752" y="576263"/>
            <a:ext cx="6254377" cy="909637"/>
          </a:xfrm>
        </p:spPr>
        <p:txBody>
          <a:bodyPr vert="horz" lIns="91440" tIns="45720" rIns="91440" bIns="45720" rtlCol="0" anchor="b">
            <a:normAutofit/>
          </a:bodyPr>
          <a:lstStyle/>
          <a:p>
            <a:r>
              <a:rPr lang="en-US" sz="4800" dirty="0"/>
              <a:t>Action Plan Review</a:t>
            </a:r>
          </a:p>
        </p:txBody>
      </p:sp>
      <p:sp>
        <p:nvSpPr>
          <p:cNvPr id="3" name="Subtitle 2">
            <a:extLst>
              <a:ext uri="{FF2B5EF4-FFF2-40B4-BE49-F238E27FC236}">
                <a16:creationId xmlns:a16="http://schemas.microsoft.com/office/drawing/2014/main" id="{BE7FB45C-CD53-6712-3986-0F9352F3D8D4}"/>
              </a:ext>
            </a:extLst>
          </p:cNvPr>
          <p:cNvSpPr>
            <a:spLocks noGrp="1"/>
          </p:cNvSpPr>
          <p:nvPr>
            <p:ph type="body" sz="quarter" idx="10"/>
          </p:nvPr>
        </p:nvSpPr>
        <p:spPr>
          <a:xfrm>
            <a:off x="5105402" y="1595437"/>
            <a:ext cx="6528329" cy="4362221"/>
          </a:xfrm>
        </p:spPr>
        <p:txBody>
          <a:bodyPr vert="horz" lIns="91440" tIns="45720" rIns="91440" bIns="45720" rtlCol="0">
            <a:normAutofit/>
          </a:bodyPr>
          <a:lstStyle/>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kumimoji="0" lang="en-US" b="0" i="0" u="none" strike="noStrike" kern="1200" cap="none" spc="0" normalizeH="0" baseline="0" noProof="0" dirty="0">
                <a:ln>
                  <a:noFill/>
                </a:ln>
                <a:solidFill>
                  <a:prstClr val="black"/>
                </a:solidFill>
                <a:effectLst/>
                <a:uLnTx/>
                <a:uFillTx/>
                <a:latin typeface="Dante"/>
                <a:ea typeface="+mn-ea"/>
                <a:cs typeface="+mn-cs"/>
              </a:rPr>
              <a:t>Any comments or suggestions</a:t>
            </a:r>
          </a:p>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lang="en-US" dirty="0">
                <a:solidFill>
                  <a:prstClr val="black"/>
                </a:solidFill>
                <a:latin typeface="Dante"/>
              </a:rPr>
              <a:t>Goals make sense, specific, measurable, time-bound</a:t>
            </a:r>
          </a:p>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kumimoji="0" lang="en-US" b="0" i="0" u="none" strike="noStrike" kern="1200" cap="none" spc="0" normalizeH="0" baseline="0" noProof="0" dirty="0">
                <a:ln>
                  <a:noFill/>
                </a:ln>
                <a:solidFill>
                  <a:prstClr val="black"/>
                </a:solidFill>
                <a:effectLst/>
                <a:uLnTx/>
                <a:uFillTx/>
                <a:latin typeface="Dante"/>
                <a:ea typeface="+mn-ea"/>
                <a:cs typeface="+mn-cs"/>
              </a:rPr>
              <a:t>Plan flows from the self-study</a:t>
            </a:r>
          </a:p>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lang="en-US" dirty="0">
                <a:solidFill>
                  <a:prstClr val="black"/>
                </a:solidFill>
                <a:latin typeface="Dante"/>
              </a:rPr>
              <a:t>Anything else they should consider based on your review</a:t>
            </a:r>
            <a:endParaRPr kumimoji="0" lang="en-US" b="0" i="0" u="none" strike="noStrike" kern="1200" cap="none" spc="0" normalizeH="0" baseline="0" noProof="0" dirty="0">
              <a:ln>
                <a:noFill/>
              </a:ln>
              <a:solidFill>
                <a:prstClr val="black"/>
              </a:solidFill>
              <a:effectLst/>
              <a:uLnTx/>
              <a:uFillTx/>
              <a:latin typeface="Dante"/>
              <a:ea typeface="+mn-ea"/>
              <a:cs typeface="+mn-cs"/>
            </a:endParaRPr>
          </a:p>
        </p:txBody>
      </p:sp>
      <p:sp>
        <p:nvSpPr>
          <p:cNvPr id="20" name="Rectangle 19">
            <a:extLst>
              <a:ext uri="{FF2B5EF4-FFF2-40B4-BE49-F238E27FC236}">
                <a16:creationId xmlns:a16="http://schemas.microsoft.com/office/drawing/2014/main" id="{A3833298-7731-FCBA-F03B-34EB6D9CE2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85800"/>
            <a:ext cx="558268" cy="5486400"/>
          </a:xfrm>
          <a:prstGeom prst="rect">
            <a:avLst/>
          </a:prstGeom>
          <a:solidFill>
            <a:srgbClr val="C26D58">
              <a:alpha val="2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7" name="Picture Placeholder 6" descr="A wooden cross on a string of beads&#10;&#10;AI-generated content may be incorrect.">
            <a:extLst>
              <a:ext uri="{FF2B5EF4-FFF2-40B4-BE49-F238E27FC236}">
                <a16:creationId xmlns:a16="http://schemas.microsoft.com/office/drawing/2014/main" id="{E88A6BBE-9C6A-FEDF-0E27-AFB86D55113A}"/>
              </a:ext>
            </a:extLst>
          </p:cNvPr>
          <p:cNvPicPr>
            <a:picLocks noGrp="1" noChangeAspect="1"/>
          </p:cNvPicPr>
          <p:nvPr>
            <p:ph type="pic" sz="quarter" idx="13"/>
          </p:nvPr>
        </p:nvPicPr>
        <p:blipFill>
          <a:blip r:embed="rId3"/>
          <a:srcRect l="24868" r="22242" b="-2"/>
          <a:stretch>
            <a:fillRect/>
          </a:stretch>
        </p:blipFill>
        <p:spPr>
          <a:xfrm>
            <a:off x="558268" y="685800"/>
            <a:ext cx="4347099" cy="5486400"/>
          </a:xfrm>
          <a:prstGeom prst="rect">
            <a:avLst/>
          </a:prstGeom>
        </p:spPr>
      </p:pic>
      <p:cxnSp>
        <p:nvCxnSpPr>
          <p:cNvPr id="22" name="Straight Connector 21">
            <a:extLst>
              <a:ext uri="{FF2B5EF4-FFF2-40B4-BE49-F238E27FC236}">
                <a16:creationId xmlns:a16="http://schemas.microsoft.com/office/drawing/2014/main" id="{95DE31CC-DEF4-297B-4CB3-E63E36C0E5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C26D58"/>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6D62CA6-58DA-DFC7-0D4B-0B404B11E2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C26D58"/>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170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0DE204-FFC0-168D-E81F-AD9FA73AB4CE}"/>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7068DA0-90CE-12E2-5833-E89A63BC96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97F1D6BE-DE9A-7B5B-10C6-B2C70834A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24">
            <a:extLst>
              <a:ext uri="{FF2B5EF4-FFF2-40B4-BE49-F238E27FC236}">
                <a16:creationId xmlns:a16="http://schemas.microsoft.com/office/drawing/2014/main" id="{C70E9626-A350-1663-8CEE-283898551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85800"/>
            <a:ext cx="422144" cy="5486400"/>
          </a:xfrm>
          <a:prstGeom prst="rect">
            <a:avLst/>
          </a:prstGeom>
          <a:solidFill>
            <a:srgbClr val="9A7B4A">
              <a:alpha val="2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26" name="Rectangle 25">
            <a:extLst>
              <a:ext uri="{FF2B5EF4-FFF2-40B4-BE49-F238E27FC236}">
                <a16:creationId xmlns:a16="http://schemas.microsoft.com/office/drawing/2014/main" id="{A1C7EBC4-6D63-DCC8-C403-519DFA565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BEAC90B-DA68-7277-0FB2-9AD261E85542}"/>
              </a:ext>
            </a:extLst>
          </p:cNvPr>
          <p:cNvSpPr>
            <a:spLocks noGrp="1"/>
          </p:cNvSpPr>
          <p:nvPr>
            <p:ph type="title"/>
          </p:nvPr>
        </p:nvSpPr>
        <p:spPr>
          <a:xfrm>
            <a:off x="5132026" y="540168"/>
            <a:ext cx="5828376" cy="955258"/>
          </a:xfrm>
        </p:spPr>
        <p:txBody>
          <a:bodyPr vert="horz" lIns="91440" tIns="45720" rIns="91440" bIns="45720" rtlCol="0" anchor="b">
            <a:normAutofit/>
          </a:bodyPr>
          <a:lstStyle/>
          <a:p>
            <a:pPr algn="ctr"/>
            <a:r>
              <a:rPr lang="en-US" sz="4800" dirty="0">
                <a:solidFill>
                  <a:schemeClr val="tx1"/>
                </a:solidFill>
              </a:rPr>
              <a:t>Recommendations</a:t>
            </a:r>
          </a:p>
        </p:txBody>
      </p:sp>
      <p:pic>
        <p:nvPicPr>
          <p:cNvPr id="6" name="Picture Placeholder 5" descr="A person holding a religious object&#10;&#10;AI-generated content may be incorrect.">
            <a:extLst>
              <a:ext uri="{FF2B5EF4-FFF2-40B4-BE49-F238E27FC236}">
                <a16:creationId xmlns:a16="http://schemas.microsoft.com/office/drawing/2014/main" id="{EEBE2375-430A-9642-3447-1F8164E46468}"/>
              </a:ext>
            </a:extLst>
          </p:cNvPr>
          <p:cNvPicPr>
            <a:picLocks noChangeAspect="1"/>
          </p:cNvPicPr>
          <p:nvPr/>
        </p:nvPicPr>
        <p:blipFill>
          <a:blip r:embed="rId3"/>
          <a:srcRect t="1356" r="-1" b="8750"/>
          <a:stretch>
            <a:fillRect/>
          </a:stretch>
        </p:blipFill>
        <p:spPr>
          <a:xfrm>
            <a:off x="413003" y="685800"/>
            <a:ext cx="4073933" cy="5486400"/>
          </a:xfrm>
          <a:prstGeom prst="rect">
            <a:avLst/>
          </a:prstGeom>
        </p:spPr>
      </p:pic>
      <p:sp>
        <p:nvSpPr>
          <p:cNvPr id="27" name="Content Placeholder 9">
            <a:extLst>
              <a:ext uri="{FF2B5EF4-FFF2-40B4-BE49-F238E27FC236}">
                <a16:creationId xmlns:a16="http://schemas.microsoft.com/office/drawing/2014/main" id="{9EFEA1B0-43ED-CF13-1953-8087AF684139}"/>
              </a:ext>
            </a:extLst>
          </p:cNvPr>
          <p:cNvSpPr>
            <a:spLocks noGrp="1"/>
          </p:cNvSpPr>
          <p:nvPr>
            <p:ph idx="1"/>
          </p:nvPr>
        </p:nvSpPr>
        <p:spPr>
          <a:xfrm>
            <a:off x="4660491" y="1563624"/>
            <a:ext cx="6725263" cy="4412273"/>
          </a:xfrm>
        </p:spPr>
        <p:txBody>
          <a:bodyPr anchor="t">
            <a:noAutofit/>
          </a:bodyPr>
          <a:lstStyle/>
          <a:p>
            <a:pPr>
              <a:lnSpc>
                <a:spcPct val="100000"/>
              </a:lnSpc>
            </a:pPr>
            <a:r>
              <a:rPr lang="en-US" b="1" dirty="0">
                <a:solidFill>
                  <a:schemeClr val="tx1"/>
                </a:solidFill>
              </a:rPr>
              <a:t>Immediate Attention</a:t>
            </a:r>
          </a:p>
          <a:p>
            <a:pPr lvl="1">
              <a:lnSpc>
                <a:spcPct val="100000"/>
              </a:lnSpc>
            </a:pPr>
            <a:r>
              <a:rPr lang="en-US" sz="2400" dirty="0">
                <a:solidFill>
                  <a:schemeClr val="tx1"/>
                </a:solidFill>
              </a:rPr>
              <a:t>List safety and/or scholarship compliance issues that must be addressed this school year</a:t>
            </a:r>
          </a:p>
          <a:p>
            <a:pPr>
              <a:lnSpc>
                <a:spcPct val="100000"/>
              </a:lnSpc>
            </a:pPr>
            <a:r>
              <a:rPr lang="en-US" b="1" dirty="0">
                <a:solidFill>
                  <a:schemeClr val="tx1"/>
                </a:solidFill>
              </a:rPr>
              <a:t>Recommendations</a:t>
            </a:r>
          </a:p>
          <a:p>
            <a:pPr lvl="1">
              <a:lnSpc>
                <a:spcPct val="100000"/>
              </a:lnSpc>
            </a:pPr>
            <a:r>
              <a:rPr lang="en-US" sz="2400" dirty="0">
                <a:solidFill>
                  <a:schemeClr val="tx1"/>
                </a:solidFill>
              </a:rPr>
              <a:t>List practices and/or procedures the school should consider in the next few years</a:t>
            </a:r>
          </a:p>
          <a:p>
            <a:pPr>
              <a:lnSpc>
                <a:spcPct val="100000"/>
              </a:lnSpc>
            </a:pPr>
            <a:r>
              <a:rPr lang="en-US" b="1" dirty="0">
                <a:solidFill>
                  <a:schemeClr val="tx1"/>
                </a:solidFill>
              </a:rPr>
              <a:t>Opportunities for Growth</a:t>
            </a:r>
          </a:p>
          <a:p>
            <a:pPr lvl="1">
              <a:lnSpc>
                <a:spcPct val="100000"/>
              </a:lnSpc>
            </a:pPr>
            <a:r>
              <a:rPr lang="en-US" sz="2400" dirty="0">
                <a:solidFill>
                  <a:schemeClr val="tx1"/>
                </a:solidFill>
              </a:rPr>
              <a:t>List any practices and/or procedures the school might want to consider as a lower priority</a:t>
            </a:r>
          </a:p>
        </p:txBody>
      </p:sp>
      <p:cxnSp>
        <p:nvCxnSpPr>
          <p:cNvPr id="28" name="Straight Connector 27">
            <a:extLst>
              <a:ext uri="{FF2B5EF4-FFF2-40B4-BE49-F238E27FC236}">
                <a16:creationId xmlns:a16="http://schemas.microsoft.com/office/drawing/2014/main" id="{F644C710-4504-1581-3D5A-4BCA7B234C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9A7B4A"/>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B59E090-1BA8-8393-9B78-BDA2B7FB2A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9A7B4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19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15832-3B88-48CF-8043-95E6A4907870}"/>
              </a:ext>
            </a:extLst>
          </p:cNvPr>
          <p:cNvSpPr>
            <a:spLocks noGrp="1"/>
          </p:cNvSpPr>
          <p:nvPr>
            <p:ph type="title"/>
          </p:nvPr>
        </p:nvSpPr>
        <p:spPr>
          <a:xfrm>
            <a:off x="343520" y="23018"/>
            <a:ext cx="10660350" cy="911047"/>
          </a:xfrm>
        </p:spPr>
        <p:txBody>
          <a:bodyPr>
            <a:normAutofit/>
          </a:bodyPr>
          <a:lstStyle/>
          <a:p>
            <a:r>
              <a:rPr lang="en-US" dirty="0" err="1"/>
              <a:t>Accreditrac</a:t>
            </a:r>
            <a:r>
              <a:rPr lang="en-US" dirty="0"/>
              <a:t> Work and Reports</a:t>
            </a:r>
          </a:p>
        </p:txBody>
      </p:sp>
      <p:sp>
        <p:nvSpPr>
          <p:cNvPr id="4" name="Content Placeholder 3">
            <a:extLst>
              <a:ext uri="{FF2B5EF4-FFF2-40B4-BE49-F238E27FC236}">
                <a16:creationId xmlns:a16="http://schemas.microsoft.com/office/drawing/2014/main" id="{BB6FF9F1-02F2-4FD4-A3BF-42428815EF2E}"/>
              </a:ext>
            </a:extLst>
          </p:cNvPr>
          <p:cNvSpPr>
            <a:spLocks noGrp="1"/>
          </p:cNvSpPr>
          <p:nvPr>
            <p:ph sz="half" idx="2"/>
          </p:nvPr>
        </p:nvSpPr>
        <p:spPr>
          <a:xfrm>
            <a:off x="1651211" y="1140543"/>
            <a:ext cx="9645366" cy="4180000"/>
          </a:xfrm>
        </p:spPr>
        <p:txBody>
          <a:bodyPr vert="horz" lIns="91440" tIns="45720" rIns="91440" bIns="45720" rtlCol="0" anchor="t">
            <a:noAutofit/>
          </a:bodyPr>
          <a:lstStyle/>
          <a:p>
            <a:pPr marL="342900" indent="-342900">
              <a:buFont typeface="Wingdings" panose="05000000000000000000" pitchFamily="2" charset="2"/>
              <a:buChar char="§"/>
            </a:pPr>
            <a:r>
              <a:rPr lang="en-US" sz="2800" dirty="0"/>
              <a:t>Ensure all benchmarks are rated: ARCA, EEP, Health &amp; Safety Checklist, STREAM; comments written, as needed</a:t>
            </a:r>
          </a:p>
          <a:p>
            <a:pPr marL="342900" indent="-342900">
              <a:buFont typeface="Wingdings" panose="05000000000000000000" pitchFamily="2" charset="2"/>
              <a:buChar char="§"/>
            </a:pPr>
            <a:r>
              <a:rPr lang="en-US" sz="2800" dirty="0"/>
              <a:t>Complete the slide deck for the meeting after school on day 2 and send to </a:t>
            </a:r>
            <a:r>
              <a:rPr lang="en-US" sz="2800" dirty="0">
                <a:hlinkClick r:id="rId3"/>
              </a:rPr>
              <a:t>accreditation@flacathconf.org</a:t>
            </a:r>
            <a:r>
              <a:rPr lang="en-US" sz="2800" dirty="0"/>
              <a:t> in PowerPoint format.</a:t>
            </a:r>
          </a:p>
          <a:p>
            <a:pPr marL="342900" indent="-342900">
              <a:buFont typeface="Wingdings" panose="05000000000000000000" pitchFamily="2" charset="2"/>
              <a:buChar char="§"/>
            </a:pPr>
            <a:r>
              <a:rPr lang="en-US" sz="2800" dirty="0"/>
              <a:t>Complete the written report and send to </a:t>
            </a:r>
            <a:r>
              <a:rPr lang="en-US" sz="2800" dirty="0">
                <a:hlinkClick r:id="rId3"/>
              </a:rPr>
              <a:t>accreditation@flacathconf.org</a:t>
            </a:r>
            <a:r>
              <a:rPr lang="en-US" sz="2800" dirty="0"/>
              <a:t> within two weeks of the visit in a Word Document. </a:t>
            </a:r>
          </a:p>
        </p:txBody>
      </p:sp>
      <p:sp>
        <p:nvSpPr>
          <p:cNvPr id="33" name="Slide Number Placeholder 32">
            <a:extLst>
              <a:ext uri="{FF2B5EF4-FFF2-40B4-BE49-F238E27FC236}">
                <a16:creationId xmlns:a16="http://schemas.microsoft.com/office/drawing/2014/main" id="{EC64CEEC-83BF-60C7-B00E-F2DE1BC02BC2}"/>
              </a:ext>
            </a:extLst>
          </p:cNvPr>
          <p:cNvSpPr>
            <a:spLocks noGrp="1"/>
          </p:cNvSpPr>
          <p:nvPr>
            <p:ph type="sldNum" sz="quarter" idx="12"/>
          </p:nvPr>
        </p:nvSpPr>
        <p:spPr/>
        <p:txBody>
          <a:bodyPr/>
          <a:lstStyle/>
          <a:p>
            <a:fld id="{3A4F6043-7A67-491B-98BC-F933DED7226D}" type="slidenum">
              <a:rPr lang="en-US" smtClean="0"/>
              <a:pPr/>
              <a:t>32</a:t>
            </a:fld>
            <a:endParaRPr lang="en-US" dirty="0"/>
          </a:p>
        </p:txBody>
      </p:sp>
    </p:spTree>
    <p:extLst>
      <p:ext uri="{BB962C8B-B14F-4D97-AF65-F5344CB8AC3E}">
        <p14:creationId xmlns:p14="http://schemas.microsoft.com/office/powerpoint/2010/main" val="2897687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3B240-048C-973C-B438-F7BBD6A352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82FA6E-4B71-274E-A31E-6701DA9EA732}"/>
              </a:ext>
            </a:extLst>
          </p:cNvPr>
          <p:cNvSpPr>
            <a:spLocks noGrp="1"/>
          </p:cNvSpPr>
          <p:nvPr>
            <p:ph type="title"/>
          </p:nvPr>
        </p:nvSpPr>
        <p:spPr>
          <a:xfrm>
            <a:off x="419106" y="0"/>
            <a:ext cx="9733538" cy="775417"/>
          </a:xfrm>
        </p:spPr>
        <p:txBody>
          <a:bodyPr/>
          <a:lstStyle/>
          <a:p>
            <a:r>
              <a:rPr lang="en-US" dirty="0"/>
              <a:t>Exit Report</a:t>
            </a:r>
          </a:p>
        </p:txBody>
      </p:sp>
      <p:sp>
        <p:nvSpPr>
          <p:cNvPr id="3" name="Content Placeholder 2">
            <a:extLst>
              <a:ext uri="{FF2B5EF4-FFF2-40B4-BE49-F238E27FC236}">
                <a16:creationId xmlns:a16="http://schemas.microsoft.com/office/drawing/2014/main" id="{656CF847-0833-EDA4-7EE4-D1A73E4CFAE5}"/>
              </a:ext>
            </a:extLst>
          </p:cNvPr>
          <p:cNvSpPr>
            <a:spLocks noGrp="1"/>
          </p:cNvSpPr>
          <p:nvPr>
            <p:ph idx="1"/>
          </p:nvPr>
        </p:nvSpPr>
        <p:spPr>
          <a:xfrm>
            <a:off x="1861429" y="1451664"/>
            <a:ext cx="8469141" cy="3345316"/>
          </a:xfrm>
        </p:spPr>
        <p:txBody>
          <a:bodyPr>
            <a:normAutofit/>
          </a:bodyPr>
          <a:lstStyle/>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kumimoji="0" lang="en-US" sz="2800" b="0" i="0" u="none" strike="noStrike" kern="1200" cap="none" spc="0" normalizeH="0" baseline="0" noProof="0" dirty="0">
                <a:ln>
                  <a:noFill/>
                </a:ln>
                <a:solidFill>
                  <a:prstClr val="black"/>
                </a:solidFill>
                <a:effectLst/>
                <a:uLnTx/>
                <a:uFillTx/>
                <a:latin typeface="Dante"/>
                <a:ea typeface="+mn-ea"/>
                <a:cs typeface="+mn-cs"/>
              </a:rPr>
              <a:t>All team members participate</a:t>
            </a:r>
          </a:p>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lang="en-US" sz="2800" dirty="0">
                <a:solidFill>
                  <a:prstClr val="black"/>
                </a:solidFill>
                <a:latin typeface="Dante"/>
              </a:rPr>
              <a:t>All staff members attend</a:t>
            </a:r>
          </a:p>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kumimoji="0" lang="en-US" sz="2800" b="0" i="0" u="none" strike="noStrike" kern="1200" cap="none" spc="0" normalizeH="0" baseline="0" noProof="0" dirty="0">
                <a:ln>
                  <a:noFill/>
                </a:ln>
                <a:solidFill>
                  <a:prstClr val="black"/>
                </a:solidFill>
                <a:effectLst/>
                <a:uLnTx/>
                <a:uFillTx/>
                <a:latin typeface="Dante"/>
                <a:ea typeface="+mn-ea"/>
                <a:cs typeface="+mn-cs"/>
              </a:rPr>
              <a:t>Balanced Reporting</a:t>
            </a:r>
          </a:p>
        </p:txBody>
      </p:sp>
      <p:sp>
        <p:nvSpPr>
          <p:cNvPr id="35" name="Slide Number Placeholder 34">
            <a:extLst>
              <a:ext uri="{FF2B5EF4-FFF2-40B4-BE49-F238E27FC236}">
                <a16:creationId xmlns:a16="http://schemas.microsoft.com/office/drawing/2014/main" id="{1FAF40AA-3B32-4926-B457-26468DE8F12E}"/>
              </a:ext>
            </a:extLst>
          </p:cNvPr>
          <p:cNvSpPr>
            <a:spLocks noGrp="1"/>
          </p:cNvSpPr>
          <p:nvPr>
            <p:ph type="sldNum" sz="quarter" idx="4"/>
          </p:nvPr>
        </p:nvSpPr>
        <p:spPr/>
        <p:txBody>
          <a:bodyPr/>
          <a:lstStyle/>
          <a:p>
            <a:fld id="{3A4F6043-7A67-491B-98BC-F933DED7226D}" type="slidenum">
              <a:rPr lang="en-US" smtClean="0"/>
              <a:pPr/>
              <a:t>33</a:t>
            </a:fld>
            <a:endParaRPr lang="en-US" dirty="0"/>
          </a:p>
        </p:txBody>
      </p:sp>
      <p:sp>
        <p:nvSpPr>
          <p:cNvPr id="4" name="Slide Number Placeholder 5">
            <a:extLst>
              <a:ext uri="{FF2B5EF4-FFF2-40B4-BE49-F238E27FC236}">
                <a16:creationId xmlns:a16="http://schemas.microsoft.com/office/drawing/2014/main" id="{30F28D3E-2EFE-C336-F3E0-038E3B066508}"/>
              </a:ext>
            </a:extLst>
          </p:cNvPr>
          <p:cNvSpPr txBox="1">
            <a:spLocks/>
          </p:cNvSpPr>
          <p:nvPr/>
        </p:nvSpPr>
        <p:spPr>
          <a:xfrm>
            <a:off x="11503152" y="0"/>
            <a:ext cx="685800" cy="6858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4F6043-7A67-491B-98BC-F933DED7226D}" type="slidenum">
              <a:rPr lang="en-US" smtClean="0"/>
              <a:pPr/>
              <a:t>33</a:t>
            </a:fld>
            <a:endParaRPr lang="en-US" dirty="0"/>
          </a:p>
        </p:txBody>
      </p:sp>
    </p:spTree>
    <p:extLst>
      <p:ext uri="{BB962C8B-B14F-4D97-AF65-F5344CB8AC3E}">
        <p14:creationId xmlns:p14="http://schemas.microsoft.com/office/powerpoint/2010/main" val="41634603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3D5816-159D-6D77-123D-8FAE8C5D479F}"/>
              </a:ext>
            </a:extLst>
          </p:cNvPr>
          <p:cNvSpPr>
            <a:spLocks noGrp="1"/>
          </p:cNvSpPr>
          <p:nvPr>
            <p:ph type="body" idx="1"/>
          </p:nvPr>
        </p:nvSpPr>
        <p:spPr>
          <a:xfrm>
            <a:off x="530333" y="825993"/>
            <a:ext cx="5157787" cy="823912"/>
          </a:xfrm>
        </p:spPr>
        <p:txBody>
          <a:bodyPr/>
          <a:lstStyle/>
          <a:p>
            <a:r>
              <a:rPr lang="en-US" dirty="0"/>
              <a:t>Don’ts</a:t>
            </a:r>
          </a:p>
        </p:txBody>
      </p:sp>
      <p:sp>
        <p:nvSpPr>
          <p:cNvPr id="4" name="Content Placeholder 3">
            <a:extLst>
              <a:ext uri="{FF2B5EF4-FFF2-40B4-BE49-F238E27FC236}">
                <a16:creationId xmlns:a16="http://schemas.microsoft.com/office/drawing/2014/main" id="{7BB35CA8-7335-C96B-2D2C-4D442EC2FA18}"/>
              </a:ext>
            </a:extLst>
          </p:cNvPr>
          <p:cNvSpPr>
            <a:spLocks noGrp="1"/>
          </p:cNvSpPr>
          <p:nvPr>
            <p:ph sz="half" idx="2"/>
          </p:nvPr>
        </p:nvSpPr>
        <p:spPr>
          <a:xfrm>
            <a:off x="422178" y="1740310"/>
            <a:ext cx="5157787" cy="4291697"/>
          </a:xfrm>
        </p:spPr>
        <p:txBody>
          <a:bodyPr>
            <a:normAutofit/>
          </a:bodyPr>
          <a:lstStyle/>
          <a:p>
            <a:r>
              <a:rPr lang="en-US" dirty="0"/>
              <a:t>Focus on your school and how things are done there</a:t>
            </a:r>
          </a:p>
          <a:p>
            <a:r>
              <a:rPr lang="en-US" dirty="0"/>
              <a:t>Try to find something wrong	</a:t>
            </a:r>
          </a:p>
          <a:p>
            <a:r>
              <a:rPr lang="en-US" dirty="0"/>
              <a:t>Give an easy A</a:t>
            </a:r>
          </a:p>
          <a:p>
            <a:r>
              <a:rPr lang="en-US" dirty="0"/>
              <a:t>Spend too much time on one item or on things not related to the work</a:t>
            </a:r>
          </a:p>
          <a:p>
            <a:r>
              <a:rPr lang="en-US" dirty="0"/>
              <a:t>Struggle with issues/questions on your own.</a:t>
            </a:r>
          </a:p>
        </p:txBody>
      </p:sp>
      <p:sp>
        <p:nvSpPr>
          <p:cNvPr id="5" name="Text Placeholder 4">
            <a:extLst>
              <a:ext uri="{FF2B5EF4-FFF2-40B4-BE49-F238E27FC236}">
                <a16:creationId xmlns:a16="http://schemas.microsoft.com/office/drawing/2014/main" id="{021AC5CF-A87E-DCA5-FCF2-62FE3EE97807}"/>
              </a:ext>
            </a:extLst>
          </p:cNvPr>
          <p:cNvSpPr>
            <a:spLocks noGrp="1"/>
          </p:cNvSpPr>
          <p:nvPr>
            <p:ph type="body" sz="quarter" idx="3"/>
          </p:nvPr>
        </p:nvSpPr>
        <p:spPr>
          <a:xfrm>
            <a:off x="5862745" y="825993"/>
            <a:ext cx="5183188" cy="823912"/>
          </a:xfrm>
        </p:spPr>
        <p:txBody>
          <a:bodyPr/>
          <a:lstStyle/>
          <a:p>
            <a:r>
              <a:rPr lang="en-US" dirty="0"/>
              <a:t>Do’s</a:t>
            </a:r>
          </a:p>
        </p:txBody>
      </p:sp>
      <p:sp>
        <p:nvSpPr>
          <p:cNvPr id="6" name="Content Placeholder 5">
            <a:extLst>
              <a:ext uri="{FF2B5EF4-FFF2-40B4-BE49-F238E27FC236}">
                <a16:creationId xmlns:a16="http://schemas.microsoft.com/office/drawing/2014/main" id="{90D723A6-86D6-4831-4957-5F7A1C88D5A6}"/>
              </a:ext>
            </a:extLst>
          </p:cNvPr>
          <p:cNvSpPr>
            <a:spLocks noGrp="1"/>
          </p:cNvSpPr>
          <p:nvPr>
            <p:ph sz="quarter" idx="4"/>
          </p:nvPr>
        </p:nvSpPr>
        <p:spPr>
          <a:xfrm>
            <a:off x="5754590" y="1740310"/>
            <a:ext cx="5183188" cy="4291697"/>
          </a:xfrm>
        </p:spPr>
        <p:txBody>
          <a:bodyPr>
            <a:normAutofit/>
          </a:bodyPr>
          <a:lstStyle/>
          <a:p>
            <a:r>
              <a:rPr lang="en-US" dirty="0"/>
              <a:t>Focus on validating the self-study work and rating all benchmarks</a:t>
            </a:r>
          </a:p>
          <a:p>
            <a:r>
              <a:rPr lang="en-US" dirty="0"/>
              <a:t>Be professional in attire, attitude, and actions</a:t>
            </a:r>
          </a:p>
          <a:p>
            <a:r>
              <a:rPr lang="en-US" dirty="0"/>
              <a:t>Smile and be affirming</a:t>
            </a:r>
          </a:p>
          <a:p>
            <a:r>
              <a:rPr lang="en-US" dirty="0"/>
              <a:t>Note key takeaways to share at your school</a:t>
            </a:r>
          </a:p>
          <a:p>
            <a:r>
              <a:rPr lang="en-US" dirty="0"/>
              <a:t>Contact FCC with questions</a:t>
            </a:r>
          </a:p>
        </p:txBody>
      </p:sp>
      <p:sp>
        <p:nvSpPr>
          <p:cNvPr id="7" name="Slide Number Placeholder 6">
            <a:extLst>
              <a:ext uri="{FF2B5EF4-FFF2-40B4-BE49-F238E27FC236}">
                <a16:creationId xmlns:a16="http://schemas.microsoft.com/office/drawing/2014/main" id="{9EA57329-4787-FDE8-E252-99F27613DB08}"/>
              </a:ext>
            </a:extLst>
          </p:cNvPr>
          <p:cNvSpPr>
            <a:spLocks noGrp="1"/>
          </p:cNvSpPr>
          <p:nvPr>
            <p:ph type="sldNum" sz="quarter" idx="12"/>
          </p:nvPr>
        </p:nvSpPr>
        <p:spPr/>
        <p:txBody>
          <a:bodyPr/>
          <a:lstStyle/>
          <a:p>
            <a:fld id="{3A4F6043-7A67-491B-98BC-F933DED7226D}" type="slidenum">
              <a:rPr lang="en-US" smtClean="0"/>
              <a:pPr/>
              <a:t>34</a:t>
            </a:fld>
            <a:endParaRPr lang="en-US" dirty="0"/>
          </a:p>
        </p:txBody>
      </p:sp>
      <p:sp>
        <p:nvSpPr>
          <p:cNvPr id="8" name="TextBox 7">
            <a:extLst>
              <a:ext uri="{FF2B5EF4-FFF2-40B4-BE49-F238E27FC236}">
                <a16:creationId xmlns:a16="http://schemas.microsoft.com/office/drawing/2014/main" id="{29BBC97C-F772-B849-3A83-ED647E020998}"/>
              </a:ext>
            </a:extLst>
          </p:cNvPr>
          <p:cNvSpPr txBox="1"/>
          <p:nvPr/>
        </p:nvSpPr>
        <p:spPr>
          <a:xfrm>
            <a:off x="3221913" y="6231265"/>
            <a:ext cx="4916129" cy="523220"/>
          </a:xfrm>
          <a:prstGeom prst="rect">
            <a:avLst/>
          </a:prstGeom>
          <a:noFill/>
        </p:spPr>
        <p:txBody>
          <a:bodyPr wrap="square" rtlCol="0">
            <a:spAutoFit/>
          </a:bodyPr>
          <a:lstStyle/>
          <a:p>
            <a:pPr algn="ctr"/>
            <a:r>
              <a:rPr lang="en-US" sz="2800" dirty="0"/>
              <a:t>Have fun and enjoy the visit!!</a:t>
            </a:r>
          </a:p>
        </p:txBody>
      </p:sp>
    </p:spTree>
    <p:extLst>
      <p:ext uri="{BB962C8B-B14F-4D97-AF65-F5344CB8AC3E}">
        <p14:creationId xmlns:p14="http://schemas.microsoft.com/office/powerpoint/2010/main" val="245469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P spid="6" grpId="0" uiExpand="1" build="p"/>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3DAE6-3998-2FDE-9DFC-407312DEE3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3F0CE5-D635-C2D8-F168-38DDC8F9E8E6}"/>
              </a:ext>
            </a:extLst>
          </p:cNvPr>
          <p:cNvSpPr>
            <a:spLocks noGrp="1"/>
          </p:cNvSpPr>
          <p:nvPr>
            <p:ph type="title"/>
          </p:nvPr>
        </p:nvSpPr>
        <p:spPr>
          <a:xfrm>
            <a:off x="4895855" y="2333599"/>
            <a:ext cx="2969952" cy="911047"/>
          </a:xfrm>
        </p:spPr>
        <p:txBody>
          <a:bodyPr>
            <a:normAutofit/>
          </a:bodyPr>
          <a:lstStyle/>
          <a:p>
            <a:r>
              <a:rPr lang="en-US" dirty="0"/>
              <a:t>Questions?</a:t>
            </a:r>
          </a:p>
        </p:txBody>
      </p:sp>
      <p:sp>
        <p:nvSpPr>
          <p:cNvPr id="33" name="Slide Number Placeholder 32">
            <a:extLst>
              <a:ext uri="{FF2B5EF4-FFF2-40B4-BE49-F238E27FC236}">
                <a16:creationId xmlns:a16="http://schemas.microsoft.com/office/drawing/2014/main" id="{4883A0A3-0C7C-77AD-7FF8-50CED34F4DE3}"/>
              </a:ext>
            </a:extLst>
          </p:cNvPr>
          <p:cNvSpPr>
            <a:spLocks noGrp="1"/>
          </p:cNvSpPr>
          <p:nvPr>
            <p:ph type="sldNum" sz="quarter" idx="12"/>
          </p:nvPr>
        </p:nvSpPr>
        <p:spPr/>
        <p:txBody>
          <a:bodyPr/>
          <a:lstStyle/>
          <a:p>
            <a:fld id="{3A4F6043-7A67-491B-98BC-F933DED7226D}" type="slidenum">
              <a:rPr lang="en-US" smtClean="0"/>
              <a:pPr/>
              <a:t>35</a:t>
            </a:fld>
            <a:endParaRPr lang="en-US" dirty="0"/>
          </a:p>
        </p:txBody>
      </p:sp>
    </p:spTree>
    <p:extLst>
      <p:ext uri="{BB962C8B-B14F-4D97-AF65-F5344CB8AC3E}">
        <p14:creationId xmlns:p14="http://schemas.microsoft.com/office/powerpoint/2010/main" val="2029870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F1F15-46F5-4A2B-AF38-34F3B8027144}"/>
              </a:ext>
            </a:extLst>
          </p:cNvPr>
          <p:cNvSpPr>
            <a:spLocks noGrp="1"/>
          </p:cNvSpPr>
          <p:nvPr>
            <p:ph type="title"/>
          </p:nvPr>
        </p:nvSpPr>
        <p:spPr>
          <a:xfrm>
            <a:off x="2131350" y="1769807"/>
            <a:ext cx="5228393" cy="2753023"/>
          </a:xfrm>
        </p:spPr>
        <p:txBody>
          <a:bodyPr>
            <a:normAutofit fontScale="90000"/>
          </a:bodyPr>
          <a:lstStyle/>
          <a:p>
            <a:r>
              <a:rPr lang="en-US" dirty="0"/>
              <a:t>Thank you for generously giving of your time to participate in FCC accreditation visitations!!</a:t>
            </a:r>
          </a:p>
        </p:txBody>
      </p:sp>
    </p:spTree>
    <p:extLst>
      <p:ext uri="{BB962C8B-B14F-4D97-AF65-F5344CB8AC3E}">
        <p14:creationId xmlns:p14="http://schemas.microsoft.com/office/powerpoint/2010/main" val="1315345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945A3-6BD4-2B51-723C-CEC3D6968F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D8D735-B57A-65F3-90FB-C5AC3E8AF575}"/>
              </a:ext>
            </a:extLst>
          </p:cNvPr>
          <p:cNvSpPr>
            <a:spLocks noGrp="1"/>
          </p:cNvSpPr>
          <p:nvPr>
            <p:ph type="title"/>
          </p:nvPr>
        </p:nvSpPr>
        <p:spPr/>
        <p:txBody>
          <a:bodyPr/>
          <a:lstStyle/>
          <a:p>
            <a:r>
              <a:rPr lang="en-US" dirty="0"/>
              <a:t>Closing Prayer</a:t>
            </a:r>
          </a:p>
        </p:txBody>
      </p:sp>
      <p:sp>
        <p:nvSpPr>
          <p:cNvPr id="3" name="Content Placeholder 2">
            <a:extLst>
              <a:ext uri="{FF2B5EF4-FFF2-40B4-BE49-F238E27FC236}">
                <a16:creationId xmlns:a16="http://schemas.microsoft.com/office/drawing/2014/main" id="{E25A0D0B-9372-1F82-2A15-992C25428FBE}"/>
              </a:ext>
            </a:extLst>
          </p:cNvPr>
          <p:cNvSpPr>
            <a:spLocks noGrp="1"/>
          </p:cNvSpPr>
          <p:nvPr>
            <p:ph idx="1"/>
          </p:nvPr>
        </p:nvSpPr>
        <p:spPr/>
        <p:txBody>
          <a:bodyPr>
            <a:normAutofit/>
          </a:bodyPr>
          <a:lstStyle/>
          <a:p>
            <a:r>
              <a:rPr lang="en-US" sz="3200" dirty="0"/>
              <a:t>We give Thee thanks for all Thy benefits, almighty God, who live and reign forever. Glory be to the Father and to the Son and to the Holy Spirit. As it was in the beginning is now and ever shall be world without end. Amen.</a:t>
            </a:r>
          </a:p>
          <a:p>
            <a:endParaRPr lang="en-US" sz="3200" dirty="0"/>
          </a:p>
        </p:txBody>
      </p:sp>
      <p:sp>
        <p:nvSpPr>
          <p:cNvPr id="39" name="Slide Number Placeholder 38">
            <a:extLst>
              <a:ext uri="{FF2B5EF4-FFF2-40B4-BE49-F238E27FC236}">
                <a16:creationId xmlns:a16="http://schemas.microsoft.com/office/drawing/2014/main" id="{CD82D148-05CD-6425-F7E9-F833AD8B9ED3}"/>
              </a:ext>
            </a:extLst>
          </p:cNvPr>
          <p:cNvSpPr>
            <a:spLocks noGrp="1"/>
          </p:cNvSpPr>
          <p:nvPr>
            <p:ph type="sldNum" sz="quarter" idx="4"/>
          </p:nvPr>
        </p:nvSpPr>
        <p:spPr/>
        <p:txBody>
          <a:bodyPr/>
          <a:lstStyle/>
          <a:p>
            <a:fld id="{3A4F6043-7A67-491B-98BC-F933DED7226D}" type="slidenum">
              <a:rPr lang="en-US" smtClean="0"/>
              <a:pPr/>
              <a:t>37</a:t>
            </a:fld>
            <a:endParaRPr lang="en-US" dirty="0"/>
          </a:p>
        </p:txBody>
      </p:sp>
      <p:sp>
        <p:nvSpPr>
          <p:cNvPr id="4" name="Slide Number Placeholder 5">
            <a:extLst>
              <a:ext uri="{FF2B5EF4-FFF2-40B4-BE49-F238E27FC236}">
                <a16:creationId xmlns:a16="http://schemas.microsoft.com/office/drawing/2014/main" id="{92E25B39-F762-4AE7-6ADA-EF316BA6BB4E}"/>
              </a:ext>
            </a:extLst>
          </p:cNvPr>
          <p:cNvSpPr txBox="1">
            <a:spLocks/>
          </p:cNvSpPr>
          <p:nvPr/>
        </p:nvSpPr>
        <p:spPr>
          <a:xfrm>
            <a:off x="11503152" y="0"/>
            <a:ext cx="685800" cy="6858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4F6043-7A67-491B-98BC-F933DED7226D}" type="slidenum">
              <a:rPr lang="en-US" smtClean="0"/>
              <a:pPr/>
              <a:t>37</a:t>
            </a:fld>
            <a:endParaRPr lang="en-US" dirty="0"/>
          </a:p>
        </p:txBody>
      </p:sp>
    </p:spTree>
    <p:extLst>
      <p:ext uri="{BB962C8B-B14F-4D97-AF65-F5344CB8AC3E}">
        <p14:creationId xmlns:p14="http://schemas.microsoft.com/office/powerpoint/2010/main" val="1210573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302B6-75C2-2AF7-EC45-986279B6D9C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7551F7-FDB9-BBB5-C672-4A5F13C580BC}"/>
              </a:ext>
            </a:extLst>
          </p:cNvPr>
          <p:cNvSpPr>
            <a:spLocks noGrp="1"/>
          </p:cNvSpPr>
          <p:nvPr>
            <p:ph type="title"/>
          </p:nvPr>
        </p:nvSpPr>
        <p:spPr/>
        <p:txBody>
          <a:bodyPr/>
          <a:lstStyle/>
          <a:p>
            <a:r>
              <a:rPr lang="en-US" dirty="0"/>
              <a:t>CIPA – has three stages</a:t>
            </a:r>
          </a:p>
        </p:txBody>
      </p:sp>
      <p:sp>
        <p:nvSpPr>
          <p:cNvPr id="2" name="Content Placeholder 1">
            <a:extLst>
              <a:ext uri="{FF2B5EF4-FFF2-40B4-BE49-F238E27FC236}">
                <a16:creationId xmlns:a16="http://schemas.microsoft.com/office/drawing/2014/main" id="{1CF4F558-5849-FD4C-8091-1ABFF4C366CD}"/>
              </a:ext>
            </a:extLst>
          </p:cNvPr>
          <p:cNvSpPr>
            <a:spLocks noGrp="1"/>
          </p:cNvSpPr>
          <p:nvPr>
            <p:ph idx="1"/>
          </p:nvPr>
        </p:nvSpPr>
        <p:spPr/>
        <p:txBody>
          <a:bodyPr>
            <a:normAutofit/>
          </a:bodyPr>
          <a:lstStyle/>
          <a:p>
            <a:pPr marL="342900" indent="-342900">
              <a:buFont typeface="Wingdings" panose="05000000000000000000" pitchFamily="2" charset="2"/>
              <a:buChar char="§"/>
            </a:pPr>
            <a:r>
              <a:rPr lang="en-US" sz="3200" dirty="0"/>
              <a:t>Stage I: Purgative/Reflective: focus on MVP and domains in general; anchor charts</a:t>
            </a:r>
          </a:p>
          <a:p>
            <a:pPr marL="342900" indent="-342900">
              <a:buFont typeface="Wingdings" panose="05000000000000000000" pitchFamily="2" charset="2"/>
              <a:buChar char="§"/>
            </a:pPr>
            <a:r>
              <a:rPr lang="en-US" sz="3200" dirty="0"/>
              <a:t>Stage II: Illuminate/Examine: focus on the rubrics; domain summaries</a:t>
            </a:r>
          </a:p>
          <a:p>
            <a:pPr marL="342900" indent="-342900">
              <a:buFont typeface="Wingdings" panose="05000000000000000000" pitchFamily="2" charset="2"/>
              <a:buChar char="§"/>
            </a:pPr>
            <a:r>
              <a:rPr lang="en-US" sz="3200" dirty="0"/>
              <a:t>Stage III: Unitive/Plan: creating an action plan</a:t>
            </a:r>
          </a:p>
        </p:txBody>
      </p:sp>
    </p:spTree>
    <p:extLst>
      <p:ext uri="{BB962C8B-B14F-4D97-AF65-F5344CB8AC3E}">
        <p14:creationId xmlns:p14="http://schemas.microsoft.com/office/powerpoint/2010/main" val="3599127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EF84D-A165-5C87-6314-204EB8B8CD5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3CA36E-BC5F-151B-95DD-CC250C1D8025}"/>
              </a:ext>
            </a:extLst>
          </p:cNvPr>
          <p:cNvSpPr>
            <a:spLocks noGrp="1"/>
          </p:cNvSpPr>
          <p:nvPr>
            <p:ph type="title"/>
          </p:nvPr>
        </p:nvSpPr>
        <p:spPr/>
        <p:txBody>
          <a:bodyPr/>
          <a:lstStyle/>
          <a:p>
            <a:r>
              <a:rPr lang="en-US" dirty="0"/>
              <a:t>CIPA and Visitation</a:t>
            </a:r>
          </a:p>
        </p:txBody>
      </p:sp>
      <p:sp>
        <p:nvSpPr>
          <p:cNvPr id="2" name="Content Placeholder 1">
            <a:extLst>
              <a:ext uri="{FF2B5EF4-FFF2-40B4-BE49-F238E27FC236}">
                <a16:creationId xmlns:a16="http://schemas.microsoft.com/office/drawing/2014/main" id="{759F452D-7727-B0BB-065A-44EE4376E193}"/>
              </a:ext>
            </a:extLst>
          </p:cNvPr>
          <p:cNvSpPr>
            <a:spLocks noGrp="1"/>
          </p:cNvSpPr>
          <p:nvPr>
            <p:ph idx="1"/>
          </p:nvPr>
        </p:nvSpPr>
        <p:spPr>
          <a:xfrm>
            <a:off x="422899" y="1976284"/>
            <a:ext cx="10778221" cy="3983285"/>
          </a:xfrm>
        </p:spPr>
        <p:txBody>
          <a:bodyPr>
            <a:noAutofit/>
          </a:bodyPr>
          <a:lstStyle/>
          <a:p>
            <a:pPr marL="342900" indent="-342900">
              <a:buFont typeface="Wingdings" panose="05000000000000000000" pitchFamily="2" charset="2"/>
              <a:buChar char="§"/>
            </a:pPr>
            <a:endParaRPr lang="en-US" sz="3200" dirty="0"/>
          </a:p>
          <a:p>
            <a:pPr marL="0" indent="0"/>
            <a:r>
              <a:rPr lang="en-US" sz="3200" dirty="0"/>
              <a:t>CIPA Process: more reflective, building to a unified plan. Who/What is the school, what are they currently doing, where do they want to go, what is the plan to get there? </a:t>
            </a:r>
          </a:p>
          <a:p>
            <a:pPr marL="0" indent="0"/>
            <a:endParaRPr lang="en-US" sz="3200" dirty="0"/>
          </a:p>
          <a:p>
            <a:pPr marL="0" indent="0"/>
            <a:r>
              <a:rPr lang="en-US" sz="3200" dirty="0"/>
              <a:t>Visitation Work: a little more reflective and all encompassing, instead of benchmark detail focused</a:t>
            </a:r>
          </a:p>
        </p:txBody>
      </p:sp>
    </p:spTree>
    <p:extLst>
      <p:ext uri="{BB962C8B-B14F-4D97-AF65-F5344CB8AC3E}">
        <p14:creationId xmlns:p14="http://schemas.microsoft.com/office/powerpoint/2010/main" val="199495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C57C9-CAF5-8248-72B7-88FAEE6A1D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566610C-55F2-6579-55A8-0D7538F99885}"/>
              </a:ext>
            </a:extLst>
          </p:cNvPr>
          <p:cNvSpPr>
            <a:spLocks noGrp="1"/>
          </p:cNvSpPr>
          <p:nvPr>
            <p:ph type="title"/>
          </p:nvPr>
        </p:nvSpPr>
        <p:spPr/>
        <p:txBody>
          <a:bodyPr/>
          <a:lstStyle/>
          <a:p>
            <a:r>
              <a:rPr lang="en-US" dirty="0"/>
              <a:t>Accreditation Visitations</a:t>
            </a:r>
          </a:p>
        </p:txBody>
      </p:sp>
      <p:sp>
        <p:nvSpPr>
          <p:cNvPr id="2" name="Content Placeholder 1">
            <a:extLst>
              <a:ext uri="{FF2B5EF4-FFF2-40B4-BE49-F238E27FC236}">
                <a16:creationId xmlns:a16="http://schemas.microsoft.com/office/drawing/2014/main" id="{613C7E8D-1A94-FE93-2C44-0797B7281A2F}"/>
              </a:ext>
            </a:extLst>
          </p:cNvPr>
          <p:cNvSpPr>
            <a:spLocks noGrp="1"/>
          </p:cNvSpPr>
          <p:nvPr>
            <p:ph idx="1"/>
          </p:nvPr>
        </p:nvSpPr>
        <p:spPr>
          <a:xfrm>
            <a:off x="422899" y="1976284"/>
            <a:ext cx="10778221" cy="3983285"/>
          </a:xfrm>
        </p:spPr>
        <p:txBody>
          <a:bodyPr>
            <a:noAutofit/>
          </a:bodyPr>
          <a:lstStyle/>
          <a:p>
            <a:pPr marL="342900" indent="-342900">
              <a:buFont typeface="Wingdings" panose="05000000000000000000" pitchFamily="2" charset="2"/>
              <a:buChar char="§"/>
            </a:pPr>
            <a:endParaRPr lang="en-US" sz="3200" dirty="0"/>
          </a:p>
          <a:p>
            <a:pPr marL="0" indent="0"/>
            <a:r>
              <a:rPr lang="en-US" sz="3200" dirty="0"/>
              <a:t>Heart of the Accreditation Process – Site Visit by a Team of Peers</a:t>
            </a:r>
          </a:p>
          <a:p>
            <a:pPr marL="971550" lvl="1" indent="-285750">
              <a:lnSpc>
                <a:spcPct val="100000"/>
              </a:lnSpc>
              <a:buFont typeface="Wingdings" panose="05000000000000000000" pitchFamily="2" charset="2"/>
              <a:buChar char="§"/>
            </a:pPr>
            <a:r>
              <a:rPr lang="en-US" sz="2800" dirty="0"/>
              <a:t>Validate the work and strengths; determine areas for growth; reflect back to the staff the findings (hopefully it’s a mirror)</a:t>
            </a:r>
          </a:p>
          <a:p>
            <a:pPr marL="971550" lvl="1" indent="-285750">
              <a:lnSpc>
                <a:spcPct val="100000"/>
              </a:lnSpc>
              <a:buFont typeface="Wingdings" panose="05000000000000000000" pitchFamily="2" charset="2"/>
              <a:buChar char="§"/>
            </a:pPr>
            <a:r>
              <a:rPr lang="en-US" sz="2800" dirty="0"/>
              <a:t>Determine if process was followed and staff was involved</a:t>
            </a:r>
          </a:p>
          <a:p>
            <a:pPr marL="971550" lvl="1" indent="-285750">
              <a:lnSpc>
                <a:spcPct val="100000"/>
              </a:lnSpc>
              <a:buFont typeface="Wingdings" panose="05000000000000000000" pitchFamily="2" charset="2"/>
              <a:buChar char="§"/>
            </a:pPr>
            <a:r>
              <a:rPr lang="en-US" sz="2800" dirty="0"/>
              <a:t>Provide feedback to the FCCAP</a:t>
            </a:r>
          </a:p>
          <a:p>
            <a:pPr marL="971550" lvl="1" indent="-285750">
              <a:lnSpc>
                <a:spcPct val="100000"/>
              </a:lnSpc>
              <a:buFont typeface="Wingdings" panose="05000000000000000000" pitchFamily="2" charset="2"/>
              <a:buChar char="§"/>
            </a:pPr>
            <a:r>
              <a:rPr lang="en-US" sz="2800" dirty="0"/>
              <a:t>Continuous Improvement (not a checklist or a one and done)</a:t>
            </a:r>
          </a:p>
          <a:p>
            <a:pPr marL="0" indent="0"/>
            <a:endParaRPr lang="en-US" sz="3200" dirty="0"/>
          </a:p>
          <a:p>
            <a:pPr marL="0" indent="0"/>
            <a:endParaRPr lang="en-US" sz="3200" dirty="0"/>
          </a:p>
        </p:txBody>
      </p:sp>
    </p:spTree>
    <p:extLst>
      <p:ext uri="{BB962C8B-B14F-4D97-AF65-F5344CB8AC3E}">
        <p14:creationId xmlns:p14="http://schemas.microsoft.com/office/powerpoint/2010/main" val="150659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5BD6D-BBD3-DBE8-F314-11135031CB3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8EBB5C7-30C4-177B-331B-6CFDA83B8DB2}"/>
              </a:ext>
            </a:extLst>
          </p:cNvPr>
          <p:cNvSpPr>
            <a:spLocks noGrp="1"/>
          </p:cNvSpPr>
          <p:nvPr>
            <p:ph type="title"/>
          </p:nvPr>
        </p:nvSpPr>
        <p:spPr/>
        <p:txBody>
          <a:bodyPr/>
          <a:lstStyle/>
          <a:p>
            <a:r>
              <a:rPr lang="en-US" dirty="0"/>
              <a:t>Pre-visitation Work: Team</a:t>
            </a:r>
          </a:p>
        </p:txBody>
      </p:sp>
      <p:sp>
        <p:nvSpPr>
          <p:cNvPr id="5" name="Content Placeholder 4">
            <a:extLst>
              <a:ext uri="{FF2B5EF4-FFF2-40B4-BE49-F238E27FC236}">
                <a16:creationId xmlns:a16="http://schemas.microsoft.com/office/drawing/2014/main" id="{A34648FF-8EC8-2A61-D3D2-603E1E530181}"/>
              </a:ext>
            </a:extLst>
          </p:cNvPr>
          <p:cNvSpPr>
            <a:spLocks noGrp="1"/>
          </p:cNvSpPr>
          <p:nvPr>
            <p:ph idx="1"/>
          </p:nvPr>
        </p:nvSpPr>
        <p:spPr>
          <a:xfrm>
            <a:off x="1484671" y="1825625"/>
            <a:ext cx="10304205" cy="4206383"/>
          </a:xfrm>
        </p:spPr>
        <p:txBody>
          <a:bodyPr>
            <a:normAutofit/>
          </a:bodyPr>
          <a:lstStyle/>
          <a:p>
            <a:r>
              <a:rPr lang="en-US" sz="3200" dirty="0"/>
              <a:t>Review School Forms &amp; Complete Key Take Away Form</a:t>
            </a:r>
          </a:p>
          <a:p>
            <a:r>
              <a:rPr lang="en-US" sz="3200" dirty="0"/>
              <a:t>Domain Review Work &amp; Complete Form – assign domain(s)</a:t>
            </a:r>
          </a:p>
          <a:p>
            <a:r>
              <a:rPr lang="en-US" sz="3200" dirty="0"/>
              <a:t>Action Plan Review &amp; Complete Form</a:t>
            </a:r>
          </a:p>
          <a:p>
            <a:r>
              <a:rPr lang="en-US" sz="3200" dirty="0"/>
              <a:t>Getting an overall sense of the school</a:t>
            </a:r>
          </a:p>
          <a:p>
            <a:pPr marL="0" indent="0">
              <a:buNone/>
            </a:pPr>
            <a:endParaRPr lang="en-US" sz="3200" dirty="0"/>
          </a:p>
        </p:txBody>
      </p:sp>
      <p:sp>
        <p:nvSpPr>
          <p:cNvPr id="3" name="Slide Number Placeholder 2">
            <a:extLst>
              <a:ext uri="{FF2B5EF4-FFF2-40B4-BE49-F238E27FC236}">
                <a16:creationId xmlns:a16="http://schemas.microsoft.com/office/drawing/2014/main" id="{03150AC1-8EDB-9B43-113E-4917E3866C79}"/>
              </a:ext>
            </a:extLst>
          </p:cNvPr>
          <p:cNvSpPr>
            <a:spLocks noGrp="1"/>
          </p:cNvSpPr>
          <p:nvPr>
            <p:ph type="sldNum" sz="quarter" idx="12"/>
          </p:nvPr>
        </p:nvSpPr>
        <p:spPr/>
        <p:txBody>
          <a:bodyPr/>
          <a:lstStyle/>
          <a:p>
            <a:fld id="{3A4F6043-7A67-491B-98BC-F933DED7226D}" type="slidenum">
              <a:rPr lang="en-US" smtClean="0"/>
              <a:pPr/>
              <a:t>7</a:t>
            </a:fld>
            <a:endParaRPr lang="en-US" dirty="0"/>
          </a:p>
        </p:txBody>
      </p:sp>
    </p:spTree>
    <p:extLst>
      <p:ext uri="{BB962C8B-B14F-4D97-AF65-F5344CB8AC3E}">
        <p14:creationId xmlns:p14="http://schemas.microsoft.com/office/powerpoint/2010/main" val="4282788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B48E5-3E69-05D9-7C0B-17F8EE6C1D3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09E4B65-F762-8B71-ED95-8360938C568F}"/>
              </a:ext>
            </a:extLst>
          </p:cNvPr>
          <p:cNvSpPr>
            <a:spLocks noGrp="1"/>
          </p:cNvSpPr>
          <p:nvPr>
            <p:ph type="title"/>
          </p:nvPr>
        </p:nvSpPr>
        <p:spPr/>
        <p:txBody>
          <a:bodyPr/>
          <a:lstStyle/>
          <a:p>
            <a:r>
              <a:rPr lang="en-US" dirty="0"/>
              <a:t>Pre-visitation Work: School Forms</a:t>
            </a:r>
          </a:p>
        </p:txBody>
      </p:sp>
      <p:sp>
        <p:nvSpPr>
          <p:cNvPr id="5" name="Content Placeholder 4">
            <a:extLst>
              <a:ext uri="{FF2B5EF4-FFF2-40B4-BE49-F238E27FC236}">
                <a16:creationId xmlns:a16="http://schemas.microsoft.com/office/drawing/2014/main" id="{DC41612C-B8F0-FEBD-331E-0F875AE233D1}"/>
              </a:ext>
            </a:extLst>
          </p:cNvPr>
          <p:cNvSpPr>
            <a:spLocks noGrp="1"/>
          </p:cNvSpPr>
          <p:nvPr>
            <p:ph idx="1"/>
          </p:nvPr>
        </p:nvSpPr>
        <p:spPr>
          <a:xfrm>
            <a:off x="420624" y="1825625"/>
            <a:ext cx="5507904" cy="3228696"/>
          </a:xfrm>
        </p:spPr>
        <p:txBody>
          <a:bodyPr>
            <a:normAutofit/>
          </a:bodyPr>
          <a:lstStyle/>
          <a:p>
            <a:r>
              <a:rPr lang="en-US" sz="3200" dirty="0"/>
              <a:t>Login to </a:t>
            </a:r>
            <a:r>
              <a:rPr lang="en-US" sz="3200" dirty="0" err="1"/>
              <a:t>Accreditrac</a:t>
            </a:r>
            <a:endParaRPr lang="en-US" sz="3200" dirty="0"/>
          </a:p>
          <a:p>
            <a:r>
              <a:rPr lang="en-US" sz="3200" dirty="0"/>
              <a:t>Site Visits</a:t>
            </a:r>
          </a:p>
          <a:p>
            <a:r>
              <a:rPr lang="en-US" sz="3200" dirty="0"/>
              <a:t>Review School – School Forms (on Annual Report Page) – 2024-2025</a:t>
            </a:r>
          </a:p>
          <a:p>
            <a:pPr marL="0" indent="0">
              <a:buNone/>
            </a:pPr>
            <a:endParaRPr lang="en-US" sz="3200" dirty="0"/>
          </a:p>
          <a:p>
            <a:endParaRPr lang="en-US" sz="3200" dirty="0"/>
          </a:p>
        </p:txBody>
      </p:sp>
      <p:sp>
        <p:nvSpPr>
          <p:cNvPr id="3" name="Slide Number Placeholder 2">
            <a:extLst>
              <a:ext uri="{FF2B5EF4-FFF2-40B4-BE49-F238E27FC236}">
                <a16:creationId xmlns:a16="http://schemas.microsoft.com/office/drawing/2014/main" id="{3ABF56D7-BBC5-0DEC-E87B-45F6AE127CC5}"/>
              </a:ext>
            </a:extLst>
          </p:cNvPr>
          <p:cNvSpPr>
            <a:spLocks noGrp="1"/>
          </p:cNvSpPr>
          <p:nvPr>
            <p:ph type="sldNum" sz="quarter" idx="12"/>
          </p:nvPr>
        </p:nvSpPr>
        <p:spPr/>
        <p:txBody>
          <a:bodyPr/>
          <a:lstStyle/>
          <a:p>
            <a:fld id="{3A4F6043-7A67-491B-98BC-F933DED7226D}" type="slidenum">
              <a:rPr lang="en-US" smtClean="0"/>
              <a:pPr/>
              <a:t>8</a:t>
            </a:fld>
            <a:endParaRPr lang="en-US" dirty="0"/>
          </a:p>
        </p:txBody>
      </p:sp>
      <p:pic>
        <p:nvPicPr>
          <p:cNvPr id="6" name="Picture 5">
            <a:extLst>
              <a:ext uri="{FF2B5EF4-FFF2-40B4-BE49-F238E27FC236}">
                <a16:creationId xmlns:a16="http://schemas.microsoft.com/office/drawing/2014/main" id="{164DD6AC-DE82-90F2-8D6C-CDE0FA39CC97}"/>
              </a:ext>
            </a:extLst>
          </p:cNvPr>
          <p:cNvPicPr>
            <a:picLocks noChangeAspect="1"/>
          </p:cNvPicPr>
          <p:nvPr/>
        </p:nvPicPr>
        <p:blipFill>
          <a:blip r:embed="rId2"/>
          <a:srcRect l="54212" t="16630" r="5184" b="7765"/>
          <a:stretch>
            <a:fillRect/>
          </a:stretch>
        </p:blipFill>
        <p:spPr>
          <a:xfrm>
            <a:off x="5678424" y="1557493"/>
            <a:ext cx="6370390" cy="3336053"/>
          </a:xfrm>
          <a:prstGeom prst="rect">
            <a:avLst/>
          </a:prstGeom>
        </p:spPr>
      </p:pic>
    </p:spTree>
    <p:extLst>
      <p:ext uri="{BB962C8B-B14F-4D97-AF65-F5344CB8AC3E}">
        <p14:creationId xmlns:p14="http://schemas.microsoft.com/office/powerpoint/2010/main" val="3461332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8C3A09-1DC9-73E7-EA42-BEF4E8E898F3}"/>
              </a:ext>
            </a:extLst>
          </p:cNvPr>
          <p:cNvPicPr>
            <a:picLocks noChangeAspect="1"/>
          </p:cNvPicPr>
          <p:nvPr/>
        </p:nvPicPr>
        <p:blipFill>
          <a:blip r:embed="rId2"/>
          <a:srcRect l="8801" t="5511" r="60051"/>
          <a:stretch>
            <a:fillRect/>
          </a:stretch>
        </p:blipFill>
        <p:spPr>
          <a:xfrm>
            <a:off x="0" y="0"/>
            <a:ext cx="8038032" cy="6858000"/>
          </a:xfrm>
          <a:prstGeom prst="rect">
            <a:avLst/>
          </a:prstGeom>
        </p:spPr>
      </p:pic>
      <p:pic>
        <p:nvPicPr>
          <p:cNvPr id="9" name="Picture 8">
            <a:extLst>
              <a:ext uri="{FF2B5EF4-FFF2-40B4-BE49-F238E27FC236}">
                <a16:creationId xmlns:a16="http://schemas.microsoft.com/office/drawing/2014/main" id="{9BEB75FD-2052-FE46-4F73-B6E87B843D16}"/>
              </a:ext>
            </a:extLst>
          </p:cNvPr>
          <p:cNvPicPr>
            <a:picLocks noChangeAspect="1"/>
          </p:cNvPicPr>
          <p:nvPr/>
        </p:nvPicPr>
        <p:blipFill>
          <a:blip r:embed="rId3"/>
          <a:srcRect l="8418" t="12585" r="58367" b="10136"/>
          <a:stretch>
            <a:fillRect/>
          </a:stretch>
        </p:blipFill>
        <p:spPr>
          <a:xfrm>
            <a:off x="5840963" y="2702022"/>
            <a:ext cx="6351037" cy="4155978"/>
          </a:xfrm>
          <a:prstGeom prst="rect">
            <a:avLst/>
          </a:prstGeom>
        </p:spPr>
      </p:pic>
      <p:pic>
        <p:nvPicPr>
          <p:cNvPr id="11" name="Picture 10">
            <a:extLst>
              <a:ext uri="{FF2B5EF4-FFF2-40B4-BE49-F238E27FC236}">
                <a16:creationId xmlns:a16="http://schemas.microsoft.com/office/drawing/2014/main" id="{6C36BEC3-3CDD-CEFC-BFAB-556D012B3F05}"/>
              </a:ext>
            </a:extLst>
          </p:cNvPr>
          <p:cNvPicPr>
            <a:picLocks noChangeAspect="1"/>
          </p:cNvPicPr>
          <p:nvPr/>
        </p:nvPicPr>
        <p:blipFill>
          <a:blip r:embed="rId4"/>
          <a:srcRect l="8036" t="20204" r="56913" b="7143"/>
          <a:stretch>
            <a:fillRect/>
          </a:stretch>
        </p:blipFill>
        <p:spPr>
          <a:xfrm>
            <a:off x="0" y="0"/>
            <a:ext cx="12126686" cy="7069485"/>
          </a:xfrm>
          <a:prstGeom prst="rect">
            <a:avLst/>
          </a:prstGeom>
        </p:spPr>
      </p:pic>
    </p:spTree>
    <p:extLst>
      <p:ext uri="{BB962C8B-B14F-4D97-AF65-F5344CB8AC3E}">
        <p14:creationId xmlns:p14="http://schemas.microsoft.com/office/powerpoint/2010/main" val="352426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setVTI">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setVTI" id="{17A3166B-76FF-4669-8F6D-D4251AE158D8}" vid="{4532814A-B5F8-4CFD-BC69-A007D492DA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EFFF97B-44AC-433C-8BF7-EAC49587F213}">
  <we:reference id="WA200005107" version="1.1.0.0" store="Omex" storeType="OMEX"/>
  <we:alternateReferences>
    <we:reference id="WA200005107" version="1.1.0.0" store="WA200005107"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49ae679-aa50-4210-a311-f2127bb020a2" xsi:nil="true"/>
    <lcf76f155ced4ddcb4097134ff3c332f xmlns="128b3a5a-4264-4562-b855-9517ae4a20a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A2A33D39AD2164DAF58698BD2250828" ma:contentTypeVersion="13" ma:contentTypeDescription="Create a new document." ma:contentTypeScope="" ma:versionID="7d13df9d9cf2e449c48b946446c57fca">
  <xsd:schema xmlns:xsd="http://www.w3.org/2001/XMLSchema" xmlns:xs="http://www.w3.org/2001/XMLSchema" xmlns:p="http://schemas.microsoft.com/office/2006/metadata/properties" xmlns:ns2="128b3a5a-4264-4562-b855-9517ae4a20a9" xmlns:ns3="549ae679-aa50-4210-a311-f2127bb020a2" targetNamespace="http://schemas.microsoft.com/office/2006/metadata/properties" ma:root="true" ma:fieldsID="a514cb02061cc73938c624986a112ef4" ns2:_="" ns3:_="">
    <xsd:import namespace="128b3a5a-4264-4562-b855-9517ae4a20a9"/>
    <xsd:import namespace="549ae679-aa50-4210-a311-f2127bb020a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8b3a5a-4264-4562-b855-9517ae4a20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33eb0f3-60fe-41df-9855-4a121fa9cf6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49ae679-aa50-4210-a311-f2127bb020a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c10633a-5807-46c3-b294-bf05b077b672}" ma:internalName="TaxCatchAll" ma:showField="CatchAllData" ma:web="549ae679-aa50-4210-a311-f2127bb020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665E41-66EB-401D-940D-8E7024721BE5}">
  <ds:schemaRefs>
    <ds:schemaRef ds:uri="http://schemas.microsoft.com/sharepoint/v3/contenttype/forms"/>
  </ds:schemaRefs>
</ds:datastoreItem>
</file>

<file path=customXml/itemProps2.xml><?xml version="1.0" encoding="utf-8"?>
<ds:datastoreItem xmlns:ds="http://schemas.openxmlformats.org/officeDocument/2006/customXml" ds:itemID="{E3B37DAF-AFAF-4561-A80B-C76198EBD319}">
  <ds:schemaRefs>
    <ds:schemaRef ds:uri="http://purl.org/dc/dcmitype/"/>
    <ds:schemaRef ds:uri="128b3a5a-4264-4562-b855-9517ae4a20a9"/>
    <ds:schemaRef ds:uri="http://schemas.microsoft.com/office/2006/metadata/properties"/>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549ae679-aa50-4210-a311-f2127bb020a2"/>
    <ds:schemaRef ds:uri="http://www.w3.org/XML/1998/namespace"/>
    <ds:schemaRef ds:uri="http://purl.org/dc/elements/1.1/"/>
  </ds:schemaRefs>
</ds:datastoreItem>
</file>

<file path=customXml/itemProps3.xml><?xml version="1.0" encoding="utf-8"?>
<ds:datastoreItem xmlns:ds="http://schemas.openxmlformats.org/officeDocument/2006/customXml" ds:itemID="{E7F5DD45-602A-4357-B263-E8E922ED3D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8b3a5a-4264-4562-b855-9517ae4a20a9"/>
    <ds:schemaRef ds:uri="549ae679-aa50-4210-a311-f2127bb020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{E80305B1-9560-40A3-BF00-EE8C581238FE}TF6ea1097e-8114-4abb-8578-efc1cea4ec3ccb51dba1_win32-f546f05e15f0</Template>
  <TotalTime>811</TotalTime>
  <Words>1108</Words>
  <Application>Microsoft Office PowerPoint</Application>
  <PresentationFormat>Widescreen</PresentationFormat>
  <Paragraphs>166</Paragraphs>
  <Slides>37</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Dante</vt:lpstr>
      <vt:lpstr>Dante (Headings)2</vt:lpstr>
      <vt:lpstr>Helvetica Neue Medium</vt:lpstr>
      <vt:lpstr>Wingdings</vt:lpstr>
      <vt:lpstr>Wingdings 2</vt:lpstr>
      <vt:lpstr>OffsetVTI</vt:lpstr>
      <vt:lpstr>Accreditation Visitation Team Orientation 2025</vt:lpstr>
      <vt:lpstr>Agenda</vt:lpstr>
      <vt:lpstr>Opening Prayer</vt:lpstr>
      <vt:lpstr>CIPA – has three stages</vt:lpstr>
      <vt:lpstr>CIPA and Visitation</vt:lpstr>
      <vt:lpstr>Accreditation Visitations</vt:lpstr>
      <vt:lpstr>Pre-visitation Work: Team</vt:lpstr>
      <vt:lpstr>Pre-visitation Work: School Forms</vt:lpstr>
      <vt:lpstr>PowerPoint Presentation</vt:lpstr>
      <vt:lpstr>PowerPoint Presentation</vt:lpstr>
      <vt:lpstr>Pre-visitation Work: Domain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Pre-visitation Work: Action Plan Review</vt:lpstr>
      <vt:lpstr>PowerPoint Presentation</vt:lpstr>
      <vt:lpstr>PowerPoint Presentation</vt:lpstr>
      <vt:lpstr>First Team Meeting Afternoon/Evening before site visit</vt:lpstr>
      <vt:lpstr>During the Visit</vt:lpstr>
      <vt:lpstr>One Word</vt:lpstr>
      <vt:lpstr>Key Phrases</vt:lpstr>
      <vt:lpstr>Classroom Observations</vt:lpstr>
      <vt:lpstr>Validated Strengths</vt:lpstr>
      <vt:lpstr>Reviewing the Benchmarks</vt:lpstr>
      <vt:lpstr>Action Plan Review</vt:lpstr>
      <vt:lpstr>Recommendations</vt:lpstr>
      <vt:lpstr>Accreditrac Work and Reports</vt:lpstr>
      <vt:lpstr>Exit Report</vt:lpstr>
      <vt:lpstr>PowerPoint Presentation</vt:lpstr>
      <vt:lpstr>Questions?</vt:lpstr>
      <vt:lpstr>Thank you for generously giving of your time to participate in FCC accreditation visitations!!</vt:lpstr>
      <vt:lpstr>Closing Prayer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Mary Camp</dc:creator>
  <cp:lastModifiedBy>Mary Camp</cp:lastModifiedBy>
  <cp:revision>3</cp:revision>
  <dcterms:created xsi:type="dcterms:W3CDTF">2025-06-03T20:30:41Z</dcterms:created>
  <dcterms:modified xsi:type="dcterms:W3CDTF">2025-08-26T13:24:30Z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0x010100CA2A33D39AD2164DAF58698BD2250828</vt:lpwstr>
  </property>
  <property fmtid="{D5CDD505-2E9C-101B-9397-08002B2CF9AE}" pid="3" name="MediaServiceImageTags">
    <vt:lpwstr/>
  </property>
</Properties>
</file>