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8" r:id="rId5"/>
  </p:sldMasterIdLst>
  <p:notesMasterIdLst>
    <p:notesMasterId r:id="rId22"/>
  </p:notesMasterIdLst>
  <p:sldIdLst>
    <p:sldId id="256" r:id="rId6"/>
    <p:sldId id="295" r:id="rId7"/>
    <p:sldId id="421" r:id="rId8"/>
    <p:sldId id="392" r:id="rId9"/>
    <p:sldId id="270" r:id="rId10"/>
    <p:sldId id="441" r:id="rId11"/>
    <p:sldId id="271" r:id="rId12"/>
    <p:sldId id="439" r:id="rId13"/>
    <p:sldId id="436" r:id="rId14"/>
    <p:sldId id="437" r:id="rId15"/>
    <p:sldId id="438" r:id="rId16"/>
    <p:sldId id="442" r:id="rId17"/>
    <p:sldId id="443" r:id="rId18"/>
    <p:sldId id="422" r:id="rId19"/>
    <p:sldId id="440" r:id="rId20"/>
    <p:sldId id="386" r:id="rId21"/>
  </p:sldIdLst>
  <p:sldSz cx="9144000" cy="5143500" type="screen16x9"/>
  <p:notesSz cx="9236075" cy="69500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13"/>
    <p:restoredTop sz="95268" autoAdjust="0"/>
  </p:normalViewPr>
  <p:slideViewPr>
    <p:cSldViewPr>
      <p:cViewPr varScale="1">
        <p:scale>
          <a:sx n="139" d="100"/>
          <a:sy n="139" d="100"/>
        </p:scale>
        <p:origin x="834" y="120"/>
      </p:cViewPr>
      <p:guideLst/>
    </p:cSldViewPr>
  </p:slideViewPr>
  <p:notesTextViewPr>
    <p:cViewPr>
      <p:scale>
        <a:sx n="1" d="1"/>
        <a:sy n="1" d="1"/>
      </p:scale>
      <p:origin x="0" y="0"/>
    </p:cViewPr>
  </p:notesTextViewPr>
  <p:sorterViewPr>
    <p:cViewPr>
      <p:scale>
        <a:sx n="100" d="100"/>
        <a:sy n="100" d="100"/>
      </p:scale>
      <p:origin x="0" y="-1128"/>
    </p:cViewPr>
  </p:sorterViewPr>
  <p:notesViewPr>
    <p:cSldViewPr>
      <p:cViewPr varScale="1">
        <p:scale>
          <a:sx n="114" d="100"/>
          <a:sy n="114" d="100"/>
        </p:scale>
        <p:origin x="2406"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FC5181-0B10-4E84-888A-4ACD9A4902C9}"/>
              </a:ext>
            </a:extLst>
          </p:cNvPr>
          <p:cNvSpPr>
            <a:spLocks noGrp="1"/>
          </p:cNvSpPr>
          <p:nvPr>
            <p:ph type="hdr" sz="quarter"/>
          </p:nvPr>
        </p:nvSpPr>
        <p:spPr>
          <a:xfrm>
            <a:off x="1" y="0"/>
            <a:ext cx="4002299" cy="347504"/>
          </a:xfrm>
          <a:prstGeom prst="rect">
            <a:avLst/>
          </a:prstGeom>
        </p:spPr>
        <p:txBody>
          <a:bodyPr vert="horz" lIns="92492" tIns="46246" rIns="92492" bIns="46246"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DE9E84F1-FE1F-4FD6-9514-33DD7EA5F3FB}"/>
              </a:ext>
            </a:extLst>
          </p:cNvPr>
          <p:cNvSpPr>
            <a:spLocks noGrp="1"/>
          </p:cNvSpPr>
          <p:nvPr>
            <p:ph type="dt" idx="1"/>
          </p:nvPr>
        </p:nvSpPr>
        <p:spPr>
          <a:xfrm>
            <a:off x="5231640" y="0"/>
            <a:ext cx="4002299" cy="347504"/>
          </a:xfrm>
          <a:prstGeom prst="rect">
            <a:avLst/>
          </a:prstGeom>
        </p:spPr>
        <p:txBody>
          <a:bodyPr vert="horz" lIns="92492" tIns="46246" rIns="92492" bIns="46246" rtlCol="0"/>
          <a:lstStyle>
            <a:lvl1pPr algn="r" eaLnBrk="1" fontAlgn="auto" hangingPunct="1">
              <a:spcBef>
                <a:spcPts val="0"/>
              </a:spcBef>
              <a:spcAft>
                <a:spcPts val="0"/>
              </a:spcAft>
              <a:defRPr sz="1200" smtClean="0">
                <a:latin typeface="+mn-lt"/>
              </a:defRPr>
            </a:lvl1pPr>
          </a:lstStyle>
          <a:p>
            <a:pPr>
              <a:defRPr/>
            </a:pPr>
            <a:fld id="{967D6BFF-1375-40D8-9B3A-42C95FD1A7DB}" type="datetimeFigureOut">
              <a:rPr lang="en-US"/>
              <a:pPr>
                <a:defRPr/>
              </a:pPr>
              <a:t>1/7/2026</a:t>
            </a:fld>
            <a:endParaRPr lang="en-US"/>
          </a:p>
        </p:txBody>
      </p:sp>
      <p:sp>
        <p:nvSpPr>
          <p:cNvPr id="4" name="Slide Image Placeholder 3">
            <a:extLst>
              <a:ext uri="{FF2B5EF4-FFF2-40B4-BE49-F238E27FC236}">
                <a16:creationId xmlns:a16="http://schemas.microsoft.com/office/drawing/2014/main" id="{383D0514-83AA-4131-AF81-7B84ED9CCA8B}"/>
              </a:ext>
            </a:extLst>
          </p:cNvPr>
          <p:cNvSpPr>
            <a:spLocks noGrp="1" noRot="1" noChangeAspect="1"/>
          </p:cNvSpPr>
          <p:nvPr>
            <p:ph type="sldImg" idx="2"/>
          </p:nvPr>
        </p:nvSpPr>
        <p:spPr>
          <a:xfrm>
            <a:off x="2300288" y="520700"/>
            <a:ext cx="4635500" cy="2606675"/>
          </a:xfrm>
          <a:prstGeom prst="rect">
            <a:avLst/>
          </a:prstGeom>
          <a:noFill/>
          <a:ln w="12700">
            <a:solidFill>
              <a:prstClr val="black"/>
            </a:solidFill>
          </a:ln>
        </p:spPr>
        <p:txBody>
          <a:bodyPr vert="horz" lIns="92492" tIns="46246" rIns="92492" bIns="46246" rtlCol="0" anchor="ctr"/>
          <a:lstStyle/>
          <a:p>
            <a:pPr lvl="0"/>
            <a:endParaRPr lang="en-US" noProof="0"/>
          </a:p>
        </p:txBody>
      </p:sp>
      <p:sp>
        <p:nvSpPr>
          <p:cNvPr id="5" name="Notes Placeholder 4">
            <a:extLst>
              <a:ext uri="{FF2B5EF4-FFF2-40B4-BE49-F238E27FC236}">
                <a16:creationId xmlns:a16="http://schemas.microsoft.com/office/drawing/2014/main" id="{9B54C394-9C2E-4AAF-9591-381FF468D1CA}"/>
              </a:ext>
            </a:extLst>
          </p:cNvPr>
          <p:cNvSpPr>
            <a:spLocks noGrp="1"/>
          </p:cNvSpPr>
          <p:nvPr>
            <p:ph type="body" sz="quarter" idx="3"/>
          </p:nvPr>
        </p:nvSpPr>
        <p:spPr>
          <a:xfrm>
            <a:off x="923608" y="3301286"/>
            <a:ext cx="7388860" cy="3127534"/>
          </a:xfrm>
          <a:prstGeom prst="rect">
            <a:avLst/>
          </a:prstGeom>
        </p:spPr>
        <p:txBody>
          <a:bodyPr vert="horz" lIns="92492" tIns="46246" rIns="92492" bIns="4624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69F41A9-A165-4E54-B0D8-902EC882F5AF}"/>
              </a:ext>
            </a:extLst>
          </p:cNvPr>
          <p:cNvSpPr>
            <a:spLocks noGrp="1"/>
          </p:cNvSpPr>
          <p:nvPr>
            <p:ph type="ftr" sz="quarter" idx="4"/>
          </p:nvPr>
        </p:nvSpPr>
        <p:spPr>
          <a:xfrm>
            <a:off x="1" y="6601365"/>
            <a:ext cx="4002299" cy="347504"/>
          </a:xfrm>
          <a:prstGeom prst="rect">
            <a:avLst/>
          </a:prstGeom>
        </p:spPr>
        <p:txBody>
          <a:bodyPr vert="horz" lIns="92492" tIns="46246" rIns="92492" bIns="46246"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5441422F-CDB5-4F79-9603-733568FD6779}"/>
              </a:ext>
            </a:extLst>
          </p:cNvPr>
          <p:cNvSpPr>
            <a:spLocks noGrp="1"/>
          </p:cNvSpPr>
          <p:nvPr>
            <p:ph type="sldNum" sz="quarter" idx="5"/>
          </p:nvPr>
        </p:nvSpPr>
        <p:spPr>
          <a:xfrm>
            <a:off x="5231640" y="6601365"/>
            <a:ext cx="4002299" cy="347504"/>
          </a:xfrm>
          <a:prstGeom prst="rect">
            <a:avLst/>
          </a:prstGeom>
        </p:spPr>
        <p:txBody>
          <a:bodyPr vert="horz" wrap="square" lIns="92492" tIns="46246" rIns="92492" bIns="46246" numCol="1" anchor="b" anchorCtr="0" compatLnSpc="1">
            <a:prstTxWarp prst="textNoShape">
              <a:avLst/>
            </a:prstTxWarp>
          </a:bodyPr>
          <a:lstStyle>
            <a:lvl1pPr algn="r" eaLnBrk="1" hangingPunct="1">
              <a:defRPr sz="1200">
                <a:latin typeface="Calibri" panose="020F0502020204030204" pitchFamily="34" charset="0"/>
              </a:defRPr>
            </a:lvl1pPr>
          </a:lstStyle>
          <a:p>
            <a:fld id="{AB6FF5B6-84AF-4554-B2A5-D6C81860423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6FF5B6-84AF-4554-B2A5-D6C818604231}" type="slidenum">
              <a:rPr lang="en-US" altLang="en-US" smtClean="0"/>
              <a:pPr/>
              <a:t>1</a:t>
            </a:fld>
            <a:endParaRPr lang="en-US" altLang="en-US"/>
          </a:p>
        </p:txBody>
      </p:sp>
    </p:spTree>
    <p:extLst>
      <p:ext uri="{BB962C8B-B14F-4D97-AF65-F5344CB8AC3E}">
        <p14:creationId xmlns:p14="http://schemas.microsoft.com/office/powerpoint/2010/main" val="1602329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EFDCD-08F6-38AE-C767-5D145221D2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745468-D351-9749-A739-517FAE90E8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14475D-EF49-A523-D6CF-7E5AF35053B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2A7061-0303-4A62-6DA2-4529ED82E0CD}"/>
              </a:ext>
            </a:extLst>
          </p:cNvPr>
          <p:cNvSpPr>
            <a:spLocks noGrp="1"/>
          </p:cNvSpPr>
          <p:nvPr>
            <p:ph type="sldNum" sz="quarter" idx="5"/>
          </p:nvPr>
        </p:nvSpPr>
        <p:spPr/>
        <p:txBody>
          <a:bodyPr/>
          <a:lstStyle/>
          <a:p>
            <a:fld id="{AB6FF5B6-84AF-4554-B2A5-D6C818604231}" type="slidenum">
              <a:rPr lang="en-US" altLang="en-US" smtClean="0"/>
              <a:pPr/>
              <a:t>10</a:t>
            </a:fld>
            <a:endParaRPr lang="en-US" altLang="en-US"/>
          </a:p>
        </p:txBody>
      </p:sp>
    </p:spTree>
    <p:extLst>
      <p:ext uri="{BB962C8B-B14F-4D97-AF65-F5344CB8AC3E}">
        <p14:creationId xmlns:p14="http://schemas.microsoft.com/office/powerpoint/2010/main" val="3193000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C7C73-D2F3-A4EF-ECE2-B5C6CE3736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C70766-81C0-D6CD-0342-E8015791BF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0BA22F-F768-74A0-75EB-EB4DF419FBE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EF1D381-3DE9-8B81-FE86-E3E7F6335E7D}"/>
              </a:ext>
            </a:extLst>
          </p:cNvPr>
          <p:cNvSpPr>
            <a:spLocks noGrp="1"/>
          </p:cNvSpPr>
          <p:nvPr>
            <p:ph type="sldNum" sz="quarter" idx="5"/>
          </p:nvPr>
        </p:nvSpPr>
        <p:spPr/>
        <p:txBody>
          <a:bodyPr/>
          <a:lstStyle/>
          <a:p>
            <a:fld id="{AB6FF5B6-84AF-4554-B2A5-D6C818604231}" type="slidenum">
              <a:rPr lang="en-US" altLang="en-US" smtClean="0"/>
              <a:pPr/>
              <a:t>11</a:t>
            </a:fld>
            <a:endParaRPr lang="en-US" altLang="en-US"/>
          </a:p>
        </p:txBody>
      </p:sp>
    </p:spTree>
    <p:extLst>
      <p:ext uri="{BB962C8B-B14F-4D97-AF65-F5344CB8AC3E}">
        <p14:creationId xmlns:p14="http://schemas.microsoft.com/office/powerpoint/2010/main" val="4169726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22FFF-7072-50D5-206E-CB7B5BE49B02}"/>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03487AC3-DE7F-6E41-93DA-81D90E4DA034}"/>
              </a:ext>
            </a:extLst>
          </p:cNvP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468314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6EF31-30E6-0AC4-33CB-76C8C8603E41}"/>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77958C22-83CF-6E62-19EF-73BF5073FD1C}"/>
              </a:ext>
            </a:extLst>
          </p:cNvP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588051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64665-ABCC-2FF8-171C-B3BE1307CDC3}"/>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404D89AA-54FD-D11C-A3E0-3F57BAE761BB}"/>
              </a:ext>
            </a:extLst>
          </p:cNvP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229647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6FF5B6-84AF-4554-B2A5-D6C818604231}" type="slidenum">
              <a:rPr lang="en-US" altLang="en-US" smtClean="0"/>
              <a:pPr/>
              <a:t>15</a:t>
            </a:fld>
            <a:endParaRPr lang="en-US" altLang="en-US"/>
          </a:p>
        </p:txBody>
      </p:sp>
    </p:spTree>
    <p:extLst>
      <p:ext uri="{BB962C8B-B14F-4D97-AF65-F5344CB8AC3E}">
        <p14:creationId xmlns:p14="http://schemas.microsoft.com/office/powerpoint/2010/main" val="3680427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fld id="{AB6FF5B6-84AF-4554-B2A5-D6C818604231}" type="slidenum">
              <a:rPr lang="en-US" altLang="en-US" smtClean="0"/>
              <a:pPr/>
              <a:t>16</a:t>
            </a:fld>
            <a:endParaRPr lang="en-US" altLang="en-US"/>
          </a:p>
        </p:txBody>
      </p:sp>
    </p:spTree>
    <p:extLst>
      <p:ext uri="{BB962C8B-B14F-4D97-AF65-F5344CB8AC3E}">
        <p14:creationId xmlns:p14="http://schemas.microsoft.com/office/powerpoint/2010/main" val="2554297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fld id="{AB6FF5B6-84AF-4554-B2A5-D6C818604231}" type="slidenum">
              <a:rPr lang="en-US" altLang="en-US" smtClean="0"/>
              <a:pPr/>
              <a:t>2</a:t>
            </a:fld>
            <a:endParaRPr lang="en-US" altLang="en-US"/>
          </a:p>
        </p:txBody>
      </p:sp>
    </p:spTree>
    <p:extLst>
      <p:ext uri="{BB962C8B-B14F-4D97-AF65-F5344CB8AC3E}">
        <p14:creationId xmlns:p14="http://schemas.microsoft.com/office/powerpoint/2010/main" val="2550679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fld id="{AB6FF5B6-84AF-4554-B2A5-D6C818604231}" type="slidenum">
              <a:rPr lang="en-US" altLang="en-US" smtClean="0"/>
              <a:pPr/>
              <a:t>3</a:t>
            </a:fld>
            <a:endParaRPr lang="en-US" altLang="en-US"/>
          </a:p>
        </p:txBody>
      </p:sp>
    </p:spTree>
    <p:extLst>
      <p:ext uri="{BB962C8B-B14F-4D97-AF65-F5344CB8AC3E}">
        <p14:creationId xmlns:p14="http://schemas.microsoft.com/office/powerpoint/2010/main" val="3957026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fld id="{AB6FF5B6-84AF-4554-B2A5-D6C818604231}" type="slidenum">
              <a:rPr lang="en-US" altLang="en-US" smtClean="0"/>
              <a:pPr/>
              <a:t>4</a:t>
            </a:fld>
            <a:endParaRPr lang="en-US" altLang="en-US"/>
          </a:p>
        </p:txBody>
      </p:sp>
    </p:spTree>
    <p:extLst>
      <p:ext uri="{BB962C8B-B14F-4D97-AF65-F5344CB8AC3E}">
        <p14:creationId xmlns:p14="http://schemas.microsoft.com/office/powerpoint/2010/main" val="3932742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025F6-A174-9AD4-3EA5-EE440634C2A0}"/>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45F9E995-652E-F551-B7EC-6828B32D4BE0}"/>
              </a:ext>
            </a:extLst>
          </p:cNvP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398162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D15D3-25DD-C1E8-C0CD-8579FCC419CE}"/>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DFB31220-87B3-A79B-FDC5-4BBA34B3C623}"/>
              </a:ext>
            </a:extLst>
          </p:cNvP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739847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9EFB8-A7D8-E980-B97A-E0513014EC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788548-16E4-E54D-5C37-CE3164719D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9083C6-7340-E33A-1A91-73DB6C498F5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92994DC-B93D-82D2-5B99-9AD37A1A8507}"/>
              </a:ext>
            </a:extLst>
          </p:cNvPr>
          <p:cNvSpPr>
            <a:spLocks noGrp="1"/>
          </p:cNvSpPr>
          <p:nvPr>
            <p:ph type="sldNum" sz="quarter" idx="5"/>
          </p:nvPr>
        </p:nvSpPr>
        <p:spPr/>
        <p:txBody>
          <a:bodyPr/>
          <a:lstStyle/>
          <a:p>
            <a:fld id="{AB6FF5B6-84AF-4554-B2A5-D6C818604231}" type="slidenum">
              <a:rPr lang="en-US" altLang="en-US" smtClean="0"/>
              <a:pPr/>
              <a:t>9</a:t>
            </a:fld>
            <a:endParaRPr lang="en-US" altLang="en-US"/>
          </a:p>
        </p:txBody>
      </p:sp>
    </p:spTree>
    <p:extLst>
      <p:ext uri="{BB962C8B-B14F-4D97-AF65-F5344CB8AC3E}">
        <p14:creationId xmlns:p14="http://schemas.microsoft.com/office/powerpoint/2010/main" val="4258239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861001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108013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2880360"/>
            <a:ext cx="6400799" cy="12858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900" b="1" i="0">
                <a:solidFill>
                  <a:srgbClr val="244060"/>
                </a:solidFill>
                <a:latin typeface="Arial"/>
                <a:cs typeface="Arial"/>
              </a:defRPr>
            </a:lvl1pPr>
          </a:lstStyle>
          <a:p>
            <a:pPr marL="12700">
              <a:lnSpc>
                <a:spcPct val="100000"/>
              </a:lnSpc>
            </a:pPr>
            <a:r>
              <a:rPr dirty="0"/>
              <a:t>FCC </a:t>
            </a:r>
            <a:r>
              <a:rPr spc="-15" dirty="0"/>
              <a:t>A</a:t>
            </a:r>
            <a:r>
              <a:rPr dirty="0"/>
              <a:t>ccreditation</a:t>
            </a:r>
            <a:r>
              <a:rPr spc="-10" dirty="0"/>
              <a:t> </a:t>
            </a:r>
            <a:r>
              <a:rPr dirty="0"/>
              <a:t>Program</a:t>
            </a:r>
            <a:r>
              <a:rPr spc="-10" dirty="0"/>
              <a:t> </a:t>
            </a:r>
            <a:r>
              <a:rPr dirty="0"/>
              <a:t>202</a:t>
            </a:r>
            <a:r>
              <a:rPr spc="10" dirty="0"/>
              <a:t>4</a:t>
            </a:r>
            <a:r>
              <a:rPr dirty="0"/>
              <a:t>-2025</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1/7/2026</a:t>
            </a:fld>
            <a:endParaRPr lang="en-US"/>
          </a:p>
        </p:txBody>
      </p:sp>
      <p:sp>
        <p:nvSpPr>
          <p:cNvPr id="6" name="Holder 6"/>
          <p:cNvSpPr>
            <a:spLocks noGrp="1"/>
          </p:cNvSpPr>
          <p:nvPr>
            <p:ph type="sldNum" sz="quarter" idx="7"/>
          </p:nvPr>
        </p:nvSpPr>
        <p:spPr>
          <a:xfrm>
            <a:off x="6583680" y="4783455"/>
            <a:ext cx="2103120" cy="276999"/>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29895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32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900" b="1" i="0">
                <a:solidFill>
                  <a:srgbClr val="244060"/>
                </a:solidFill>
                <a:latin typeface="Arial"/>
                <a:cs typeface="Arial"/>
              </a:defRPr>
            </a:lvl1pPr>
          </a:lstStyle>
          <a:p>
            <a:pPr marL="12700">
              <a:lnSpc>
                <a:spcPct val="100000"/>
              </a:lnSpc>
            </a:pPr>
            <a:r>
              <a:rPr dirty="0"/>
              <a:t>FCC </a:t>
            </a:r>
            <a:r>
              <a:rPr spc="-15" dirty="0"/>
              <a:t>A</a:t>
            </a:r>
            <a:r>
              <a:rPr dirty="0"/>
              <a:t>ccreditation</a:t>
            </a:r>
            <a:r>
              <a:rPr spc="-10" dirty="0"/>
              <a:t> </a:t>
            </a:r>
            <a:r>
              <a:rPr dirty="0"/>
              <a:t>Program</a:t>
            </a:r>
            <a:r>
              <a:rPr spc="-10" dirty="0"/>
              <a:t> </a:t>
            </a:r>
            <a:r>
              <a:rPr dirty="0"/>
              <a:t>202</a:t>
            </a:r>
            <a:r>
              <a:rPr spc="10" dirty="0"/>
              <a:t>4</a:t>
            </a:r>
            <a:r>
              <a:rPr dirty="0"/>
              <a:t>-2025</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1/7/2026</a:t>
            </a:fld>
            <a:endParaRPr lang="en-US"/>
          </a:p>
        </p:txBody>
      </p:sp>
      <p:sp>
        <p:nvSpPr>
          <p:cNvPr id="6" name="Holder 6"/>
          <p:cNvSpPr>
            <a:spLocks noGrp="1"/>
          </p:cNvSpPr>
          <p:nvPr>
            <p:ph type="sldNum" sz="quarter" idx="7"/>
          </p:nvPr>
        </p:nvSpPr>
        <p:spPr>
          <a:xfrm>
            <a:off x="6583680" y="4783455"/>
            <a:ext cx="2103120" cy="276999"/>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74473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bg1"/>
                </a:solidFill>
                <a:latin typeface="Arial"/>
                <a:cs typeface="Arial"/>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900" b="1" i="0">
                <a:solidFill>
                  <a:srgbClr val="244060"/>
                </a:solidFill>
                <a:latin typeface="Arial"/>
                <a:cs typeface="Arial"/>
              </a:defRPr>
            </a:lvl1pPr>
          </a:lstStyle>
          <a:p>
            <a:pPr marL="12700">
              <a:lnSpc>
                <a:spcPct val="100000"/>
              </a:lnSpc>
            </a:pPr>
            <a:r>
              <a:rPr dirty="0"/>
              <a:t>FCC </a:t>
            </a:r>
            <a:r>
              <a:rPr spc="-15" dirty="0"/>
              <a:t>A</a:t>
            </a:r>
            <a:r>
              <a:rPr dirty="0"/>
              <a:t>ccreditation</a:t>
            </a:r>
            <a:r>
              <a:rPr spc="-10" dirty="0"/>
              <a:t> </a:t>
            </a:r>
            <a:r>
              <a:rPr dirty="0"/>
              <a:t>Program</a:t>
            </a:r>
            <a:r>
              <a:rPr spc="-10" dirty="0"/>
              <a:t> </a:t>
            </a:r>
            <a:r>
              <a:rPr dirty="0"/>
              <a:t>202</a:t>
            </a:r>
            <a:r>
              <a:rPr spc="10" dirty="0"/>
              <a:t>4</a:t>
            </a:r>
            <a:r>
              <a:rPr dirty="0"/>
              <a:t>-2025</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1/7/2026</a:t>
            </a:fld>
            <a:endParaRPr lang="en-US"/>
          </a:p>
        </p:txBody>
      </p:sp>
      <p:sp>
        <p:nvSpPr>
          <p:cNvPr id="7" name="Holder 7"/>
          <p:cNvSpPr>
            <a:spLocks noGrp="1"/>
          </p:cNvSpPr>
          <p:nvPr>
            <p:ph type="sldNum" sz="quarter" idx="7"/>
          </p:nvPr>
        </p:nvSpPr>
        <p:spPr>
          <a:xfrm>
            <a:off x="6583680" y="4783455"/>
            <a:ext cx="2103120" cy="276999"/>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42211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900" b="1" i="0">
                <a:solidFill>
                  <a:srgbClr val="244060"/>
                </a:solidFill>
                <a:latin typeface="Arial"/>
                <a:cs typeface="Arial"/>
              </a:defRPr>
            </a:lvl1pPr>
          </a:lstStyle>
          <a:p>
            <a:pPr marL="12700">
              <a:lnSpc>
                <a:spcPct val="100000"/>
              </a:lnSpc>
            </a:pPr>
            <a:r>
              <a:rPr dirty="0"/>
              <a:t>FCC </a:t>
            </a:r>
            <a:r>
              <a:rPr spc="-15" dirty="0"/>
              <a:t>A</a:t>
            </a:r>
            <a:r>
              <a:rPr dirty="0"/>
              <a:t>ccreditation</a:t>
            </a:r>
            <a:r>
              <a:rPr spc="-10" dirty="0"/>
              <a:t> </a:t>
            </a:r>
            <a:r>
              <a:rPr dirty="0"/>
              <a:t>Program</a:t>
            </a:r>
            <a:r>
              <a:rPr spc="-10" dirty="0"/>
              <a:t> </a:t>
            </a:r>
            <a:r>
              <a:rPr dirty="0"/>
              <a:t>202</a:t>
            </a:r>
            <a:r>
              <a:rPr spc="10" dirty="0"/>
              <a:t>4</a:t>
            </a:r>
            <a:r>
              <a:rPr dirty="0"/>
              <a:t>-2025</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1/7/2026</a:t>
            </a:fld>
            <a:endParaRPr lang="en-US"/>
          </a:p>
        </p:txBody>
      </p:sp>
      <p:sp>
        <p:nvSpPr>
          <p:cNvPr id="5" name="Holder 5"/>
          <p:cNvSpPr>
            <a:spLocks noGrp="1"/>
          </p:cNvSpPr>
          <p:nvPr>
            <p:ph type="sldNum" sz="quarter" idx="7"/>
          </p:nvPr>
        </p:nvSpPr>
        <p:spPr>
          <a:xfrm>
            <a:off x="6583680" y="4783455"/>
            <a:ext cx="2103120" cy="276999"/>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27065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00" b="1" i="0">
                <a:solidFill>
                  <a:srgbClr val="244060"/>
                </a:solidFill>
                <a:latin typeface="Arial"/>
                <a:cs typeface="Arial"/>
              </a:defRPr>
            </a:lvl1pPr>
          </a:lstStyle>
          <a:p>
            <a:pPr marL="12700">
              <a:lnSpc>
                <a:spcPct val="100000"/>
              </a:lnSpc>
            </a:pPr>
            <a:r>
              <a:rPr dirty="0"/>
              <a:t>FCC </a:t>
            </a:r>
            <a:r>
              <a:rPr spc="-15" dirty="0"/>
              <a:t>A</a:t>
            </a:r>
            <a:r>
              <a:rPr dirty="0"/>
              <a:t>ccreditation</a:t>
            </a:r>
            <a:r>
              <a:rPr spc="-10" dirty="0"/>
              <a:t> </a:t>
            </a:r>
            <a:r>
              <a:rPr dirty="0"/>
              <a:t>Program</a:t>
            </a:r>
            <a:r>
              <a:rPr spc="-10" dirty="0"/>
              <a:t> </a:t>
            </a:r>
            <a:r>
              <a:rPr dirty="0"/>
              <a:t>202</a:t>
            </a:r>
            <a:r>
              <a:rPr spc="10" dirty="0"/>
              <a:t>4</a:t>
            </a:r>
            <a:r>
              <a:rPr dirty="0"/>
              <a:t>-2025</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1/7/2026</a:t>
            </a:fld>
            <a:endParaRPr lang="en-US"/>
          </a:p>
        </p:txBody>
      </p:sp>
      <p:sp>
        <p:nvSpPr>
          <p:cNvPr id="4" name="Holder 4"/>
          <p:cNvSpPr>
            <a:spLocks noGrp="1"/>
          </p:cNvSpPr>
          <p:nvPr>
            <p:ph type="sldNum" sz="quarter" idx="7"/>
          </p:nvPr>
        </p:nvSpPr>
        <p:spPr>
          <a:xfrm>
            <a:off x="6583680" y="4783455"/>
            <a:ext cx="2103120" cy="276999"/>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12492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4438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noAutofit/>
          </a:bodyPr>
          <a:lstStyle>
            <a:lvl1pPr algn="l">
              <a:defRPr sz="3200" b="1" cap="all" baseline="0"/>
            </a:lvl1pPr>
          </a:lstStyle>
          <a:p>
            <a:r>
              <a:rPr lang="en-US"/>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698521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2955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3622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0225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064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762804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640095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5C81FD8-33B3-46EE-A109-50F90C2446DD}"/>
              </a:ext>
            </a:extLst>
          </p:cNvPr>
          <p:cNvSpPr>
            <a:spLocks noGrp="1" noChangeArrowheads="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5D252BB5-5A7C-4D68-9A7A-EB58469F37C0}"/>
              </a:ext>
            </a:extLst>
          </p:cNvPr>
          <p:cNvSpPr>
            <a:spLocks noGrp="1" noChangeArrowheads="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5" name="Picture 4">
            <a:extLst>
              <a:ext uri="{FF2B5EF4-FFF2-40B4-BE49-F238E27FC236}">
                <a16:creationId xmlns:a16="http://schemas.microsoft.com/office/drawing/2014/main" id="{851F532A-A6CE-4376-A74E-C00892B60EE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573643" y="4621453"/>
            <a:ext cx="440487" cy="440895"/>
          </a:xfrm>
          <a:prstGeom prst="rect">
            <a:avLst/>
          </a:prstGeom>
        </p:spPr>
      </p:pic>
      <p:sp>
        <p:nvSpPr>
          <p:cNvPr id="6" name="TextBox 5">
            <a:extLst>
              <a:ext uri="{FF2B5EF4-FFF2-40B4-BE49-F238E27FC236}">
                <a16:creationId xmlns:a16="http://schemas.microsoft.com/office/drawing/2014/main" id="{2C5D890C-65B8-4C0E-A3B7-5643B99A0FC1}"/>
              </a:ext>
            </a:extLst>
          </p:cNvPr>
          <p:cNvSpPr txBox="1"/>
          <p:nvPr userDrawn="1"/>
        </p:nvSpPr>
        <p:spPr>
          <a:xfrm>
            <a:off x="6455841" y="4734178"/>
            <a:ext cx="2240687" cy="215444"/>
          </a:xfrm>
          <a:prstGeom prst="rect">
            <a:avLst/>
          </a:prstGeom>
          <a:noFill/>
        </p:spPr>
        <p:txBody>
          <a:bodyPr wrap="square" rtlCol="0">
            <a:spAutoFit/>
          </a:bodyPr>
          <a:lstStyle/>
          <a:p>
            <a:pPr algn="ctr"/>
            <a:r>
              <a:rPr lang="en-US" sz="800" b="1" dirty="0">
                <a:solidFill>
                  <a:schemeClr val="accent1">
                    <a:lumMod val="50000"/>
                  </a:schemeClr>
                </a:solidFill>
              </a:rPr>
              <a:t>FCC Accreditation Program 2025-2026</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ctr" rtl="0" eaLnBrk="1" fontAlgn="base" hangingPunct="1">
        <a:spcBef>
          <a:spcPct val="0"/>
        </a:spcBef>
        <a:spcAft>
          <a:spcPct val="0"/>
        </a:spcAft>
        <a:defRPr sz="4000" b="1" kern="1200">
          <a:solidFill>
            <a:schemeClr val="tx2"/>
          </a:solidFill>
          <a:latin typeface="+mj-lt"/>
          <a:ea typeface="+mj-ea"/>
          <a:cs typeface="+mj-cs"/>
        </a:defRPr>
      </a:lvl1pPr>
      <a:lvl2pPr algn="ctr" rtl="0" eaLnBrk="1" fontAlgn="base" hangingPunct="1">
        <a:spcBef>
          <a:spcPct val="0"/>
        </a:spcBef>
        <a:spcAft>
          <a:spcPct val="0"/>
        </a:spcAft>
        <a:defRPr sz="4000" b="1">
          <a:solidFill>
            <a:schemeClr val="tx2"/>
          </a:solidFill>
          <a:latin typeface="Arial" panose="020B0604020202020204" pitchFamily="34" charset="0"/>
        </a:defRPr>
      </a:lvl2pPr>
      <a:lvl3pPr algn="ctr" rtl="0" eaLnBrk="1" fontAlgn="base" hangingPunct="1">
        <a:spcBef>
          <a:spcPct val="0"/>
        </a:spcBef>
        <a:spcAft>
          <a:spcPct val="0"/>
        </a:spcAft>
        <a:defRPr sz="4000" b="1">
          <a:solidFill>
            <a:schemeClr val="tx2"/>
          </a:solidFill>
          <a:latin typeface="Arial" panose="020B0604020202020204" pitchFamily="34" charset="0"/>
        </a:defRPr>
      </a:lvl3pPr>
      <a:lvl4pPr algn="ctr" rtl="0" eaLnBrk="1" fontAlgn="base" hangingPunct="1">
        <a:spcBef>
          <a:spcPct val="0"/>
        </a:spcBef>
        <a:spcAft>
          <a:spcPct val="0"/>
        </a:spcAft>
        <a:defRPr sz="4000" b="1">
          <a:solidFill>
            <a:schemeClr val="tx2"/>
          </a:solidFill>
          <a:latin typeface="Arial" panose="020B0604020202020204" pitchFamily="34" charset="0"/>
        </a:defRPr>
      </a:lvl4pPr>
      <a:lvl5pPr algn="ctr" rtl="0" eaLnBrk="1" fontAlgn="base" hangingPunct="1">
        <a:spcBef>
          <a:spcPct val="0"/>
        </a:spcBef>
        <a:spcAft>
          <a:spcPct val="0"/>
        </a:spcAft>
        <a:defRPr sz="4000" b="1">
          <a:solidFill>
            <a:schemeClr val="tx2"/>
          </a:solidFill>
          <a:latin typeface="Arial" panose="020B0604020202020204" pitchFamily="34" charset="0"/>
        </a:defRPr>
      </a:lvl5pPr>
      <a:lvl6pPr marL="457200" algn="ctr" rtl="0" eaLnBrk="1" fontAlgn="base" hangingPunct="1">
        <a:spcBef>
          <a:spcPct val="0"/>
        </a:spcBef>
        <a:spcAft>
          <a:spcPct val="0"/>
        </a:spcAft>
        <a:defRPr sz="4000" b="1">
          <a:solidFill>
            <a:schemeClr val="tx2"/>
          </a:solidFill>
          <a:latin typeface="Arial" panose="020B0604020202020204" pitchFamily="34" charset="0"/>
        </a:defRPr>
      </a:lvl6pPr>
      <a:lvl7pPr marL="914400" algn="ctr" rtl="0" eaLnBrk="1" fontAlgn="base" hangingPunct="1">
        <a:spcBef>
          <a:spcPct val="0"/>
        </a:spcBef>
        <a:spcAft>
          <a:spcPct val="0"/>
        </a:spcAft>
        <a:defRPr sz="4000" b="1">
          <a:solidFill>
            <a:schemeClr val="tx2"/>
          </a:solidFill>
          <a:latin typeface="Arial" panose="020B0604020202020204" pitchFamily="34" charset="0"/>
        </a:defRPr>
      </a:lvl7pPr>
      <a:lvl8pPr marL="1371600" algn="ctr" rtl="0" eaLnBrk="1" fontAlgn="base" hangingPunct="1">
        <a:spcBef>
          <a:spcPct val="0"/>
        </a:spcBef>
        <a:spcAft>
          <a:spcPct val="0"/>
        </a:spcAft>
        <a:defRPr sz="4000" b="1">
          <a:solidFill>
            <a:schemeClr val="tx2"/>
          </a:solidFill>
          <a:latin typeface="Arial" panose="020B0604020202020204" pitchFamily="34" charset="0"/>
        </a:defRPr>
      </a:lvl8pPr>
      <a:lvl9pPr marL="1828800" algn="ctr" rtl="0" eaLnBrk="1" fontAlgn="base" hangingPunct="1">
        <a:spcBef>
          <a:spcPct val="0"/>
        </a:spcBef>
        <a:spcAft>
          <a:spcPct val="0"/>
        </a:spcAft>
        <a:defRPr sz="4000" b="1">
          <a:solidFill>
            <a:schemeClr val="tx2"/>
          </a:solidFill>
          <a:latin typeface="Arial" panose="020B060402020202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6" name="bk object 16"/>
          <p:cNvSpPr/>
          <p:nvPr/>
        </p:nvSpPr>
        <p:spPr>
          <a:xfrm>
            <a:off x="8574023" y="4620767"/>
            <a:ext cx="440435" cy="441958"/>
          </a:xfrm>
          <a:prstGeom prst="rect">
            <a:avLst/>
          </a:prstGeom>
          <a:blipFill>
            <a:blip r:embed="rId8" cstate="print"/>
            <a:stretch>
              <a:fillRect/>
            </a:stretch>
          </a:blipFill>
        </p:spPr>
        <p:txBody>
          <a:bodyPr wrap="square" lIns="0" tIns="0" rIns="0" bIns="0" rtlCol="0"/>
          <a:lstStyle/>
          <a:p>
            <a:endParaRPr/>
          </a:p>
        </p:txBody>
      </p:sp>
      <p:sp>
        <p:nvSpPr>
          <p:cNvPr id="2" name="Holder 2"/>
          <p:cNvSpPr>
            <a:spLocks noGrp="1"/>
          </p:cNvSpPr>
          <p:nvPr>
            <p:ph type="title"/>
          </p:nvPr>
        </p:nvSpPr>
        <p:spPr>
          <a:xfrm>
            <a:off x="1238986" y="412754"/>
            <a:ext cx="6666026" cy="508000"/>
          </a:xfrm>
          <a:prstGeom prst="rect">
            <a:avLst/>
          </a:prstGeom>
        </p:spPr>
        <p:txBody>
          <a:bodyPr wrap="square" lIns="0" tIns="0" rIns="0" bIns="0">
            <a:spAutoFit/>
          </a:bodyPr>
          <a:lstStyle>
            <a:lvl1pPr>
              <a:defRPr sz="3200" b="1" i="0">
                <a:solidFill>
                  <a:schemeClr val="bg1"/>
                </a:solidFill>
                <a:latin typeface="Arial"/>
                <a:cs typeface="Arial"/>
              </a:defRPr>
            </a:lvl1pPr>
          </a:lstStyle>
          <a:p>
            <a:endParaRPr/>
          </a:p>
        </p:txBody>
      </p:sp>
      <p:sp>
        <p:nvSpPr>
          <p:cNvPr id="3" name="Holder 3"/>
          <p:cNvSpPr>
            <a:spLocks noGrp="1"/>
          </p:cNvSpPr>
          <p:nvPr>
            <p:ph type="body" idx="1"/>
          </p:nvPr>
        </p:nvSpPr>
        <p:spPr>
          <a:xfrm>
            <a:off x="993444" y="1298670"/>
            <a:ext cx="7157110" cy="2898140"/>
          </a:xfrm>
          <a:prstGeom prst="rect">
            <a:avLst/>
          </a:prstGeom>
        </p:spPr>
        <p:txBody>
          <a:bodyPr wrap="square" lIns="0" tIns="0" rIns="0" bIns="0">
            <a:spAutoFit/>
          </a:bodyPr>
          <a:lstStyle>
            <a:lvl1pPr>
              <a:defRPr sz="32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6652094" y="4783455"/>
            <a:ext cx="1953130" cy="123111"/>
          </a:xfrm>
          <a:prstGeom prst="rect">
            <a:avLst/>
          </a:prstGeom>
        </p:spPr>
        <p:txBody>
          <a:bodyPr wrap="square" lIns="0" tIns="0" rIns="0" bIns="0">
            <a:spAutoFit/>
          </a:bodyPr>
          <a:lstStyle>
            <a:lvl1pPr>
              <a:defRPr sz="800" b="1" i="0">
                <a:solidFill>
                  <a:srgbClr val="244060"/>
                </a:solidFill>
                <a:latin typeface="Arial"/>
                <a:cs typeface="Arial"/>
              </a:defRPr>
            </a:lvl1pPr>
          </a:lstStyle>
          <a:p>
            <a:pPr marL="12700"/>
            <a:r>
              <a:rPr lang="en-US" dirty="0"/>
              <a:t>FCC </a:t>
            </a:r>
            <a:r>
              <a:rPr lang="en-US" spc="-15" dirty="0"/>
              <a:t>A</a:t>
            </a:r>
            <a:r>
              <a:rPr lang="en-US" dirty="0"/>
              <a:t>ccreditation</a:t>
            </a:r>
            <a:r>
              <a:rPr lang="en-US" spc="-10" dirty="0"/>
              <a:t> </a:t>
            </a:r>
            <a:r>
              <a:rPr lang="en-US" dirty="0"/>
              <a:t>Program</a:t>
            </a:r>
            <a:r>
              <a:rPr lang="en-US" spc="-10" dirty="0"/>
              <a:t> </a:t>
            </a:r>
            <a:r>
              <a:rPr lang="en-US" dirty="0"/>
              <a:t>202</a:t>
            </a:r>
            <a:r>
              <a:rPr lang="en-US" spc="10" dirty="0"/>
              <a:t>5</a:t>
            </a:r>
            <a:r>
              <a:rPr lang="en-US" dirty="0"/>
              <a:t>-2026</a:t>
            </a: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1/7/2026</a:t>
            </a:fld>
            <a:endParaRPr lang="en-US"/>
          </a:p>
        </p:txBody>
      </p:sp>
    </p:spTree>
    <p:extLst>
      <p:ext uri="{BB962C8B-B14F-4D97-AF65-F5344CB8AC3E}">
        <p14:creationId xmlns:p14="http://schemas.microsoft.com/office/powerpoint/2010/main" val="77303192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hyperlink" Target="https://teams.microsoft.com/l/meetup-join/19%3ameeting_NWRmMDM5MzQtMTcyNS00OGQ5LTgxOGQtZWU5NzY0MWZhZTIy%40thread.v2/0?context=%7b%22Tid%22%3a%226118aa8c-eed6-4262-bc0d-e1b18cba0072%22%2c%22Oid%22%3a%22b9757ca0-2c69-459e-8daf-7332973e8e51%22%7d"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hyperlink" Target="mailto:mcamp@flacathconf.org"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mailto:sbosko@flacathconf.org"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hyperlink" Target="https://eas-ed.org/"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eas-ed.org/" TargetMode="External"/><Relationship Id="rId3" Type="http://schemas.openxmlformats.org/officeDocument/2006/relationships/hyperlink" Target="https://teams.microsoft.com/l/meetup-join/19%3ameeting_NjMyYzE5ZmQtMDM5YS00YTg3LTk4YWYtY2Y2MDlhYzMwMTVl%40thread.v2/0?context=%7b%22Tid%22%3a%226118aa8c-eed6-4262-bc0d-e1b18cba0072%22%2c%22Oid%22%3a%22b9757ca0-2c69-459e-8daf-7332973e8e51%22%7d" TargetMode="External"/><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teams.microsoft.com/l/meetup-join/19%3ameeting_NzMzNjYzZTctOGU3OS00NzU1LThmZTEtZjgzZmVjOWFjOGIy%40thread.v2/0?context=%7b%22Tid%22%3a%226118aa8c-eed6-4262-bc0d-e1b18cba0072%22%2c%22Oid%22%3a%22b9757ca0-2c69-459e-8daf-7332973e8e51%22%7d" TargetMode="External"/><Relationship Id="rId5" Type="http://schemas.openxmlformats.org/officeDocument/2006/relationships/hyperlink" Target="https://teams.microsoft.com/l/meetup-join/19%3ameeting_MTA4MWIwNmYtOGUxNS00YzBkLWIwMmUtMmViYWMzMjgyNzc4%40thread.v2/0?context=%7b%22Tid%22%3a%226118aa8c-eed6-4262-bc0d-e1b18cba0072%22%2c%22Oid%22%3a%22b9757ca0-2c69-459e-8daf-7332973e8e51%22%7d" TargetMode="External"/><Relationship Id="rId4" Type="http://schemas.openxmlformats.org/officeDocument/2006/relationships/hyperlink" Target="https://teams.microsoft.com/l/meetup-join/19%3ameeting_YzM2NDQwMzEtZWFlOC00NzBkLTk0YmQtOGEzYzdmZjQ5ZjEx%40thread.v2/0?context=%7b%22Tid%22%3a%226118aa8c-eed6-4262-bc0d-e1b18cba0072%22%2c%22Oid%22%3a%22b9757ca0-2c69-459e-8daf-7332973e8e51%22%7d"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1">
            <a:extLst>
              <a:ext uri="{FF2B5EF4-FFF2-40B4-BE49-F238E27FC236}">
                <a16:creationId xmlns:a16="http://schemas.microsoft.com/office/drawing/2014/main" id="{D8934FA7-2747-4FC6-B6D6-5963790F0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362450"/>
            <a:ext cx="1371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56AA4B1-554C-4A33-802F-645AFE5DC2A2}"/>
              </a:ext>
            </a:extLst>
          </p:cNvPr>
          <p:cNvPicPr>
            <a:picLocks noChangeAspect="1"/>
          </p:cNvPicPr>
          <p:nvPr/>
        </p:nvPicPr>
        <p:blipFill rotWithShape="1">
          <a:blip r:embed="rId4">
            <a:extLst>
              <a:ext uri="{28A0092B-C50C-407E-A947-70E740481C1C}">
                <a14:useLocalDpi xmlns:a14="http://schemas.microsoft.com/office/drawing/2010/main" val="0"/>
              </a:ext>
            </a:extLst>
          </a:blip>
          <a:srcRect l="16456" r="17371"/>
          <a:stretch/>
        </p:blipFill>
        <p:spPr>
          <a:xfrm>
            <a:off x="76200" y="0"/>
            <a:ext cx="5105401" cy="5143500"/>
          </a:xfrm>
          <a:prstGeom prst="rect">
            <a:avLst/>
          </a:prstGeom>
        </p:spPr>
      </p:pic>
      <p:sp>
        <p:nvSpPr>
          <p:cNvPr id="2" name="Title 1">
            <a:extLst>
              <a:ext uri="{FF2B5EF4-FFF2-40B4-BE49-F238E27FC236}">
                <a16:creationId xmlns:a16="http://schemas.microsoft.com/office/drawing/2014/main" id="{5177F072-6BC6-4848-83A6-8770DBB6919D}"/>
              </a:ext>
            </a:extLst>
          </p:cNvPr>
          <p:cNvSpPr>
            <a:spLocks noGrp="1"/>
          </p:cNvSpPr>
          <p:nvPr>
            <p:ph type="title"/>
          </p:nvPr>
        </p:nvSpPr>
        <p:spPr>
          <a:xfrm>
            <a:off x="5241235" y="133350"/>
            <a:ext cx="3733800" cy="685800"/>
          </a:xfrm>
        </p:spPr>
        <p:txBody>
          <a:bodyPr/>
          <a:lstStyle/>
          <a:p>
            <a:pPr algn="ctr"/>
            <a:r>
              <a:rPr lang="en-US" dirty="0"/>
              <a:t>Florida Catholic Conference </a:t>
            </a:r>
            <a:br>
              <a:rPr lang="en-US" dirty="0"/>
            </a:br>
            <a:r>
              <a:rPr lang="en-US" dirty="0"/>
              <a:t>Accreditation Program</a:t>
            </a:r>
          </a:p>
        </p:txBody>
      </p:sp>
      <p:sp>
        <p:nvSpPr>
          <p:cNvPr id="5" name="Text Placeholder 4">
            <a:extLst>
              <a:ext uri="{FF2B5EF4-FFF2-40B4-BE49-F238E27FC236}">
                <a16:creationId xmlns:a16="http://schemas.microsoft.com/office/drawing/2014/main" id="{70ECAF62-6CC8-458A-9C2C-1C0BCC83C17F}"/>
              </a:ext>
            </a:extLst>
          </p:cNvPr>
          <p:cNvSpPr>
            <a:spLocks noGrp="1"/>
          </p:cNvSpPr>
          <p:nvPr>
            <p:ph type="body" sz="half" idx="2"/>
          </p:nvPr>
        </p:nvSpPr>
        <p:spPr>
          <a:xfrm>
            <a:off x="5257800" y="1047750"/>
            <a:ext cx="3886200" cy="3670697"/>
          </a:xfrm>
        </p:spPr>
        <p:txBody>
          <a:bodyPr/>
          <a:lstStyle/>
          <a:p>
            <a:pPr algn="ctr"/>
            <a:r>
              <a:rPr lang="en-US" b="1" dirty="0">
                <a:solidFill>
                  <a:schemeClr val="tx2"/>
                </a:solidFill>
              </a:rPr>
              <a:t>Continuous Improvement </a:t>
            </a:r>
          </a:p>
          <a:p>
            <a:pPr algn="ctr"/>
            <a:r>
              <a:rPr lang="en-US" b="1" dirty="0">
                <a:solidFill>
                  <a:schemeClr val="tx2"/>
                </a:solidFill>
              </a:rPr>
              <a:t>Process for Accreditation</a:t>
            </a:r>
          </a:p>
          <a:p>
            <a:pPr algn="ctr"/>
            <a:r>
              <a:rPr lang="en-US" b="1" dirty="0">
                <a:solidFill>
                  <a:schemeClr val="tx2"/>
                </a:solidFill>
              </a:rPr>
              <a:t>for Early Education Programs </a:t>
            </a:r>
          </a:p>
          <a:p>
            <a:pPr algn="ctr"/>
            <a:r>
              <a:rPr lang="en-US" b="1" dirty="0">
                <a:solidFill>
                  <a:schemeClr val="tx2"/>
                </a:solidFill>
              </a:rPr>
              <a:t>2025-2026</a:t>
            </a:r>
            <a:endParaRPr lang="en-US" sz="2000" b="1" dirty="0">
              <a:solidFill>
                <a:schemeClr val="tx2"/>
              </a:solidFill>
            </a:endParaRPr>
          </a:p>
          <a:p>
            <a:pPr algn="ctr"/>
            <a:r>
              <a:rPr lang="en-US" sz="2400" b="1" dirty="0">
                <a:solidFill>
                  <a:srgbClr val="0000FF"/>
                </a:solidFill>
              </a:rPr>
              <a:t>Cohort Meeting</a:t>
            </a:r>
          </a:p>
          <a:p>
            <a:pPr algn="ctr"/>
            <a:r>
              <a:rPr lang="en-US" sz="2400" b="1" dirty="0">
                <a:solidFill>
                  <a:srgbClr val="0000FF"/>
                </a:solidFill>
              </a:rPr>
              <a:t>January 2026</a:t>
            </a:r>
          </a:p>
        </p:txBody>
      </p:sp>
      <p:sp>
        <p:nvSpPr>
          <p:cNvPr id="6" name="TextBox 5">
            <a:extLst>
              <a:ext uri="{FF2B5EF4-FFF2-40B4-BE49-F238E27FC236}">
                <a16:creationId xmlns:a16="http://schemas.microsoft.com/office/drawing/2014/main" id="{4DD4A611-52B6-4F19-A1B7-B43C7118082F}"/>
              </a:ext>
            </a:extLst>
          </p:cNvPr>
          <p:cNvSpPr txBox="1"/>
          <p:nvPr/>
        </p:nvSpPr>
        <p:spPr>
          <a:xfrm>
            <a:off x="6662737" y="4109459"/>
            <a:ext cx="1752600" cy="338554"/>
          </a:xfrm>
          <a:prstGeom prst="rect">
            <a:avLst/>
          </a:prstGeom>
          <a:noFill/>
        </p:spPr>
        <p:txBody>
          <a:bodyPr wrap="square" rtlCol="0">
            <a:spAutoFit/>
          </a:bodyPr>
          <a:lstStyle/>
          <a:p>
            <a:r>
              <a:rPr lang="en-US" sz="1600" dirty="0"/>
              <a:t>Slide Deck</a:t>
            </a:r>
          </a:p>
        </p:txBody>
      </p:sp>
      <p:pic>
        <p:nvPicPr>
          <p:cNvPr id="7" name="Picture 6">
            <a:extLst>
              <a:ext uri="{FF2B5EF4-FFF2-40B4-BE49-F238E27FC236}">
                <a16:creationId xmlns:a16="http://schemas.microsoft.com/office/drawing/2014/main" id="{AED97D93-7E15-4F97-BE36-AFECC44DA300}"/>
              </a:ext>
            </a:extLst>
          </p:cNvPr>
          <p:cNvPicPr>
            <a:picLocks noChangeAspect="1"/>
          </p:cNvPicPr>
          <p:nvPr/>
        </p:nvPicPr>
        <p:blipFill>
          <a:blip r:embed="rId5"/>
          <a:stretch>
            <a:fillRect/>
          </a:stretch>
        </p:blipFill>
        <p:spPr>
          <a:xfrm>
            <a:off x="6662737" y="3048150"/>
            <a:ext cx="1076325" cy="1076325"/>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F9926-C0D4-270E-4DA4-88F4AF362D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B2F676-6F86-D846-C471-40C42E9F5632}"/>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Write Comments</a:t>
            </a:r>
          </a:p>
        </p:txBody>
      </p:sp>
      <p:sp>
        <p:nvSpPr>
          <p:cNvPr id="5122" name="Content Placeholder 2">
            <a:extLst>
              <a:ext uri="{FF2B5EF4-FFF2-40B4-BE49-F238E27FC236}">
                <a16:creationId xmlns:a16="http://schemas.microsoft.com/office/drawing/2014/main" id="{A7D91E14-700A-E64A-765E-7D6923A81A72}"/>
              </a:ext>
            </a:extLst>
          </p:cNvPr>
          <p:cNvSpPr>
            <a:spLocks noGrp="1" noChangeArrowheads="1"/>
          </p:cNvSpPr>
          <p:nvPr>
            <p:ph sz="half" idx="1"/>
          </p:nvPr>
        </p:nvSpPr>
        <p:spPr>
          <a:xfrm>
            <a:off x="457200" y="1123950"/>
            <a:ext cx="8458200" cy="3505200"/>
          </a:xfrm>
        </p:spPr>
        <p:txBody>
          <a:bodyPr/>
          <a:lstStyle/>
          <a:p>
            <a:pPr marL="0" indent="0">
              <a:buNone/>
            </a:pPr>
            <a:r>
              <a:rPr lang="en-US" dirty="0">
                <a:solidFill>
                  <a:schemeClr val="accent1">
                    <a:lumMod val="75000"/>
                  </a:schemeClr>
                </a:solidFill>
                <a:latin typeface="Berlin Sans FB" panose="020E0602020502020306" pitchFamily="34" charset="0"/>
              </a:rPr>
              <a:t>Use comment boxes</a:t>
            </a:r>
          </a:p>
          <a:p>
            <a:r>
              <a:rPr lang="en-US" dirty="0">
                <a:solidFill>
                  <a:schemeClr val="accent1">
                    <a:lumMod val="75000"/>
                  </a:schemeClr>
                </a:solidFill>
                <a:latin typeface="Berlin Sans FB" panose="020E0602020502020306" pitchFamily="34" charset="0"/>
              </a:rPr>
              <a:t>Explain how the benchmark is met </a:t>
            </a:r>
            <a:r>
              <a:rPr lang="en-US" sz="2000" dirty="0">
                <a:solidFill>
                  <a:schemeClr val="accent1">
                    <a:lumMod val="75000"/>
                  </a:schemeClr>
                </a:solidFill>
                <a:latin typeface="Berlin Sans FB" panose="020E0602020502020306" pitchFamily="34" charset="0"/>
              </a:rPr>
              <a:t>(e.g., for 5.3 the comment could be, “The director attends diocesan meetings. The associate superintendent visits the center several times a year. The flyer for the diocesan day of reflection was shared with staff and parents, inviting them to attend.” Then attach agendas, pictures, and email to demonstrate this.)</a:t>
            </a:r>
          </a:p>
          <a:p>
            <a:r>
              <a:rPr lang="en-US" dirty="0">
                <a:solidFill>
                  <a:schemeClr val="accent1">
                    <a:lumMod val="75000"/>
                  </a:schemeClr>
                </a:solidFill>
                <a:latin typeface="Berlin Sans FB" panose="020E0602020502020306" pitchFamily="34" charset="0"/>
              </a:rPr>
              <a:t>Explain why the benchmark is not met </a:t>
            </a:r>
            <a:r>
              <a:rPr lang="en-US" sz="2000" dirty="0">
                <a:solidFill>
                  <a:schemeClr val="accent1">
                    <a:lumMod val="75000"/>
                  </a:schemeClr>
                </a:solidFill>
                <a:latin typeface="Berlin Sans FB" panose="020E0602020502020306" pitchFamily="34" charset="0"/>
              </a:rPr>
              <a:t>(e.g., for 7.1.b the comment could be, “Some of our teachers are still using more worksheets than activities. The team might see this during observations.”)</a:t>
            </a:r>
          </a:p>
          <a:p>
            <a:pPr marL="0" indent="0">
              <a:buNone/>
            </a:pPr>
            <a:endParaRPr lang="en-US" dirty="0">
              <a:solidFill>
                <a:schemeClr val="accent1">
                  <a:lumMod val="75000"/>
                </a:schemeClr>
              </a:solidFill>
              <a:latin typeface="Berlin Sans FB" panose="020E0602020502020306" pitchFamily="34" charset="0"/>
            </a:endParaRPr>
          </a:p>
        </p:txBody>
      </p:sp>
    </p:spTree>
    <p:extLst>
      <p:ext uri="{BB962C8B-B14F-4D97-AF65-F5344CB8AC3E}">
        <p14:creationId xmlns:p14="http://schemas.microsoft.com/office/powerpoint/2010/main" val="20069788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3FA0A-3AA1-53B5-15C7-C189A195AA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C18072-99A9-445B-1696-A61285FBD80F}"/>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Rate</a:t>
            </a:r>
          </a:p>
        </p:txBody>
      </p:sp>
      <p:sp>
        <p:nvSpPr>
          <p:cNvPr id="5122" name="Content Placeholder 2">
            <a:extLst>
              <a:ext uri="{FF2B5EF4-FFF2-40B4-BE49-F238E27FC236}">
                <a16:creationId xmlns:a16="http://schemas.microsoft.com/office/drawing/2014/main" id="{F54D4327-6CAF-6EE8-2046-337DD4627B45}"/>
              </a:ext>
            </a:extLst>
          </p:cNvPr>
          <p:cNvSpPr>
            <a:spLocks noGrp="1" noChangeArrowheads="1"/>
          </p:cNvSpPr>
          <p:nvPr>
            <p:ph sz="half" idx="1"/>
          </p:nvPr>
        </p:nvSpPr>
        <p:spPr>
          <a:xfrm>
            <a:off x="457200" y="1123950"/>
            <a:ext cx="8458200" cy="3505200"/>
          </a:xfrm>
        </p:spPr>
        <p:txBody>
          <a:bodyPr/>
          <a:lstStyle/>
          <a:p>
            <a:r>
              <a:rPr lang="en-US" dirty="0">
                <a:solidFill>
                  <a:schemeClr val="accent1">
                    <a:lumMod val="75000"/>
                  </a:schemeClr>
                </a:solidFill>
                <a:latin typeface="Berlin Sans FB" panose="020E0602020502020306" pitchFamily="34" charset="0"/>
              </a:rPr>
              <a:t>Mark as met or not met</a:t>
            </a:r>
          </a:p>
          <a:p>
            <a:r>
              <a:rPr lang="en-US" dirty="0">
                <a:solidFill>
                  <a:schemeClr val="accent1">
                    <a:lumMod val="75000"/>
                  </a:schemeClr>
                </a:solidFill>
                <a:latin typeface="Berlin Sans FB" panose="020E0602020502020306" pitchFamily="34" charset="0"/>
              </a:rPr>
              <a:t>If it isn’t fully met, mark not met and explain in the comments</a:t>
            </a:r>
          </a:p>
          <a:p>
            <a:r>
              <a:rPr lang="en-US" dirty="0">
                <a:solidFill>
                  <a:schemeClr val="accent1">
                    <a:lumMod val="75000"/>
                  </a:schemeClr>
                </a:solidFill>
                <a:latin typeface="Berlin Sans FB" panose="020E0602020502020306" pitchFamily="34" charset="0"/>
              </a:rPr>
              <a:t>Only mark not applicable if the center does not have that age of child or that program (VPK)</a:t>
            </a:r>
          </a:p>
        </p:txBody>
      </p:sp>
    </p:spTree>
    <p:extLst>
      <p:ext uri="{BB962C8B-B14F-4D97-AF65-F5344CB8AC3E}">
        <p14:creationId xmlns:p14="http://schemas.microsoft.com/office/powerpoint/2010/main" val="4273844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1D3F2-E167-FA2F-D579-C8E5C752573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06F7373-4297-F45A-8DF9-39303043CE5B}"/>
              </a:ext>
            </a:extLst>
          </p:cNvPr>
          <p:cNvSpPr/>
          <p:nvPr/>
        </p:nvSpPr>
        <p:spPr>
          <a:xfrm>
            <a:off x="152400" y="205740"/>
            <a:ext cx="8915400" cy="858519"/>
          </a:xfrm>
          <a:custGeom>
            <a:avLst/>
            <a:gdLst/>
            <a:ahLst/>
            <a:cxnLst/>
            <a:rect l="l" t="t" r="r" b="b"/>
            <a:pathLst>
              <a:path w="8915400" h="858519">
                <a:moveTo>
                  <a:pt x="0" y="858012"/>
                </a:moveTo>
                <a:lnTo>
                  <a:pt x="8915400" y="858012"/>
                </a:lnTo>
                <a:lnTo>
                  <a:pt x="8915400" y="0"/>
                </a:lnTo>
                <a:lnTo>
                  <a:pt x="0" y="0"/>
                </a:lnTo>
                <a:lnTo>
                  <a:pt x="0" y="858012"/>
                </a:lnTo>
                <a:close/>
              </a:path>
            </a:pathLst>
          </a:custGeom>
          <a:solidFill>
            <a:srgbClr val="17375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a:extLst>
              <a:ext uri="{FF2B5EF4-FFF2-40B4-BE49-F238E27FC236}">
                <a16:creationId xmlns:a16="http://schemas.microsoft.com/office/drawing/2014/main" id="{738E67E0-0E1A-B1D3-E116-19D8EC7D615E}"/>
              </a:ext>
            </a:extLst>
          </p:cNvPr>
          <p:cNvSpPr txBox="1">
            <a:spLocks noGrp="1"/>
          </p:cNvSpPr>
          <p:nvPr>
            <p:ph type="title"/>
          </p:nvPr>
        </p:nvSpPr>
        <p:spPr>
          <a:xfrm>
            <a:off x="152400" y="412754"/>
            <a:ext cx="8686800" cy="492443"/>
          </a:xfrm>
          <a:prstGeom prst="rect">
            <a:avLst/>
          </a:prstGeom>
        </p:spPr>
        <p:txBody>
          <a:bodyPr vert="horz" wrap="square" lIns="0" tIns="0" rIns="0" bIns="0" rtlCol="0">
            <a:spAutoFit/>
          </a:bodyPr>
          <a:lstStyle/>
          <a:p>
            <a:pPr marL="1644014">
              <a:lnSpc>
                <a:spcPct val="100000"/>
              </a:lnSpc>
            </a:pPr>
            <a:r>
              <a:rPr lang="en-US" dirty="0"/>
              <a:t>Stage</a:t>
            </a:r>
            <a:r>
              <a:rPr lang="en-US" spc="-30" dirty="0"/>
              <a:t> </a:t>
            </a:r>
            <a:r>
              <a:rPr lang="en-US" dirty="0"/>
              <a:t>III:</a:t>
            </a:r>
            <a:r>
              <a:rPr lang="en-US" spc="-20" dirty="0"/>
              <a:t> </a:t>
            </a:r>
            <a:r>
              <a:rPr lang="en-US" dirty="0"/>
              <a:t>Unitive/Plan (</a:t>
            </a:r>
            <a:r>
              <a:rPr lang="en-US"/>
              <a:t>2 months)</a:t>
            </a:r>
            <a:endParaRPr dirty="0"/>
          </a:p>
        </p:txBody>
      </p:sp>
      <p:sp>
        <p:nvSpPr>
          <p:cNvPr id="5" name="object 5">
            <a:extLst>
              <a:ext uri="{FF2B5EF4-FFF2-40B4-BE49-F238E27FC236}">
                <a16:creationId xmlns:a16="http://schemas.microsoft.com/office/drawing/2014/main" id="{776C9611-7138-5216-D9A0-E0BB4DBE7207}"/>
              </a:ext>
            </a:extLst>
          </p:cNvPr>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a:noFill/>
                </a:ln>
                <a:solidFill>
                  <a:srgbClr val="244060"/>
                </a:solidFill>
                <a:effectLst/>
                <a:uLnTx/>
                <a:uFillTx/>
                <a:latin typeface="Arial"/>
                <a:ea typeface="+mn-ea"/>
                <a:cs typeface="Arial"/>
              </a:rPr>
              <a:t>FCC </a:t>
            </a:r>
            <a:r>
              <a:rPr kumimoji="0" sz="900" b="1" i="0" u="none" strike="noStrike" kern="1200" cap="none" spc="-15" normalizeH="0" baseline="0" noProof="0" dirty="0">
                <a:ln>
                  <a:noFill/>
                </a:ln>
                <a:solidFill>
                  <a:srgbClr val="244060"/>
                </a:solidFill>
                <a:effectLst/>
                <a:uLnTx/>
                <a:uFillTx/>
                <a:latin typeface="Arial"/>
                <a:ea typeface="+mn-ea"/>
                <a:cs typeface="Arial"/>
              </a:rPr>
              <a:t>A</a:t>
            </a:r>
            <a:r>
              <a:rPr kumimoji="0" sz="900" b="1" i="0" u="none" strike="noStrike" kern="1200" cap="none" spc="0" normalizeH="0" baseline="0" noProof="0" dirty="0">
                <a:ln>
                  <a:noFill/>
                </a:ln>
                <a:solidFill>
                  <a:srgbClr val="244060"/>
                </a:solidFill>
                <a:effectLst/>
                <a:uLnTx/>
                <a:uFillTx/>
                <a:latin typeface="Arial"/>
                <a:ea typeface="+mn-ea"/>
                <a:cs typeface="Arial"/>
              </a:rPr>
              <a:t>ccreditation</a:t>
            </a:r>
            <a:r>
              <a:rPr kumimoji="0" sz="900" b="1" i="0" u="none" strike="noStrike" kern="1200" cap="none" spc="-10" normalizeH="0" baseline="0" noProof="0" dirty="0">
                <a:ln>
                  <a:noFill/>
                </a:ln>
                <a:solidFill>
                  <a:srgbClr val="244060"/>
                </a:solidFill>
                <a:effectLst/>
                <a:uLnTx/>
                <a:uFillTx/>
                <a:latin typeface="Arial"/>
                <a:ea typeface="+mn-ea"/>
                <a:cs typeface="Arial"/>
              </a:rPr>
              <a:t> </a:t>
            </a:r>
            <a:r>
              <a:rPr kumimoji="0" sz="900" b="1" i="0" u="none" strike="noStrike" kern="1200" cap="none" spc="0" normalizeH="0" baseline="0" noProof="0" dirty="0">
                <a:ln>
                  <a:noFill/>
                </a:ln>
                <a:solidFill>
                  <a:srgbClr val="244060"/>
                </a:solidFill>
                <a:effectLst/>
                <a:uLnTx/>
                <a:uFillTx/>
                <a:latin typeface="Arial"/>
                <a:ea typeface="+mn-ea"/>
                <a:cs typeface="Arial"/>
              </a:rPr>
              <a:t>Program</a:t>
            </a:r>
            <a:r>
              <a:rPr kumimoji="0" sz="900" b="1" i="0" u="none" strike="noStrike" kern="1200" cap="none" spc="-10" normalizeH="0" baseline="0" noProof="0" dirty="0">
                <a:ln>
                  <a:noFill/>
                </a:ln>
                <a:solidFill>
                  <a:srgbClr val="244060"/>
                </a:solidFill>
                <a:effectLst/>
                <a:uLnTx/>
                <a:uFillTx/>
                <a:latin typeface="Arial"/>
                <a:ea typeface="+mn-ea"/>
                <a:cs typeface="Arial"/>
              </a:rPr>
              <a:t> </a:t>
            </a:r>
            <a:r>
              <a:rPr kumimoji="0" sz="900" b="1" i="0" u="none" strike="noStrike" kern="1200" cap="none" spc="0" normalizeH="0" baseline="0" noProof="0" dirty="0">
                <a:ln>
                  <a:noFill/>
                </a:ln>
                <a:solidFill>
                  <a:srgbClr val="244060"/>
                </a:solidFill>
                <a:effectLst/>
                <a:uLnTx/>
                <a:uFillTx/>
                <a:latin typeface="Arial"/>
                <a:ea typeface="+mn-ea"/>
                <a:cs typeface="Arial"/>
              </a:rPr>
              <a:t>202</a:t>
            </a:r>
            <a:r>
              <a:rPr kumimoji="0" sz="900" b="1" i="0" u="none" strike="noStrike" kern="1200" cap="none" spc="10" normalizeH="0" baseline="0" noProof="0" dirty="0">
                <a:ln>
                  <a:noFill/>
                </a:ln>
                <a:solidFill>
                  <a:srgbClr val="244060"/>
                </a:solidFill>
                <a:effectLst/>
                <a:uLnTx/>
                <a:uFillTx/>
                <a:latin typeface="Arial"/>
                <a:ea typeface="+mn-ea"/>
                <a:cs typeface="Arial"/>
              </a:rPr>
              <a:t>4</a:t>
            </a:r>
            <a:r>
              <a:rPr kumimoji="0" sz="900" b="1" i="0" u="none" strike="noStrike" kern="1200" cap="none" spc="0" normalizeH="0" baseline="0" noProof="0" dirty="0">
                <a:ln>
                  <a:noFill/>
                </a:ln>
                <a:solidFill>
                  <a:srgbClr val="244060"/>
                </a:solidFill>
                <a:effectLst/>
                <a:uLnTx/>
                <a:uFillTx/>
                <a:latin typeface="Arial"/>
                <a:ea typeface="+mn-ea"/>
                <a:cs typeface="Arial"/>
              </a:rPr>
              <a:t>-2025</a:t>
            </a:r>
          </a:p>
        </p:txBody>
      </p:sp>
      <p:sp>
        <p:nvSpPr>
          <p:cNvPr id="4" name="object 4">
            <a:extLst>
              <a:ext uri="{FF2B5EF4-FFF2-40B4-BE49-F238E27FC236}">
                <a16:creationId xmlns:a16="http://schemas.microsoft.com/office/drawing/2014/main" id="{8CE78294-93F9-23BA-DFFA-32EB47C23B1D}"/>
              </a:ext>
            </a:extLst>
          </p:cNvPr>
          <p:cNvSpPr txBox="1">
            <a:spLocks noGrp="1"/>
          </p:cNvSpPr>
          <p:nvPr>
            <p:ph type="body" idx="1"/>
          </p:nvPr>
        </p:nvSpPr>
        <p:spPr>
          <a:xfrm>
            <a:off x="2057400" y="1298670"/>
            <a:ext cx="6093154" cy="1723549"/>
          </a:xfrm>
          <a:prstGeom prst="rect">
            <a:avLst/>
          </a:prstGeom>
        </p:spPr>
        <p:txBody>
          <a:bodyPr vert="horz" wrap="square" lIns="0" tIns="0" rIns="0" bIns="0" rtlCol="0">
            <a:spAutoFit/>
          </a:bodyPr>
          <a:lstStyle/>
          <a:p>
            <a:pPr lvl="1" indent="-457200">
              <a:buFont typeface="Arial" panose="020B0604020202020204" pitchFamily="34" charset="0"/>
              <a:buChar char="•"/>
              <a:tabLst>
                <a:tab pos="355600" algn="l"/>
              </a:tabLst>
            </a:pPr>
            <a:r>
              <a:rPr lang="en-US" sz="2800" dirty="0">
                <a:solidFill>
                  <a:schemeClr val="accent1">
                    <a:lumMod val="75000"/>
                  </a:schemeClr>
                </a:solidFill>
                <a:latin typeface="Berlin Sans FB" panose="020E0602020502020306" pitchFamily="34" charset="0"/>
                <a:cs typeface="Arial" panose="020B0604020202020204" pitchFamily="34" charset="0"/>
              </a:rPr>
              <a:t>Complete </a:t>
            </a:r>
            <a:r>
              <a:rPr lang="en-US" sz="2800" dirty="0" err="1">
                <a:solidFill>
                  <a:schemeClr val="accent1">
                    <a:lumMod val="75000"/>
                  </a:schemeClr>
                </a:solidFill>
                <a:latin typeface="Berlin Sans FB" panose="020E0602020502020306" pitchFamily="34" charset="0"/>
                <a:cs typeface="Arial" panose="020B0604020202020204" pitchFamily="34" charset="0"/>
              </a:rPr>
              <a:t>Accreditrac</a:t>
            </a:r>
            <a:r>
              <a:rPr lang="en-US" sz="2800" dirty="0">
                <a:solidFill>
                  <a:schemeClr val="accent1">
                    <a:lumMod val="75000"/>
                  </a:schemeClr>
                </a:solidFill>
                <a:latin typeface="Berlin Sans FB" panose="020E0602020502020306" pitchFamily="34" charset="0"/>
                <a:cs typeface="Arial" panose="020B0604020202020204" pitchFamily="34" charset="0"/>
              </a:rPr>
              <a:t> Work</a:t>
            </a:r>
          </a:p>
          <a:p>
            <a:pPr lvl="1" indent="-457200">
              <a:buFont typeface="Arial" panose="020B0604020202020204" pitchFamily="34" charset="0"/>
              <a:buChar char="•"/>
              <a:tabLst>
                <a:tab pos="355600" algn="l"/>
              </a:tabLst>
            </a:pPr>
            <a:r>
              <a:rPr lang="en-US" sz="2800" dirty="0">
                <a:solidFill>
                  <a:schemeClr val="accent1">
                    <a:lumMod val="75000"/>
                  </a:schemeClr>
                </a:solidFill>
                <a:latin typeface="Berlin Sans FB" panose="020E0602020502020306" pitchFamily="34" charset="0"/>
                <a:cs typeface="Arial" panose="020B0604020202020204" pitchFamily="34" charset="0"/>
              </a:rPr>
              <a:t>Domain Summaries</a:t>
            </a:r>
          </a:p>
          <a:p>
            <a:pPr lvl="1" indent="-457200">
              <a:buFont typeface="Arial" panose="020B0604020202020204" pitchFamily="34" charset="0"/>
              <a:buChar char="•"/>
              <a:tabLst>
                <a:tab pos="355600" algn="l"/>
              </a:tabLst>
            </a:pPr>
            <a:r>
              <a:rPr lang="en-US" sz="2800" dirty="0">
                <a:solidFill>
                  <a:schemeClr val="accent1">
                    <a:lumMod val="75000"/>
                  </a:schemeClr>
                </a:solidFill>
                <a:latin typeface="Berlin Sans FB" panose="020E0602020502020306" pitchFamily="34" charset="0"/>
                <a:cs typeface="Arial" panose="020B0604020202020204" pitchFamily="34" charset="0"/>
              </a:rPr>
              <a:t>Action Plan</a:t>
            </a:r>
          </a:p>
          <a:p>
            <a:pPr lvl="1" indent="-457200">
              <a:buFont typeface="Arial" panose="020B0604020202020204" pitchFamily="34" charset="0"/>
              <a:buChar char="•"/>
              <a:tabLst>
                <a:tab pos="355600" algn="l"/>
              </a:tabLst>
            </a:pPr>
            <a:r>
              <a:rPr lang="en-US" sz="2800" dirty="0">
                <a:solidFill>
                  <a:schemeClr val="accent1">
                    <a:lumMod val="75000"/>
                  </a:schemeClr>
                </a:solidFill>
                <a:latin typeface="Berlin Sans FB" panose="020E0602020502020306" pitchFamily="34" charset="0"/>
                <a:cs typeface="Arial" panose="020B0604020202020204" pitchFamily="34" charset="0"/>
              </a:rPr>
              <a:t>Review</a:t>
            </a:r>
            <a:endParaRPr sz="2800" dirty="0">
              <a:solidFill>
                <a:schemeClr val="accent1">
                  <a:lumMod val="75000"/>
                </a:schemeClr>
              </a:solidFill>
              <a:latin typeface="Berlin Sans FB" panose="020E0602020502020306" pitchFamily="34" charset="0"/>
              <a:cs typeface="Arial"/>
            </a:endParaRPr>
          </a:p>
        </p:txBody>
      </p:sp>
    </p:spTree>
    <p:extLst>
      <p:ext uri="{BB962C8B-B14F-4D97-AF65-F5344CB8AC3E}">
        <p14:creationId xmlns:p14="http://schemas.microsoft.com/office/powerpoint/2010/main" val="1706667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F59E6-09ED-5822-6F7B-AB94952A842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31CBF1D-AC73-FED1-73F3-25AE51AE0E0A}"/>
              </a:ext>
            </a:extLst>
          </p:cNvPr>
          <p:cNvSpPr/>
          <p:nvPr/>
        </p:nvSpPr>
        <p:spPr>
          <a:xfrm>
            <a:off x="152400" y="205740"/>
            <a:ext cx="8915400" cy="858519"/>
          </a:xfrm>
          <a:custGeom>
            <a:avLst/>
            <a:gdLst/>
            <a:ahLst/>
            <a:cxnLst/>
            <a:rect l="l" t="t" r="r" b="b"/>
            <a:pathLst>
              <a:path w="8915400" h="858519">
                <a:moveTo>
                  <a:pt x="0" y="858012"/>
                </a:moveTo>
                <a:lnTo>
                  <a:pt x="8915400" y="858012"/>
                </a:lnTo>
                <a:lnTo>
                  <a:pt x="8915400" y="0"/>
                </a:lnTo>
                <a:lnTo>
                  <a:pt x="0" y="0"/>
                </a:lnTo>
                <a:lnTo>
                  <a:pt x="0" y="858012"/>
                </a:lnTo>
                <a:close/>
              </a:path>
            </a:pathLst>
          </a:custGeom>
          <a:solidFill>
            <a:srgbClr val="17375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a:extLst>
              <a:ext uri="{FF2B5EF4-FFF2-40B4-BE49-F238E27FC236}">
                <a16:creationId xmlns:a16="http://schemas.microsoft.com/office/drawing/2014/main" id="{92EA4C9C-E795-E430-70B2-8E3AE06C9F0F}"/>
              </a:ext>
            </a:extLst>
          </p:cNvPr>
          <p:cNvSpPr txBox="1">
            <a:spLocks noGrp="1"/>
          </p:cNvSpPr>
          <p:nvPr>
            <p:ph type="title"/>
          </p:nvPr>
        </p:nvSpPr>
        <p:spPr>
          <a:xfrm>
            <a:off x="152400" y="412754"/>
            <a:ext cx="8686800" cy="492443"/>
          </a:xfrm>
          <a:prstGeom prst="rect">
            <a:avLst/>
          </a:prstGeom>
        </p:spPr>
        <p:txBody>
          <a:bodyPr vert="horz" wrap="square" lIns="0" tIns="0" rIns="0" bIns="0" rtlCol="0">
            <a:spAutoFit/>
          </a:bodyPr>
          <a:lstStyle/>
          <a:p>
            <a:pPr marL="1644014">
              <a:lnSpc>
                <a:spcPct val="100000"/>
              </a:lnSpc>
            </a:pPr>
            <a:r>
              <a:rPr lang="en-US" dirty="0"/>
              <a:t>Stage</a:t>
            </a:r>
            <a:r>
              <a:rPr lang="en-US" spc="-30" dirty="0"/>
              <a:t> </a:t>
            </a:r>
            <a:r>
              <a:rPr lang="en-US" dirty="0"/>
              <a:t>III:</a:t>
            </a:r>
            <a:r>
              <a:rPr lang="en-US" spc="-20" dirty="0"/>
              <a:t> </a:t>
            </a:r>
            <a:r>
              <a:rPr lang="en-US" dirty="0"/>
              <a:t>Unitive/Plan (2 months)</a:t>
            </a:r>
            <a:endParaRPr dirty="0"/>
          </a:p>
        </p:txBody>
      </p:sp>
      <p:sp>
        <p:nvSpPr>
          <p:cNvPr id="5" name="object 5">
            <a:extLst>
              <a:ext uri="{FF2B5EF4-FFF2-40B4-BE49-F238E27FC236}">
                <a16:creationId xmlns:a16="http://schemas.microsoft.com/office/drawing/2014/main" id="{524D673E-8A71-7978-C01E-3BFA574C0878}"/>
              </a:ext>
            </a:extLst>
          </p:cNvPr>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a:noFill/>
                </a:ln>
                <a:solidFill>
                  <a:srgbClr val="244060"/>
                </a:solidFill>
                <a:effectLst/>
                <a:uLnTx/>
                <a:uFillTx/>
                <a:latin typeface="Arial"/>
                <a:ea typeface="+mn-ea"/>
                <a:cs typeface="Arial"/>
              </a:rPr>
              <a:t>FCC </a:t>
            </a:r>
            <a:r>
              <a:rPr kumimoji="0" sz="900" b="1" i="0" u="none" strike="noStrike" kern="1200" cap="none" spc="-15" normalizeH="0" baseline="0" noProof="0" dirty="0">
                <a:ln>
                  <a:noFill/>
                </a:ln>
                <a:solidFill>
                  <a:srgbClr val="244060"/>
                </a:solidFill>
                <a:effectLst/>
                <a:uLnTx/>
                <a:uFillTx/>
                <a:latin typeface="Arial"/>
                <a:ea typeface="+mn-ea"/>
                <a:cs typeface="Arial"/>
              </a:rPr>
              <a:t>A</a:t>
            </a:r>
            <a:r>
              <a:rPr kumimoji="0" sz="900" b="1" i="0" u="none" strike="noStrike" kern="1200" cap="none" spc="0" normalizeH="0" baseline="0" noProof="0" dirty="0">
                <a:ln>
                  <a:noFill/>
                </a:ln>
                <a:solidFill>
                  <a:srgbClr val="244060"/>
                </a:solidFill>
                <a:effectLst/>
                <a:uLnTx/>
                <a:uFillTx/>
                <a:latin typeface="Arial"/>
                <a:ea typeface="+mn-ea"/>
                <a:cs typeface="Arial"/>
              </a:rPr>
              <a:t>ccreditation</a:t>
            </a:r>
            <a:r>
              <a:rPr kumimoji="0" sz="900" b="1" i="0" u="none" strike="noStrike" kern="1200" cap="none" spc="-10" normalizeH="0" baseline="0" noProof="0" dirty="0">
                <a:ln>
                  <a:noFill/>
                </a:ln>
                <a:solidFill>
                  <a:srgbClr val="244060"/>
                </a:solidFill>
                <a:effectLst/>
                <a:uLnTx/>
                <a:uFillTx/>
                <a:latin typeface="Arial"/>
                <a:ea typeface="+mn-ea"/>
                <a:cs typeface="Arial"/>
              </a:rPr>
              <a:t> </a:t>
            </a:r>
            <a:r>
              <a:rPr kumimoji="0" sz="900" b="1" i="0" u="none" strike="noStrike" kern="1200" cap="none" spc="0" normalizeH="0" baseline="0" noProof="0" dirty="0">
                <a:ln>
                  <a:noFill/>
                </a:ln>
                <a:solidFill>
                  <a:srgbClr val="244060"/>
                </a:solidFill>
                <a:effectLst/>
                <a:uLnTx/>
                <a:uFillTx/>
                <a:latin typeface="Arial"/>
                <a:ea typeface="+mn-ea"/>
                <a:cs typeface="Arial"/>
              </a:rPr>
              <a:t>Program</a:t>
            </a:r>
            <a:r>
              <a:rPr kumimoji="0" sz="900" b="1" i="0" u="none" strike="noStrike" kern="1200" cap="none" spc="-10" normalizeH="0" baseline="0" noProof="0" dirty="0">
                <a:ln>
                  <a:noFill/>
                </a:ln>
                <a:solidFill>
                  <a:srgbClr val="244060"/>
                </a:solidFill>
                <a:effectLst/>
                <a:uLnTx/>
                <a:uFillTx/>
                <a:latin typeface="Arial"/>
                <a:ea typeface="+mn-ea"/>
                <a:cs typeface="Arial"/>
              </a:rPr>
              <a:t> </a:t>
            </a:r>
            <a:r>
              <a:rPr kumimoji="0" sz="900" b="1" i="0" u="none" strike="noStrike" kern="1200" cap="none" spc="0" normalizeH="0" baseline="0" noProof="0" dirty="0">
                <a:ln>
                  <a:noFill/>
                </a:ln>
                <a:solidFill>
                  <a:srgbClr val="244060"/>
                </a:solidFill>
                <a:effectLst/>
                <a:uLnTx/>
                <a:uFillTx/>
                <a:latin typeface="Arial"/>
                <a:ea typeface="+mn-ea"/>
                <a:cs typeface="Arial"/>
              </a:rPr>
              <a:t>202</a:t>
            </a:r>
            <a:r>
              <a:rPr kumimoji="0" sz="900" b="1" i="0" u="none" strike="noStrike" kern="1200" cap="none" spc="10" normalizeH="0" baseline="0" noProof="0" dirty="0">
                <a:ln>
                  <a:noFill/>
                </a:ln>
                <a:solidFill>
                  <a:srgbClr val="244060"/>
                </a:solidFill>
                <a:effectLst/>
                <a:uLnTx/>
                <a:uFillTx/>
                <a:latin typeface="Arial"/>
                <a:ea typeface="+mn-ea"/>
                <a:cs typeface="Arial"/>
              </a:rPr>
              <a:t>4</a:t>
            </a:r>
            <a:r>
              <a:rPr kumimoji="0" sz="900" b="1" i="0" u="none" strike="noStrike" kern="1200" cap="none" spc="0" normalizeH="0" baseline="0" noProof="0" dirty="0">
                <a:ln>
                  <a:noFill/>
                </a:ln>
                <a:solidFill>
                  <a:srgbClr val="244060"/>
                </a:solidFill>
                <a:effectLst/>
                <a:uLnTx/>
                <a:uFillTx/>
                <a:latin typeface="Arial"/>
                <a:ea typeface="+mn-ea"/>
                <a:cs typeface="Arial"/>
              </a:rPr>
              <a:t>-2025</a:t>
            </a:r>
          </a:p>
        </p:txBody>
      </p:sp>
      <p:sp>
        <p:nvSpPr>
          <p:cNvPr id="4" name="object 4">
            <a:extLst>
              <a:ext uri="{FF2B5EF4-FFF2-40B4-BE49-F238E27FC236}">
                <a16:creationId xmlns:a16="http://schemas.microsoft.com/office/drawing/2014/main" id="{9BDF7728-1976-A2CB-12BD-8B6BF05F5FA2}"/>
              </a:ext>
            </a:extLst>
          </p:cNvPr>
          <p:cNvSpPr txBox="1">
            <a:spLocks noGrp="1"/>
          </p:cNvSpPr>
          <p:nvPr>
            <p:ph type="body" idx="1"/>
          </p:nvPr>
        </p:nvSpPr>
        <p:spPr>
          <a:xfrm>
            <a:off x="2057400" y="1298670"/>
            <a:ext cx="6093154" cy="3016210"/>
          </a:xfrm>
          <a:prstGeom prst="rect">
            <a:avLst/>
          </a:prstGeom>
        </p:spPr>
        <p:txBody>
          <a:bodyPr vert="horz" wrap="square" lIns="0" tIns="0" rIns="0" bIns="0" rtlCol="0">
            <a:spAutoFit/>
          </a:bodyPr>
          <a:lstStyle/>
          <a:p>
            <a:pPr lvl="1" indent="-457200">
              <a:buFont typeface="Arial" panose="020B0604020202020204" pitchFamily="34" charset="0"/>
              <a:buChar char="•"/>
              <a:tabLst>
                <a:tab pos="355600" algn="l"/>
              </a:tabLst>
            </a:pPr>
            <a:r>
              <a:rPr lang="en-US" sz="2800" dirty="0">
                <a:solidFill>
                  <a:schemeClr val="accent1">
                    <a:lumMod val="75000"/>
                  </a:schemeClr>
                </a:solidFill>
                <a:latin typeface="Berlin Sans FB" panose="020E0602020502020306" pitchFamily="34" charset="0"/>
                <a:cs typeface="Arial" panose="020B0604020202020204" pitchFamily="34" charset="0"/>
              </a:rPr>
              <a:t>Domain Summaries – complete once benchmarks are rated, compare to anchor chart</a:t>
            </a:r>
          </a:p>
          <a:p>
            <a:pPr lvl="1" indent="-457200">
              <a:buFont typeface="Arial" panose="020B0604020202020204" pitchFamily="34" charset="0"/>
              <a:buChar char="•"/>
              <a:tabLst>
                <a:tab pos="355600" algn="l"/>
              </a:tabLst>
            </a:pPr>
            <a:r>
              <a:rPr lang="en-US" sz="2800" dirty="0">
                <a:solidFill>
                  <a:schemeClr val="accent1">
                    <a:lumMod val="75000"/>
                  </a:schemeClr>
                </a:solidFill>
                <a:latin typeface="Berlin Sans FB" panose="020E0602020502020306" pitchFamily="34" charset="0"/>
                <a:cs typeface="Arial" panose="020B0604020202020204" pitchFamily="34" charset="0"/>
              </a:rPr>
              <a:t>Action Plan – 2 to 3 smart goals for the next three years</a:t>
            </a:r>
          </a:p>
          <a:p>
            <a:pPr lvl="1" indent="-457200">
              <a:buFont typeface="Arial" panose="020B0604020202020204" pitchFamily="34" charset="0"/>
              <a:buChar char="•"/>
              <a:tabLst>
                <a:tab pos="355600" algn="l"/>
              </a:tabLst>
            </a:pPr>
            <a:r>
              <a:rPr lang="en-US" sz="2800" dirty="0">
                <a:solidFill>
                  <a:schemeClr val="accent1">
                    <a:lumMod val="75000"/>
                  </a:schemeClr>
                </a:solidFill>
                <a:latin typeface="Berlin Sans FB" panose="020E0602020502020306" pitchFamily="34" charset="0"/>
                <a:cs typeface="Arial" panose="020B0604020202020204" pitchFamily="34" charset="0"/>
              </a:rPr>
              <a:t>Review – meet with diocesan accreditation coordinator</a:t>
            </a:r>
            <a:endParaRPr sz="2800" dirty="0">
              <a:solidFill>
                <a:schemeClr val="accent1">
                  <a:lumMod val="75000"/>
                </a:schemeClr>
              </a:solidFill>
              <a:latin typeface="Berlin Sans FB" panose="020E0602020502020306" pitchFamily="34" charset="0"/>
              <a:cs typeface="Arial"/>
            </a:endParaRPr>
          </a:p>
        </p:txBody>
      </p:sp>
    </p:spTree>
    <p:extLst>
      <p:ext uri="{BB962C8B-B14F-4D97-AF65-F5344CB8AC3E}">
        <p14:creationId xmlns:p14="http://schemas.microsoft.com/office/powerpoint/2010/main" val="1604675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53DD3-F02D-9215-A565-0385A26CE14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271B9D4-BADA-2D0F-F92A-601E77E98967}"/>
              </a:ext>
            </a:extLst>
          </p:cNvPr>
          <p:cNvSpPr/>
          <p:nvPr/>
        </p:nvSpPr>
        <p:spPr>
          <a:xfrm>
            <a:off x="152400" y="205740"/>
            <a:ext cx="8915400" cy="858519"/>
          </a:xfrm>
          <a:custGeom>
            <a:avLst/>
            <a:gdLst/>
            <a:ahLst/>
            <a:cxnLst/>
            <a:rect l="l" t="t" r="r" b="b"/>
            <a:pathLst>
              <a:path w="8915400" h="858519">
                <a:moveTo>
                  <a:pt x="0" y="858012"/>
                </a:moveTo>
                <a:lnTo>
                  <a:pt x="8915400" y="858012"/>
                </a:lnTo>
                <a:lnTo>
                  <a:pt x="8915400" y="0"/>
                </a:lnTo>
                <a:lnTo>
                  <a:pt x="0" y="0"/>
                </a:lnTo>
                <a:lnTo>
                  <a:pt x="0" y="858012"/>
                </a:lnTo>
                <a:close/>
              </a:path>
            </a:pathLst>
          </a:custGeom>
          <a:solidFill>
            <a:srgbClr val="17375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a:extLst>
              <a:ext uri="{FF2B5EF4-FFF2-40B4-BE49-F238E27FC236}">
                <a16:creationId xmlns:a16="http://schemas.microsoft.com/office/drawing/2014/main" id="{99B95384-A028-F789-B34C-BCEF55B0E9FF}"/>
              </a:ext>
            </a:extLst>
          </p:cNvPr>
          <p:cNvSpPr txBox="1"/>
          <p:nvPr/>
        </p:nvSpPr>
        <p:spPr>
          <a:xfrm>
            <a:off x="1374394" y="443706"/>
            <a:ext cx="4916170" cy="492443"/>
          </a:xfrm>
          <a:prstGeom prst="rect">
            <a:avLst/>
          </a:prstGeom>
        </p:spPr>
        <p:txBody>
          <a:bodyPr vert="horz" wrap="square" lIns="0" tIns="0" rIns="0" bIns="0" rtlCol="0">
            <a:spAutoFit/>
          </a:bodyPr>
          <a:lstStyle/>
          <a:p>
            <a:pPr marL="156972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Arial"/>
              </a:rPr>
              <a:t>Next Meeting</a:t>
            </a:r>
            <a:endParaRPr kumimoji="0" sz="3200" b="0" i="0" u="none" strike="noStrike" kern="1200" cap="none" spc="0" normalizeH="0" baseline="0" noProof="0" dirty="0">
              <a:ln>
                <a:noFill/>
              </a:ln>
              <a:solidFill>
                <a:prstClr val="black"/>
              </a:solidFill>
              <a:effectLst/>
              <a:uLnTx/>
              <a:uFillTx/>
              <a:latin typeface="Arial"/>
              <a:ea typeface="+mn-ea"/>
              <a:cs typeface="Arial"/>
            </a:endParaRPr>
          </a:p>
        </p:txBody>
      </p:sp>
      <p:sp>
        <p:nvSpPr>
          <p:cNvPr id="4" name="object 4">
            <a:extLst>
              <a:ext uri="{FF2B5EF4-FFF2-40B4-BE49-F238E27FC236}">
                <a16:creationId xmlns:a16="http://schemas.microsoft.com/office/drawing/2014/main" id="{F2C02885-70D8-1799-7B3A-3987CA04124D}"/>
              </a:ext>
            </a:extLst>
          </p:cNvPr>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a:noFill/>
                </a:ln>
                <a:solidFill>
                  <a:srgbClr val="244060"/>
                </a:solidFill>
                <a:effectLst/>
                <a:uLnTx/>
                <a:uFillTx/>
                <a:latin typeface="Arial"/>
                <a:ea typeface="+mn-ea"/>
                <a:cs typeface="Arial"/>
              </a:rPr>
              <a:t>FCC </a:t>
            </a:r>
            <a:r>
              <a:rPr kumimoji="0" sz="900" b="1" i="0" u="none" strike="noStrike" kern="1200" cap="none" spc="-15" normalizeH="0" baseline="0" noProof="0" dirty="0">
                <a:ln>
                  <a:noFill/>
                </a:ln>
                <a:solidFill>
                  <a:srgbClr val="244060"/>
                </a:solidFill>
                <a:effectLst/>
                <a:uLnTx/>
                <a:uFillTx/>
                <a:latin typeface="Arial"/>
                <a:ea typeface="+mn-ea"/>
                <a:cs typeface="Arial"/>
              </a:rPr>
              <a:t>A</a:t>
            </a:r>
            <a:r>
              <a:rPr kumimoji="0" sz="900" b="1" i="0" u="none" strike="noStrike" kern="1200" cap="none" spc="0" normalizeH="0" baseline="0" noProof="0" dirty="0">
                <a:ln>
                  <a:noFill/>
                </a:ln>
                <a:solidFill>
                  <a:srgbClr val="244060"/>
                </a:solidFill>
                <a:effectLst/>
                <a:uLnTx/>
                <a:uFillTx/>
                <a:latin typeface="Arial"/>
                <a:ea typeface="+mn-ea"/>
                <a:cs typeface="Arial"/>
              </a:rPr>
              <a:t>ccreditation</a:t>
            </a:r>
            <a:r>
              <a:rPr kumimoji="0" sz="900" b="1" i="0" u="none" strike="noStrike" kern="1200" cap="none" spc="-10" normalizeH="0" baseline="0" noProof="0" dirty="0">
                <a:ln>
                  <a:noFill/>
                </a:ln>
                <a:solidFill>
                  <a:srgbClr val="244060"/>
                </a:solidFill>
                <a:effectLst/>
                <a:uLnTx/>
                <a:uFillTx/>
                <a:latin typeface="Arial"/>
                <a:ea typeface="+mn-ea"/>
                <a:cs typeface="Arial"/>
              </a:rPr>
              <a:t> </a:t>
            </a:r>
            <a:r>
              <a:rPr kumimoji="0" sz="900" b="1" i="0" u="none" strike="noStrike" kern="1200" cap="none" spc="0" normalizeH="0" baseline="0" noProof="0" dirty="0">
                <a:ln>
                  <a:noFill/>
                </a:ln>
                <a:solidFill>
                  <a:srgbClr val="244060"/>
                </a:solidFill>
                <a:effectLst/>
                <a:uLnTx/>
                <a:uFillTx/>
                <a:latin typeface="Arial"/>
                <a:ea typeface="+mn-ea"/>
                <a:cs typeface="Arial"/>
              </a:rPr>
              <a:t>Program</a:t>
            </a:r>
            <a:r>
              <a:rPr kumimoji="0" sz="900" b="1" i="0" u="none" strike="noStrike" kern="1200" cap="none" spc="-10" normalizeH="0" baseline="0" noProof="0" dirty="0">
                <a:ln>
                  <a:noFill/>
                </a:ln>
                <a:solidFill>
                  <a:srgbClr val="244060"/>
                </a:solidFill>
                <a:effectLst/>
                <a:uLnTx/>
                <a:uFillTx/>
                <a:latin typeface="Arial"/>
                <a:ea typeface="+mn-ea"/>
                <a:cs typeface="Arial"/>
              </a:rPr>
              <a:t> </a:t>
            </a:r>
            <a:r>
              <a:rPr kumimoji="0" sz="900" b="1" i="0" u="none" strike="noStrike" kern="1200" cap="none" spc="0" normalizeH="0" baseline="0" noProof="0" dirty="0">
                <a:ln>
                  <a:noFill/>
                </a:ln>
                <a:solidFill>
                  <a:srgbClr val="244060"/>
                </a:solidFill>
                <a:effectLst/>
                <a:uLnTx/>
                <a:uFillTx/>
                <a:latin typeface="Arial"/>
                <a:ea typeface="+mn-ea"/>
                <a:cs typeface="Arial"/>
              </a:rPr>
              <a:t>202</a:t>
            </a:r>
            <a:r>
              <a:rPr kumimoji="0" sz="900" b="1" i="0" u="none" strike="noStrike" kern="1200" cap="none" spc="10" normalizeH="0" baseline="0" noProof="0" dirty="0">
                <a:ln>
                  <a:noFill/>
                </a:ln>
                <a:solidFill>
                  <a:srgbClr val="244060"/>
                </a:solidFill>
                <a:effectLst/>
                <a:uLnTx/>
                <a:uFillTx/>
                <a:latin typeface="Arial"/>
                <a:ea typeface="+mn-ea"/>
                <a:cs typeface="Arial"/>
              </a:rPr>
              <a:t>4</a:t>
            </a:r>
            <a:r>
              <a:rPr kumimoji="0" sz="900" b="1" i="0" u="none" strike="noStrike" kern="1200" cap="none" spc="0" normalizeH="0" baseline="0" noProof="0" dirty="0">
                <a:ln>
                  <a:noFill/>
                </a:ln>
                <a:solidFill>
                  <a:srgbClr val="244060"/>
                </a:solidFill>
                <a:effectLst/>
                <a:uLnTx/>
                <a:uFillTx/>
                <a:latin typeface="Arial"/>
                <a:ea typeface="+mn-ea"/>
                <a:cs typeface="Arial"/>
              </a:rPr>
              <a:t>-2025</a:t>
            </a:r>
          </a:p>
        </p:txBody>
      </p:sp>
      <p:graphicFrame>
        <p:nvGraphicFramePr>
          <p:cNvPr id="5" name="Table 4">
            <a:extLst>
              <a:ext uri="{FF2B5EF4-FFF2-40B4-BE49-F238E27FC236}">
                <a16:creationId xmlns:a16="http://schemas.microsoft.com/office/drawing/2014/main" id="{07D4C75C-B4D6-1029-F177-525194E4A0D9}"/>
              </a:ext>
            </a:extLst>
          </p:cNvPr>
          <p:cNvGraphicFramePr>
            <a:graphicFrameLocks noGrp="1"/>
          </p:cNvGraphicFramePr>
          <p:nvPr>
            <p:extLst>
              <p:ext uri="{D42A27DB-BD31-4B8C-83A1-F6EECF244321}">
                <p14:modId xmlns:p14="http://schemas.microsoft.com/office/powerpoint/2010/main" val="1525637107"/>
              </p:ext>
            </p:extLst>
          </p:nvPr>
        </p:nvGraphicFramePr>
        <p:xfrm>
          <a:off x="58212" y="1174115"/>
          <a:ext cx="8991600" cy="1075478"/>
        </p:xfrm>
        <a:graphic>
          <a:graphicData uri="http://schemas.openxmlformats.org/drawingml/2006/table">
            <a:tbl>
              <a:tblPr>
                <a:tableStyleId>{5C22544A-7EE6-4342-B048-85BDC9FD1C3A}</a:tableStyleId>
              </a:tblPr>
              <a:tblGrid>
                <a:gridCol w="4312299">
                  <a:extLst>
                    <a:ext uri="{9D8B030D-6E8A-4147-A177-3AD203B41FA5}">
                      <a16:colId xmlns:a16="http://schemas.microsoft.com/office/drawing/2014/main" val="2051009228"/>
                    </a:ext>
                  </a:extLst>
                </a:gridCol>
                <a:gridCol w="2403875">
                  <a:extLst>
                    <a:ext uri="{9D8B030D-6E8A-4147-A177-3AD203B41FA5}">
                      <a16:colId xmlns:a16="http://schemas.microsoft.com/office/drawing/2014/main" val="4284707343"/>
                    </a:ext>
                  </a:extLst>
                </a:gridCol>
                <a:gridCol w="2275426">
                  <a:extLst>
                    <a:ext uri="{9D8B030D-6E8A-4147-A177-3AD203B41FA5}">
                      <a16:colId xmlns:a16="http://schemas.microsoft.com/office/drawing/2014/main" val="3530403025"/>
                    </a:ext>
                  </a:extLst>
                </a:gridCol>
              </a:tblGrid>
              <a:tr h="537739">
                <a:tc gridSpan="3">
                  <a:txBody>
                    <a:bodyPr/>
                    <a:lstStyle/>
                    <a:p>
                      <a:pPr algn="ctr" fontAlgn="b"/>
                      <a:r>
                        <a:rPr lang="en-US" sz="2400" u="none" strike="noStrike">
                          <a:effectLst/>
                          <a:latin typeface="Berlin Sans FB" panose="020E0602020502020306" pitchFamily="34" charset="0"/>
                        </a:rPr>
                        <a:t>CIPA EEP Cohort (Centers Cycle Year 6)</a:t>
                      </a:r>
                      <a:endParaRPr lang="en-US" sz="2400" b="1" i="0" u="none" strike="noStrike">
                        <a:solidFill>
                          <a:srgbClr val="000000"/>
                        </a:solidFill>
                        <a:effectLst/>
                        <a:latin typeface="Berlin Sans FB" panose="020E0602020502020306" pitchFamily="34" charset="0"/>
                      </a:endParaRPr>
                    </a:p>
                  </a:txBody>
                  <a:tcPr marL="9525" marR="9525" marT="9525"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7053952"/>
                  </a:ext>
                </a:extLst>
              </a:tr>
              <a:tr h="537739">
                <a:tc>
                  <a:txBody>
                    <a:bodyPr/>
                    <a:lstStyle/>
                    <a:p>
                      <a:pPr algn="l" fontAlgn="b"/>
                      <a:r>
                        <a:rPr lang="en-US" sz="2400" u="none" strike="noStrike" dirty="0">
                          <a:effectLst/>
                          <a:latin typeface="Berlin Sans FB" panose="020E0602020502020306" pitchFamily="34" charset="0"/>
                        </a:rPr>
                        <a:t>Wednesday, March 18, 2026</a:t>
                      </a:r>
                      <a:endParaRPr lang="en-US" sz="2400" b="0" i="0" u="none" strike="noStrike" dirty="0">
                        <a:solidFill>
                          <a:srgbClr val="000000"/>
                        </a:solidFill>
                        <a:effectLst/>
                        <a:latin typeface="Berlin Sans FB" panose="020E0602020502020306" pitchFamily="34" charset="0"/>
                      </a:endParaRPr>
                    </a:p>
                  </a:txBody>
                  <a:tcPr marL="9525" marR="9525" marT="9525" marB="0" anchor="b"/>
                </a:tc>
                <a:tc>
                  <a:txBody>
                    <a:bodyPr/>
                    <a:lstStyle/>
                    <a:p>
                      <a:pPr algn="l" fontAlgn="b"/>
                      <a:r>
                        <a:rPr lang="en-US" sz="2400" u="sng" strike="noStrike">
                          <a:effectLst/>
                          <a:latin typeface="Berlin Sans FB" panose="020E0602020502020306" pitchFamily="34" charset="0"/>
                          <a:hlinkClick r:id="rId3"/>
                        </a:rPr>
                        <a:t>Accreditation Mtg</a:t>
                      </a:r>
                      <a:endParaRPr lang="en-US" sz="2400" b="0" i="0" u="sng" strike="noStrike">
                        <a:solidFill>
                          <a:srgbClr val="0563C1"/>
                        </a:solidFill>
                        <a:effectLst/>
                        <a:latin typeface="Berlin Sans FB" panose="020E0602020502020306" pitchFamily="34" charset="0"/>
                      </a:endParaRPr>
                    </a:p>
                  </a:txBody>
                  <a:tcPr marL="9525" marR="9525" marT="9525" marB="0" anchor="b"/>
                </a:tc>
                <a:tc>
                  <a:txBody>
                    <a:bodyPr/>
                    <a:lstStyle/>
                    <a:p>
                      <a:pPr algn="l" fontAlgn="b"/>
                      <a:r>
                        <a:rPr lang="en-US" sz="2400" u="none" strike="noStrike" dirty="0">
                          <a:effectLst/>
                          <a:latin typeface="Berlin Sans FB" panose="020E0602020502020306" pitchFamily="34" charset="0"/>
                        </a:rPr>
                        <a:t>10 a.m., Eastern</a:t>
                      </a:r>
                      <a:endParaRPr lang="en-US" sz="2400" b="0" i="0" u="none" strike="noStrike" dirty="0">
                        <a:solidFill>
                          <a:srgbClr val="000000"/>
                        </a:solidFill>
                        <a:effectLst/>
                        <a:latin typeface="Berlin Sans FB" panose="020E0602020502020306" pitchFamily="34" charset="0"/>
                      </a:endParaRPr>
                    </a:p>
                  </a:txBody>
                  <a:tcPr marL="9525" marR="9525" marT="9525" marB="0" anchor="b"/>
                </a:tc>
                <a:extLst>
                  <a:ext uri="{0D108BD9-81ED-4DB2-BD59-A6C34878D82A}">
                    <a16:rowId xmlns:a16="http://schemas.microsoft.com/office/drawing/2014/main" val="3074800139"/>
                  </a:ext>
                </a:extLst>
              </a:tr>
            </a:tbl>
          </a:graphicData>
        </a:graphic>
      </p:graphicFrame>
    </p:spTree>
    <p:extLst>
      <p:ext uri="{BB962C8B-B14F-4D97-AF65-F5344CB8AC3E}">
        <p14:creationId xmlns:p14="http://schemas.microsoft.com/office/powerpoint/2010/main" val="2480659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B16741-F33A-41F7-9087-D69A066E4FC1}"/>
              </a:ext>
            </a:extLst>
          </p:cNvPr>
          <p:cNvSpPr>
            <a:spLocks noGrp="1"/>
          </p:cNvSpPr>
          <p:nvPr>
            <p:ph idx="1"/>
          </p:nvPr>
        </p:nvSpPr>
        <p:spPr>
          <a:xfrm>
            <a:off x="457200" y="1196663"/>
            <a:ext cx="8229600" cy="3889687"/>
          </a:xfrm>
        </p:spPr>
        <p:txBody>
          <a:bodyPr/>
          <a:lstStyle/>
          <a:p>
            <a:pPr marL="0" indent="0">
              <a:lnSpc>
                <a:spcPct val="100000"/>
              </a:lnSpc>
              <a:spcBef>
                <a:spcPts val="0"/>
              </a:spcBef>
              <a:buNone/>
            </a:pPr>
            <a:r>
              <a:rPr lang="en-US" sz="2400" dirty="0"/>
              <a:t>Mary Camp</a:t>
            </a:r>
          </a:p>
          <a:p>
            <a:pPr marL="0" indent="0">
              <a:lnSpc>
                <a:spcPct val="100000"/>
              </a:lnSpc>
              <a:spcBef>
                <a:spcPts val="0"/>
              </a:spcBef>
              <a:buNone/>
            </a:pPr>
            <a:r>
              <a:rPr lang="en-US" sz="2400" dirty="0"/>
              <a:t>Associate Director for Accreditation</a:t>
            </a:r>
          </a:p>
          <a:p>
            <a:pPr marL="0" indent="0">
              <a:lnSpc>
                <a:spcPct val="100000"/>
              </a:lnSpc>
              <a:spcBef>
                <a:spcPts val="0"/>
              </a:spcBef>
              <a:buNone/>
            </a:pPr>
            <a:r>
              <a:rPr lang="en-US" sz="2400" dirty="0">
                <a:hlinkClick r:id="rId3"/>
              </a:rPr>
              <a:t>mcamp@flacathconf.org</a:t>
            </a:r>
            <a:r>
              <a:rPr lang="en-US" sz="2400" dirty="0"/>
              <a:t> </a:t>
            </a:r>
          </a:p>
          <a:p>
            <a:pPr marL="0" indent="0">
              <a:lnSpc>
                <a:spcPct val="100000"/>
              </a:lnSpc>
              <a:spcBef>
                <a:spcPts val="0"/>
              </a:spcBef>
              <a:buNone/>
            </a:pPr>
            <a:r>
              <a:rPr lang="en-US" sz="2400" dirty="0"/>
              <a:t>850-224-7906</a:t>
            </a:r>
          </a:p>
          <a:p>
            <a:pPr marL="0" indent="0">
              <a:lnSpc>
                <a:spcPct val="100000"/>
              </a:lnSpc>
              <a:spcBef>
                <a:spcPts val="0"/>
              </a:spcBef>
              <a:buNone/>
            </a:pPr>
            <a:endParaRPr lang="en-US" sz="2400" dirty="0"/>
          </a:p>
          <a:p>
            <a:pPr marL="0" indent="0">
              <a:lnSpc>
                <a:spcPct val="100000"/>
              </a:lnSpc>
              <a:spcBef>
                <a:spcPts val="0"/>
              </a:spcBef>
              <a:buNone/>
            </a:pPr>
            <a:r>
              <a:rPr lang="en-US" sz="2400" dirty="0"/>
              <a:t>Shelley Bosko</a:t>
            </a:r>
          </a:p>
          <a:p>
            <a:pPr marL="0" indent="0">
              <a:lnSpc>
                <a:spcPct val="100000"/>
              </a:lnSpc>
              <a:spcBef>
                <a:spcPts val="0"/>
              </a:spcBef>
              <a:buNone/>
            </a:pPr>
            <a:r>
              <a:rPr lang="en-US" sz="2400" dirty="0"/>
              <a:t>Associate for Accreditation</a:t>
            </a:r>
          </a:p>
          <a:p>
            <a:pPr marL="0" indent="0">
              <a:lnSpc>
                <a:spcPct val="100000"/>
              </a:lnSpc>
              <a:spcBef>
                <a:spcPts val="0"/>
              </a:spcBef>
              <a:buNone/>
            </a:pPr>
            <a:r>
              <a:rPr lang="en-US" sz="2400" dirty="0">
                <a:hlinkClick r:id="rId4"/>
              </a:rPr>
              <a:t>sbosko@flacathconf.org</a:t>
            </a:r>
            <a:endParaRPr lang="en-US" sz="2400" dirty="0"/>
          </a:p>
          <a:p>
            <a:pPr marL="0" indent="0">
              <a:lnSpc>
                <a:spcPct val="100000"/>
              </a:lnSpc>
              <a:spcBef>
                <a:spcPts val="0"/>
              </a:spcBef>
              <a:buNone/>
            </a:pPr>
            <a:r>
              <a:rPr lang="en-US" sz="2400" dirty="0"/>
              <a:t>407-404-0766</a:t>
            </a:r>
          </a:p>
          <a:p>
            <a:pPr marL="0" indent="0">
              <a:lnSpc>
                <a:spcPct val="100000"/>
              </a:lnSpc>
              <a:spcBef>
                <a:spcPts val="0"/>
              </a:spcBef>
              <a:buNone/>
            </a:pPr>
            <a:endParaRPr lang="en-US" sz="2400" dirty="0"/>
          </a:p>
          <a:p>
            <a:pPr marL="0" indent="0">
              <a:buNone/>
            </a:pPr>
            <a:endParaRPr lang="en-US" sz="2400" dirty="0"/>
          </a:p>
        </p:txBody>
      </p:sp>
      <p:sp>
        <p:nvSpPr>
          <p:cNvPr id="7" name="TextBox 6">
            <a:extLst>
              <a:ext uri="{FF2B5EF4-FFF2-40B4-BE49-F238E27FC236}">
                <a16:creationId xmlns:a16="http://schemas.microsoft.com/office/drawing/2014/main" id="{799B1D52-A068-42C7-8C03-F5E3B36CC2DB}"/>
              </a:ext>
            </a:extLst>
          </p:cNvPr>
          <p:cNvSpPr txBox="1"/>
          <p:nvPr/>
        </p:nvSpPr>
        <p:spPr>
          <a:xfrm>
            <a:off x="6324600" y="4252184"/>
            <a:ext cx="1752600" cy="338554"/>
          </a:xfrm>
          <a:prstGeom prst="rect">
            <a:avLst/>
          </a:prstGeom>
          <a:noFill/>
        </p:spPr>
        <p:txBody>
          <a:bodyPr wrap="square" rtlCol="0">
            <a:spAutoFit/>
          </a:bodyPr>
          <a:lstStyle/>
          <a:p>
            <a:r>
              <a:rPr lang="en-US" sz="1600" dirty="0"/>
              <a:t>Slide Deck</a:t>
            </a:r>
          </a:p>
        </p:txBody>
      </p:sp>
      <p:pic>
        <p:nvPicPr>
          <p:cNvPr id="4" name="Picture 3">
            <a:extLst>
              <a:ext uri="{FF2B5EF4-FFF2-40B4-BE49-F238E27FC236}">
                <a16:creationId xmlns:a16="http://schemas.microsoft.com/office/drawing/2014/main" id="{B85D03EB-0C60-4AF9-8C56-B4F2B38E0A43}"/>
              </a:ext>
            </a:extLst>
          </p:cNvPr>
          <p:cNvPicPr>
            <a:picLocks noChangeAspect="1"/>
          </p:cNvPicPr>
          <p:nvPr/>
        </p:nvPicPr>
        <p:blipFill>
          <a:blip r:embed="rId5"/>
          <a:stretch>
            <a:fillRect/>
          </a:stretch>
        </p:blipFill>
        <p:spPr>
          <a:xfrm>
            <a:off x="6328117" y="3107596"/>
            <a:ext cx="1076325" cy="1076325"/>
          </a:xfrm>
          <a:prstGeom prst="rect">
            <a:avLst/>
          </a:prstGeom>
        </p:spPr>
      </p:pic>
      <p:sp>
        <p:nvSpPr>
          <p:cNvPr id="8" name="Title 1">
            <a:extLst>
              <a:ext uri="{FF2B5EF4-FFF2-40B4-BE49-F238E27FC236}">
                <a16:creationId xmlns:a16="http://schemas.microsoft.com/office/drawing/2014/main" id="{F4110D03-97DD-49A0-99F1-CD3AFF9FE03B}"/>
              </a:ext>
            </a:extLst>
          </p:cNvPr>
          <p:cNvSpPr>
            <a:spLocks noGrp="1"/>
          </p:cNvSpPr>
          <p:nvPr>
            <p:ph type="title"/>
          </p:nvPr>
        </p:nvSpPr>
        <p:spPr>
          <a:xfrm>
            <a:off x="152400" y="206375"/>
            <a:ext cx="8915400" cy="857250"/>
          </a:xfrm>
          <a:solidFill>
            <a:schemeClr val="tx2">
              <a:lumMod val="75000"/>
            </a:schemeClr>
          </a:solidFill>
        </p:spPr>
        <p:txBody>
          <a:bodyPr rtlCol="0">
            <a:noAutofit/>
          </a:bodyPr>
          <a:lstStyle/>
          <a:p>
            <a:pPr fontAlgn="auto">
              <a:spcAft>
                <a:spcPts val="0"/>
              </a:spcAft>
              <a:defRPr/>
            </a:pPr>
            <a:r>
              <a:rPr lang="en-US" sz="3200" dirty="0">
                <a:solidFill>
                  <a:schemeClr val="bg1"/>
                </a:solidFill>
              </a:rPr>
              <a:t>Questions?</a:t>
            </a:r>
          </a:p>
        </p:txBody>
      </p:sp>
      <p:pic>
        <p:nvPicPr>
          <p:cNvPr id="6" name="Picture 5">
            <a:extLst>
              <a:ext uri="{FF2B5EF4-FFF2-40B4-BE49-F238E27FC236}">
                <a16:creationId xmlns:a16="http://schemas.microsoft.com/office/drawing/2014/main" id="{806261DB-E48C-4D19-8B0B-9A2D0B4EC9D6}"/>
              </a:ext>
            </a:extLst>
          </p:cNvPr>
          <p:cNvPicPr>
            <a:picLocks noChangeAspect="1"/>
          </p:cNvPicPr>
          <p:nvPr/>
        </p:nvPicPr>
        <p:blipFill>
          <a:blip r:embed="rId6"/>
          <a:stretch>
            <a:fillRect/>
          </a:stretch>
        </p:blipFill>
        <p:spPr>
          <a:xfrm>
            <a:off x="6251430" y="1609820"/>
            <a:ext cx="1153012" cy="1153012"/>
          </a:xfrm>
          <a:prstGeom prst="rect">
            <a:avLst/>
          </a:prstGeom>
        </p:spPr>
      </p:pic>
      <p:sp>
        <p:nvSpPr>
          <p:cNvPr id="9" name="TextBox 8">
            <a:extLst>
              <a:ext uri="{FF2B5EF4-FFF2-40B4-BE49-F238E27FC236}">
                <a16:creationId xmlns:a16="http://schemas.microsoft.com/office/drawing/2014/main" id="{E30820B6-BDF0-4B56-8CFE-AF56208F1B97}"/>
              </a:ext>
            </a:extLst>
          </p:cNvPr>
          <p:cNvSpPr txBox="1"/>
          <p:nvPr/>
        </p:nvSpPr>
        <p:spPr>
          <a:xfrm>
            <a:off x="5867400" y="2724423"/>
            <a:ext cx="2149882" cy="338554"/>
          </a:xfrm>
          <a:prstGeom prst="rect">
            <a:avLst/>
          </a:prstGeom>
          <a:noFill/>
        </p:spPr>
        <p:txBody>
          <a:bodyPr wrap="square" rtlCol="0">
            <a:spAutoFit/>
          </a:bodyPr>
          <a:lstStyle/>
          <a:p>
            <a:r>
              <a:rPr lang="en-US" sz="1600" dirty="0"/>
              <a:t>CIPA Guide for EEPs</a:t>
            </a:r>
          </a:p>
        </p:txBody>
      </p:sp>
    </p:spTree>
    <p:extLst>
      <p:ext uri="{BB962C8B-B14F-4D97-AF65-F5344CB8AC3E}">
        <p14:creationId xmlns:p14="http://schemas.microsoft.com/office/powerpoint/2010/main" val="358507378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C0F33-4952-45D5-B61F-A9495B45028E}"/>
              </a:ext>
            </a:extLst>
          </p:cNvPr>
          <p:cNvSpPr>
            <a:spLocks noGrp="1"/>
          </p:cNvSpPr>
          <p:nvPr>
            <p:ph type="title"/>
          </p:nvPr>
        </p:nvSpPr>
        <p:spPr>
          <a:xfrm>
            <a:off x="152400" y="206375"/>
            <a:ext cx="8915400" cy="857250"/>
          </a:xfrm>
          <a:solidFill>
            <a:schemeClr val="tx2">
              <a:lumMod val="75000"/>
            </a:schemeClr>
          </a:solidFill>
        </p:spPr>
        <p:txBody>
          <a:bodyPr rtlCol="0">
            <a:noAutofit/>
          </a:bodyPr>
          <a:lstStyle/>
          <a:p>
            <a:pPr fontAlgn="auto">
              <a:spcAft>
                <a:spcPts val="0"/>
              </a:spcAft>
              <a:defRPr/>
            </a:pPr>
            <a:r>
              <a:rPr lang="en-US" sz="3200" dirty="0">
                <a:solidFill>
                  <a:schemeClr val="bg1"/>
                </a:solidFill>
              </a:rPr>
              <a:t>Closing Prayer</a:t>
            </a:r>
          </a:p>
        </p:txBody>
      </p:sp>
      <p:sp>
        <p:nvSpPr>
          <p:cNvPr id="3" name="TextBox 2">
            <a:extLst>
              <a:ext uri="{FF2B5EF4-FFF2-40B4-BE49-F238E27FC236}">
                <a16:creationId xmlns:a16="http://schemas.microsoft.com/office/drawing/2014/main" id="{E390CC2C-65B5-4E55-9D62-84E6B8E68031}"/>
              </a:ext>
            </a:extLst>
          </p:cNvPr>
          <p:cNvSpPr txBox="1"/>
          <p:nvPr/>
        </p:nvSpPr>
        <p:spPr>
          <a:xfrm>
            <a:off x="1066800" y="1428750"/>
            <a:ext cx="6781800" cy="3108543"/>
          </a:xfrm>
          <a:prstGeom prst="rect">
            <a:avLst/>
          </a:prstGeom>
          <a:noFill/>
        </p:spPr>
        <p:txBody>
          <a:bodyPr wrap="square" rtlCol="0">
            <a:spAutoFit/>
          </a:bodyPr>
          <a:lstStyle/>
          <a:p>
            <a:r>
              <a:rPr lang="en-US" sz="2800" dirty="0"/>
              <a:t>We give Thee thanks for all Thy benefits, almighty God, who live and reign forever. Amen. Glory be to the Father and to the Son and to the Holy Spirit. As it was in the beginning, is now, and ever shall be world without end. Amen.</a:t>
            </a:r>
          </a:p>
          <a:p>
            <a:endParaRPr lang="en-US" sz="2800" dirty="0"/>
          </a:p>
        </p:txBody>
      </p:sp>
    </p:spTree>
    <p:extLst>
      <p:ext uri="{BB962C8B-B14F-4D97-AF65-F5344CB8AC3E}">
        <p14:creationId xmlns:p14="http://schemas.microsoft.com/office/powerpoint/2010/main" val="41271510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C0F33-4952-45D5-B61F-A9495B45028E}"/>
              </a:ext>
            </a:extLst>
          </p:cNvPr>
          <p:cNvSpPr>
            <a:spLocks noGrp="1"/>
          </p:cNvSpPr>
          <p:nvPr>
            <p:ph type="title"/>
          </p:nvPr>
        </p:nvSpPr>
        <p:spPr>
          <a:xfrm>
            <a:off x="152400" y="206375"/>
            <a:ext cx="8915400" cy="857250"/>
          </a:xfrm>
          <a:solidFill>
            <a:schemeClr val="tx2">
              <a:lumMod val="75000"/>
            </a:schemeClr>
          </a:solidFill>
        </p:spPr>
        <p:txBody>
          <a:bodyPr rtlCol="0">
            <a:noAutofit/>
          </a:bodyPr>
          <a:lstStyle/>
          <a:p>
            <a:pPr fontAlgn="auto">
              <a:spcAft>
                <a:spcPts val="0"/>
              </a:spcAft>
              <a:defRPr/>
            </a:pPr>
            <a:r>
              <a:rPr lang="en-US" sz="3200" dirty="0">
                <a:solidFill>
                  <a:schemeClr val="bg1"/>
                </a:solidFill>
              </a:rPr>
              <a:t>Agenda</a:t>
            </a:r>
          </a:p>
        </p:txBody>
      </p:sp>
      <p:sp>
        <p:nvSpPr>
          <p:cNvPr id="4098" name="Content Placeholder 2">
            <a:extLst>
              <a:ext uri="{FF2B5EF4-FFF2-40B4-BE49-F238E27FC236}">
                <a16:creationId xmlns:a16="http://schemas.microsoft.com/office/drawing/2014/main" id="{35768027-838D-4C50-8893-E66112287644}"/>
              </a:ext>
            </a:extLst>
          </p:cNvPr>
          <p:cNvSpPr>
            <a:spLocks noGrp="1" noChangeArrowheads="1"/>
          </p:cNvSpPr>
          <p:nvPr>
            <p:ph idx="1"/>
          </p:nvPr>
        </p:nvSpPr>
        <p:spPr>
          <a:xfrm>
            <a:off x="3124200" y="1200150"/>
            <a:ext cx="5562600" cy="3736975"/>
          </a:xfrm>
        </p:spPr>
        <p:txBody>
          <a:bodyPr/>
          <a:lstStyle/>
          <a:p>
            <a:r>
              <a:rPr lang="en-US" altLang="en-US" sz="2800" dirty="0"/>
              <a:t>Opening Prayer</a:t>
            </a:r>
          </a:p>
          <a:p>
            <a:r>
              <a:rPr lang="en-US" altLang="en-US" sz="2800" dirty="0"/>
              <a:t>CIPA Stage II</a:t>
            </a:r>
          </a:p>
          <a:p>
            <a:r>
              <a:rPr lang="en-US" altLang="en-US" sz="2800" dirty="0"/>
              <a:t>CIPA Stage III</a:t>
            </a:r>
          </a:p>
          <a:p>
            <a:r>
              <a:rPr lang="en-US" altLang="en-US" sz="2800" dirty="0"/>
              <a:t>Questions</a:t>
            </a:r>
          </a:p>
          <a:p>
            <a:r>
              <a:rPr lang="en-US" altLang="en-US" sz="2800" dirty="0"/>
              <a:t>Closing Prayer</a:t>
            </a:r>
          </a:p>
        </p:txBody>
      </p:sp>
    </p:spTree>
    <p:extLst>
      <p:ext uri="{BB962C8B-B14F-4D97-AF65-F5344CB8AC3E}">
        <p14:creationId xmlns:p14="http://schemas.microsoft.com/office/powerpoint/2010/main" val="39273561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C0F33-4952-45D5-B61F-A9495B45028E}"/>
              </a:ext>
            </a:extLst>
          </p:cNvPr>
          <p:cNvSpPr>
            <a:spLocks noGrp="1"/>
          </p:cNvSpPr>
          <p:nvPr>
            <p:ph type="title"/>
          </p:nvPr>
        </p:nvSpPr>
        <p:spPr>
          <a:xfrm>
            <a:off x="152400" y="206375"/>
            <a:ext cx="8915400" cy="857250"/>
          </a:xfrm>
          <a:solidFill>
            <a:schemeClr val="tx2">
              <a:lumMod val="75000"/>
            </a:schemeClr>
          </a:solidFill>
        </p:spPr>
        <p:txBody>
          <a:bodyPr rtlCol="0">
            <a:noAutofit/>
          </a:bodyPr>
          <a:lstStyle/>
          <a:p>
            <a:pPr fontAlgn="auto">
              <a:spcAft>
                <a:spcPts val="0"/>
              </a:spcAft>
              <a:defRPr/>
            </a:pPr>
            <a:r>
              <a:rPr lang="en-US" sz="3200" b="0" dirty="0">
                <a:solidFill>
                  <a:schemeClr val="bg1"/>
                </a:solidFill>
                <a:latin typeface="Berlin Sans FB" panose="020E0602020502020306" pitchFamily="34" charset="0"/>
              </a:rPr>
              <a:t>Opening Prayer</a:t>
            </a:r>
          </a:p>
        </p:txBody>
      </p:sp>
      <p:sp>
        <p:nvSpPr>
          <p:cNvPr id="4098" name="Content Placeholder 2">
            <a:extLst>
              <a:ext uri="{FF2B5EF4-FFF2-40B4-BE49-F238E27FC236}">
                <a16:creationId xmlns:a16="http://schemas.microsoft.com/office/drawing/2014/main" id="{35768027-838D-4C50-8893-E66112287644}"/>
              </a:ext>
            </a:extLst>
          </p:cNvPr>
          <p:cNvSpPr>
            <a:spLocks noGrp="1" noChangeArrowheads="1"/>
          </p:cNvSpPr>
          <p:nvPr>
            <p:ph idx="1"/>
          </p:nvPr>
        </p:nvSpPr>
        <p:spPr>
          <a:xfrm>
            <a:off x="152400" y="1071079"/>
            <a:ext cx="8915400" cy="3736975"/>
          </a:xfrm>
        </p:spPr>
        <p:txBody>
          <a:bodyPr/>
          <a:lstStyle/>
          <a:p>
            <a:pPr marL="0" indent="0">
              <a:buNone/>
            </a:pPr>
            <a:r>
              <a:rPr lang="en-US" altLang="en-US" sz="2500" dirty="0">
                <a:solidFill>
                  <a:schemeClr val="accent1">
                    <a:lumMod val="75000"/>
                  </a:schemeClr>
                </a:solidFill>
                <a:latin typeface="Berlin Sans FB" panose="020E0602020502020306" pitchFamily="34" charset="0"/>
              </a:rPr>
              <a:t>Come, Holy Spirit, fill the hearts of your faithful and kindle in them the fire of your love.</a:t>
            </a:r>
          </a:p>
          <a:p>
            <a:pPr marL="0" indent="0">
              <a:buNone/>
            </a:pPr>
            <a:endParaRPr lang="en-US" altLang="en-US" sz="800" dirty="0">
              <a:solidFill>
                <a:schemeClr val="accent1">
                  <a:lumMod val="75000"/>
                </a:schemeClr>
              </a:solidFill>
              <a:latin typeface="Berlin Sans FB" panose="020E0602020502020306" pitchFamily="34" charset="0"/>
            </a:endParaRPr>
          </a:p>
          <a:p>
            <a:pPr marL="0" indent="0">
              <a:buNone/>
            </a:pPr>
            <a:r>
              <a:rPr lang="en-US" altLang="en-US" sz="2500" dirty="0">
                <a:solidFill>
                  <a:schemeClr val="accent1">
                    <a:lumMod val="75000"/>
                  </a:schemeClr>
                </a:solidFill>
                <a:latin typeface="Berlin Sans FB" panose="020E0602020502020306" pitchFamily="34" charset="0"/>
              </a:rPr>
              <a:t>Send forth your Spirit and they shall be created, and you shall renew the face of the earth.</a:t>
            </a:r>
          </a:p>
          <a:p>
            <a:pPr marL="0" indent="0">
              <a:buNone/>
            </a:pPr>
            <a:endParaRPr lang="en-US" altLang="en-US" sz="800" dirty="0">
              <a:solidFill>
                <a:schemeClr val="accent1">
                  <a:lumMod val="75000"/>
                </a:schemeClr>
              </a:solidFill>
              <a:latin typeface="Berlin Sans FB" panose="020E0602020502020306" pitchFamily="34" charset="0"/>
            </a:endParaRPr>
          </a:p>
          <a:p>
            <a:pPr marL="0" indent="0">
              <a:buNone/>
            </a:pPr>
            <a:r>
              <a:rPr lang="en-US" altLang="en-US" sz="2500" dirty="0">
                <a:solidFill>
                  <a:schemeClr val="accent1">
                    <a:lumMod val="75000"/>
                  </a:schemeClr>
                </a:solidFill>
                <a:latin typeface="Berlin Sans FB" panose="020E0602020502020306" pitchFamily="34" charset="0"/>
              </a:rPr>
              <a:t>O God, who have taught the hearts of the faithful by the light of the Holy Spirit, grant that in the same Spirit we may be truly wise and ever rejoice in his consolation. Through Christ our Lord. Amen.</a:t>
            </a:r>
          </a:p>
        </p:txBody>
      </p:sp>
    </p:spTree>
    <p:extLst>
      <p:ext uri="{BB962C8B-B14F-4D97-AF65-F5344CB8AC3E}">
        <p14:creationId xmlns:p14="http://schemas.microsoft.com/office/powerpoint/2010/main" val="10868188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C0F33-4952-45D5-B61F-A9495B45028E}"/>
              </a:ext>
            </a:extLst>
          </p:cNvPr>
          <p:cNvSpPr>
            <a:spLocks noGrp="1"/>
          </p:cNvSpPr>
          <p:nvPr>
            <p:ph type="title"/>
          </p:nvPr>
        </p:nvSpPr>
        <p:spPr>
          <a:xfrm>
            <a:off x="152400" y="206375"/>
            <a:ext cx="8915400" cy="857250"/>
          </a:xfrm>
          <a:solidFill>
            <a:schemeClr val="tx2">
              <a:lumMod val="75000"/>
            </a:schemeClr>
          </a:solidFill>
        </p:spPr>
        <p:txBody>
          <a:bodyPr rtlCol="0">
            <a:noAutofit/>
          </a:bodyPr>
          <a:lstStyle/>
          <a:p>
            <a:pPr fontAlgn="auto">
              <a:spcAft>
                <a:spcPts val="0"/>
              </a:spcAft>
              <a:defRPr/>
            </a:pPr>
            <a:r>
              <a:rPr lang="en-US" sz="3200" dirty="0">
                <a:solidFill>
                  <a:schemeClr val="bg1"/>
                </a:solidFill>
              </a:rPr>
              <a:t>CIPA Stages</a:t>
            </a:r>
          </a:p>
        </p:txBody>
      </p:sp>
      <p:sp>
        <p:nvSpPr>
          <p:cNvPr id="4098" name="Content Placeholder 2">
            <a:extLst>
              <a:ext uri="{FF2B5EF4-FFF2-40B4-BE49-F238E27FC236}">
                <a16:creationId xmlns:a16="http://schemas.microsoft.com/office/drawing/2014/main" id="{35768027-838D-4C50-8893-E66112287644}"/>
              </a:ext>
            </a:extLst>
          </p:cNvPr>
          <p:cNvSpPr>
            <a:spLocks noGrp="1" noChangeArrowheads="1"/>
          </p:cNvSpPr>
          <p:nvPr>
            <p:ph idx="1"/>
          </p:nvPr>
        </p:nvSpPr>
        <p:spPr>
          <a:xfrm>
            <a:off x="914400" y="1200150"/>
            <a:ext cx="7772400" cy="3736975"/>
          </a:xfrm>
        </p:spPr>
        <p:txBody>
          <a:bodyPr/>
          <a:lstStyle/>
          <a:p>
            <a:r>
              <a:rPr lang="en-US" altLang="en-US" dirty="0"/>
              <a:t>Stage I: Purgative/Reflective </a:t>
            </a:r>
          </a:p>
          <a:p>
            <a:r>
              <a:rPr lang="en-US" altLang="en-US" b="1" dirty="0">
                <a:solidFill>
                  <a:srgbClr val="0000FF"/>
                </a:solidFill>
              </a:rPr>
              <a:t>Stage II: Illuminate/Examine (4 mos.)</a:t>
            </a:r>
          </a:p>
          <a:p>
            <a:r>
              <a:rPr lang="en-US" altLang="en-US" dirty="0"/>
              <a:t>Stage III: Unitive/Plan</a:t>
            </a:r>
          </a:p>
        </p:txBody>
      </p:sp>
      <p:sp>
        <p:nvSpPr>
          <p:cNvPr id="3" name="TextBox 2">
            <a:extLst>
              <a:ext uri="{FF2B5EF4-FFF2-40B4-BE49-F238E27FC236}">
                <a16:creationId xmlns:a16="http://schemas.microsoft.com/office/drawing/2014/main" id="{D1508DFC-3CD3-4B9F-9ED3-30808F78AF7D}"/>
              </a:ext>
            </a:extLst>
          </p:cNvPr>
          <p:cNvSpPr txBox="1"/>
          <p:nvPr/>
        </p:nvSpPr>
        <p:spPr>
          <a:xfrm>
            <a:off x="2362200" y="3714750"/>
            <a:ext cx="2819400" cy="923330"/>
          </a:xfrm>
          <a:prstGeom prst="rect">
            <a:avLst/>
          </a:prstGeom>
          <a:noFill/>
        </p:spPr>
        <p:txBody>
          <a:bodyPr wrap="square" rtlCol="0">
            <a:spAutoFit/>
          </a:bodyPr>
          <a:lstStyle/>
          <a:p>
            <a:pPr algn="ctr"/>
            <a:r>
              <a:rPr lang="en-US" dirty="0"/>
              <a:t>CIPA Guide for Early Education Programs 2024</a:t>
            </a:r>
          </a:p>
        </p:txBody>
      </p:sp>
      <p:pic>
        <p:nvPicPr>
          <p:cNvPr id="4" name="Picture 3">
            <a:extLst>
              <a:ext uri="{FF2B5EF4-FFF2-40B4-BE49-F238E27FC236}">
                <a16:creationId xmlns:a16="http://schemas.microsoft.com/office/drawing/2014/main" id="{F66F6670-C7B3-4B9D-B778-C4DBB70F8EDF}"/>
              </a:ext>
            </a:extLst>
          </p:cNvPr>
          <p:cNvPicPr>
            <a:picLocks noChangeAspect="1"/>
          </p:cNvPicPr>
          <p:nvPr/>
        </p:nvPicPr>
        <p:blipFill>
          <a:blip r:embed="rId3"/>
          <a:stretch>
            <a:fillRect/>
          </a:stretch>
        </p:blipFill>
        <p:spPr>
          <a:xfrm>
            <a:off x="7162800" y="3214687"/>
            <a:ext cx="1457325" cy="1457325"/>
          </a:xfrm>
          <a:prstGeom prst="rect">
            <a:avLst/>
          </a:prstGeom>
        </p:spPr>
      </p:pic>
      <p:pic>
        <p:nvPicPr>
          <p:cNvPr id="6" name="Picture 5">
            <a:extLst>
              <a:ext uri="{FF2B5EF4-FFF2-40B4-BE49-F238E27FC236}">
                <a16:creationId xmlns:a16="http://schemas.microsoft.com/office/drawing/2014/main" id="{AAF92EE3-C11F-07CC-A8CF-AC26054639E4}"/>
              </a:ext>
            </a:extLst>
          </p:cNvPr>
          <p:cNvPicPr>
            <a:picLocks noChangeAspect="1"/>
          </p:cNvPicPr>
          <p:nvPr/>
        </p:nvPicPr>
        <p:blipFill>
          <a:blip r:embed="rId4"/>
          <a:srcRect l="18333" t="20371" r="60834" b="5556"/>
          <a:stretch>
            <a:fillRect/>
          </a:stretch>
        </p:blipFill>
        <p:spPr>
          <a:xfrm>
            <a:off x="0" y="2933699"/>
            <a:ext cx="2209800" cy="22098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59732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 y="205740"/>
            <a:ext cx="8915400" cy="858519"/>
          </a:xfrm>
          <a:custGeom>
            <a:avLst/>
            <a:gdLst/>
            <a:ahLst/>
            <a:cxnLst/>
            <a:rect l="l" t="t" r="r" b="b"/>
            <a:pathLst>
              <a:path w="8915400" h="858519">
                <a:moveTo>
                  <a:pt x="0" y="858012"/>
                </a:moveTo>
                <a:lnTo>
                  <a:pt x="8915400" y="858012"/>
                </a:lnTo>
                <a:lnTo>
                  <a:pt x="8915400" y="0"/>
                </a:lnTo>
                <a:lnTo>
                  <a:pt x="0" y="0"/>
                </a:lnTo>
                <a:lnTo>
                  <a:pt x="0" y="858012"/>
                </a:lnTo>
                <a:close/>
              </a:path>
            </a:pathLst>
          </a:custGeom>
          <a:solidFill>
            <a:srgbClr val="17375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152400" y="412754"/>
            <a:ext cx="8686800" cy="492443"/>
          </a:xfrm>
          <a:prstGeom prst="rect">
            <a:avLst/>
          </a:prstGeom>
        </p:spPr>
        <p:txBody>
          <a:bodyPr vert="horz" wrap="square" lIns="0" tIns="0" rIns="0" bIns="0" rtlCol="0">
            <a:spAutoFit/>
          </a:bodyPr>
          <a:lstStyle/>
          <a:p>
            <a:pPr marL="1644014">
              <a:lnSpc>
                <a:spcPct val="100000"/>
              </a:lnSpc>
            </a:pPr>
            <a:r>
              <a:rPr lang="en-US" dirty="0"/>
              <a:t>Stage</a:t>
            </a:r>
            <a:r>
              <a:rPr lang="en-US" spc="-30" dirty="0"/>
              <a:t> </a:t>
            </a:r>
            <a:r>
              <a:rPr lang="en-US" dirty="0"/>
              <a:t>II:</a:t>
            </a:r>
            <a:r>
              <a:rPr lang="en-US" spc="-20" dirty="0"/>
              <a:t> </a:t>
            </a:r>
            <a:r>
              <a:rPr lang="en-US" dirty="0"/>
              <a:t>Ill</a:t>
            </a:r>
            <a:r>
              <a:rPr lang="en-US" spc="-10" dirty="0"/>
              <a:t>u</a:t>
            </a:r>
            <a:r>
              <a:rPr lang="en-US" dirty="0"/>
              <a:t>min</a:t>
            </a:r>
            <a:r>
              <a:rPr lang="en-US" spc="-15" dirty="0"/>
              <a:t>a</a:t>
            </a:r>
            <a:r>
              <a:rPr lang="en-US" dirty="0"/>
              <a:t>te/E</a:t>
            </a:r>
            <a:r>
              <a:rPr lang="en-US" spc="-15" dirty="0"/>
              <a:t>x</a:t>
            </a:r>
            <a:r>
              <a:rPr lang="en-US" dirty="0"/>
              <a:t>a</a:t>
            </a:r>
            <a:r>
              <a:rPr lang="en-US" spc="-10" dirty="0"/>
              <a:t>m</a:t>
            </a:r>
            <a:r>
              <a:rPr lang="en-US" dirty="0"/>
              <a:t>ine</a:t>
            </a:r>
            <a:endParaRPr dirty="0"/>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a:noFill/>
                </a:ln>
                <a:solidFill>
                  <a:srgbClr val="244060"/>
                </a:solidFill>
                <a:effectLst/>
                <a:uLnTx/>
                <a:uFillTx/>
                <a:latin typeface="Arial"/>
                <a:ea typeface="+mn-ea"/>
                <a:cs typeface="Arial"/>
              </a:rPr>
              <a:t>FCC </a:t>
            </a:r>
            <a:r>
              <a:rPr kumimoji="0" sz="900" b="1" i="0" u="none" strike="noStrike" kern="1200" cap="none" spc="-15" normalizeH="0" baseline="0" noProof="0" dirty="0">
                <a:ln>
                  <a:noFill/>
                </a:ln>
                <a:solidFill>
                  <a:srgbClr val="244060"/>
                </a:solidFill>
                <a:effectLst/>
                <a:uLnTx/>
                <a:uFillTx/>
                <a:latin typeface="Arial"/>
                <a:ea typeface="+mn-ea"/>
                <a:cs typeface="Arial"/>
              </a:rPr>
              <a:t>A</a:t>
            </a:r>
            <a:r>
              <a:rPr kumimoji="0" sz="900" b="1" i="0" u="none" strike="noStrike" kern="1200" cap="none" spc="0" normalizeH="0" baseline="0" noProof="0" dirty="0">
                <a:ln>
                  <a:noFill/>
                </a:ln>
                <a:solidFill>
                  <a:srgbClr val="244060"/>
                </a:solidFill>
                <a:effectLst/>
                <a:uLnTx/>
                <a:uFillTx/>
                <a:latin typeface="Arial"/>
                <a:ea typeface="+mn-ea"/>
                <a:cs typeface="Arial"/>
              </a:rPr>
              <a:t>ccreditation</a:t>
            </a:r>
            <a:r>
              <a:rPr kumimoji="0" sz="900" b="1" i="0" u="none" strike="noStrike" kern="1200" cap="none" spc="-10" normalizeH="0" baseline="0" noProof="0" dirty="0">
                <a:ln>
                  <a:noFill/>
                </a:ln>
                <a:solidFill>
                  <a:srgbClr val="244060"/>
                </a:solidFill>
                <a:effectLst/>
                <a:uLnTx/>
                <a:uFillTx/>
                <a:latin typeface="Arial"/>
                <a:ea typeface="+mn-ea"/>
                <a:cs typeface="Arial"/>
              </a:rPr>
              <a:t> </a:t>
            </a:r>
            <a:r>
              <a:rPr kumimoji="0" sz="900" b="1" i="0" u="none" strike="noStrike" kern="1200" cap="none" spc="0" normalizeH="0" baseline="0" noProof="0" dirty="0">
                <a:ln>
                  <a:noFill/>
                </a:ln>
                <a:solidFill>
                  <a:srgbClr val="244060"/>
                </a:solidFill>
                <a:effectLst/>
                <a:uLnTx/>
                <a:uFillTx/>
                <a:latin typeface="Arial"/>
                <a:ea typeface="+mn-ea"/>
                <a:cs typeface="Arial"/>
              </a:rPr>
              <a:t>Program</a:t>
            </a:r>
            <a:r>
              <a:rPr kumimoji="0" sz="900" b="1" i="0" u="none" strike="noStrike" kern="1200" cap="none" spc="-10" normalizeH="0" baseline="0" noProof="0" dirty="0">
                <a:ln>
                  <a:noFill/>
                </a:ln>
                <a:solidFill>
                  <a:srgbClr val="244060"/>
                </a:solidFill>
                <a:effectLst/>
                <a:uLnTx/>
                <a:uFillTx/>
                <a:latin typeface="Arial"/>
                <a:ea typeface="+mn-ea"/>
                <a:cs typeface="Arial"/>
              </a:rPr>
              <a:t> </a:t>
            </a:r>
            <a:r>
              <a:rPr kumimoji="0" sz="900" b="1" i="0" u="none" strike="noStrike" kern="1200" cap="none" spc="0" normalizeH="0" baseline="0" noProof="0" dirty="0">
                <a:ln>
                  <a:noFill/>
                </a:ln>
                <a:solidFill>
                  <a:srgbClr val="244060"/>
                </a:solidFill>
                <a:effectLst/>
                <a:uLnTx/>
                <a:uFillTx/>
                <a:latin typeface="Arial"/>
                <a:ea typeface="+mn-ea"/>
                <a:cs typeface="Arial"/>
              </a:rPr>
              <a:t>202</a:t>
            </a:r>
            <a:r>
              <a:rPr kumimoji="0" sz="900" b="1" i="0" u="none" strike="noStrike" kern="1200" cap="none" spc="10" normalizeH="0" baseline="0" noProof="0" dirty="0">
                <a:ln>
                  <a:noFill/>
                </a:ln>
                <a:solidFill>
                  <a:srgbClr val="244060"/>
                </a:solidFill>
                <a:effectLst/>
                <a:uLnTx/>
                <a:uFillTx/>
                <a:latin typeface="Arial"/>
                <a:ea typeface="+mn-ea"/>
                <a:cs typeface="Arial"/>
              </a:rPr>
              <a:t>4</a:t>
            </a:r>
            <a:r>
              <a:rPr kumimoji="0" sz="900" b="1" i="0" u="none" strike="noStrike" kern="1200" cap="none" spc="0" normalizeH="0" baseline="0" noProof="0" dirty="0">
                <a:ln>
                  <a:noFill/>
                </a:ln>
                <a:solidFill>
                  <a:srgbClr val="244060"/>
                </a:solidFill>
                <a:effectLst/>
                <a:uLnTx/>
                <a:uFillTx/>
                <a:latin typeface="Arial"/>
                <a:ea typeface="+mn-ea"/>
                <a:cs typeface="Arial"/>
              </a:rPr>
              <a:t>-2025</a:t>
            </a:r>
          </a:p>
        </p:txBody>
      </p:sp>
      <p:sp>
        <p:nvSpPr>
          <p:cNvPr id="4" name="object 4"/>
          <p:cNvSpPr txBox="1">
            <a:spLocks noGrp="1"/>
          </p:cNvSpPr>
          <p:nvPr>
            <p:ph type="body" idx="1"/>
          </p:nvPr>
        </p:nvSpPr>
        <p:spPr>
          <a:xfrm>
            <a:off x="993444" y="1298670"/>
            <a:ext cx="7157110" cy="3298339"/>
          </a:xfrm>
          <a:prstGeom prst="rect">
            <a:avLst/>
          </a:prstGeom>
        </p:spPr>
        <p:txBody>
          <a:bodyPr vert="horz" wrap="square" lIns="0" tIns="0" rIns="0" bIns="0" rtlCol="0">
            <a:spAutoFit/>
          </a:bodyPr>
          <a:lstStyle/>
          <a:p>
            <a:pPr marL="0" lvl="1">
              <a:tabLst>
                <a:tab pos="355600" algn="l"/>
              </a:tabLst>
            </a:pPr>
            <a:r>
              <a:rPr lang="en-US" sz="2800" dirty="0">
                <a:solidFill>
                  <a:schemeClr val="accent1">
                    <a:lumMod val="75000"/>
                  </a:schemeClr>
                </a:solidFill>
                <a:latin typeface="Berlin Sans FB" panose="020E0602020502020306" pitchFamily="34" charset="0"/>
                <a:cs typeface="Arial" panose="020B0604020202020204" pitchFamily="34" charset="0"/>
              </a:rPr>
              <a:t>Committees Should Be Working </a:t>
            </a:r>
          </a:p>
          <a:p>
            <a:pPr marL="812165" lvl="1" indent="-342265">
              <a:buFont typeface="Arial"/>
              <a:buChar char="•"/>
              <a:tabLst>
                <a:tab pos="355600" algn="l"/>
              </a:tabLst>
            </a:pPr>
            <a:r>
              <a:rPr lang="en-US" sz="2800" spc="-365" dirty="0">
                <a:solidFill>
                  <a:schemeClr val="accent1">
                    <a:lumMod val="75000"/>
                  </a:schemeClr>
                </a:solidFill>
                <a:latin typeface="Berlin Sans FB" panose="020E0602020502020306" pitchFamily="34" charset="0"/>
                <a:cs typeface="Arial" panose="020B0604020202020204" pitchFamily="34" charset="0"/>
              </a:rPr>
              <a:t>T</a:t>
            </a:r>
            <a:r>
              <a:rPr lang="en-US" sz="2800" dirty="0">
                <a:solidFill>
                  <a:schemeClr val="accent1">
                    <a:lumMod val="75000"/>
                  </a:schemeClr>
                </a:solidFill>
                <a:latin typeface="Berlin Sans FB" panose="020E0602020502020306" pitchFamily="34" charset="0"/>
                <a:cs typeface="Arial" panose="020B0604020202020204" pitchFamily="34" charset="0"/>
              </a:rPr>
              <a:t>e</a:t>
            </a:r>
            <a:r>
              <a:rPr lang="en-US" sz="2800" spc="-10" dirty="0">
                <a:solidFill>
                  <a:schemeClr val="accent1">
                    <a:lumMod val="75000"/>
                  </a:schemeClr>
                </a:solidFill>
                <a:latin typeface="Berlin Sans FB" panose="020E0602020502020306" pitchFamily="34" charset="0"/>
                <a:cs typeface="Arial" panose="020B0604020202020204" pitchFamily="34" charset="0"/>
              </a:rPr>
              <a:t>a</a:t>
            </a:r>
            <a:r>
              <a:rPr lang="en-US" sz="2800" dirty="0">
                <a:solidFill>
                  <a:schemeClr val="accent1">
                    <a:lumMod val="75000"/>
                  </a:schemeClr>
                </a:solidFill>
                <a:latin typeface="Berlin Sans FB" panose="020E0602020502020306" pitchFamily="34" charset="0"/>
                <a:cs typeface="Arial" panose="020B0604020202020204" pitchFamily="34" charset="0"/>
              </a:rPr>
              <a:t>chers </a:t>
            </a:r>
            <a:endParaRPr sz="2800" dirty="0">
              <a:solidFill>
                <a:schemeClr val="accent1">
                  <a:lumMod val="75000"/>
                </a:schemeClr>
              </a:solidFill>
              <a:latin typeface="Berlin Sans FB" panose="020E0602020502020306" pitchFamily="34" charset="0"/>
              <a:cs typeface="Arial" panose="020B0604020202020204" pitchFamily="34" charset="0"/>
            </a:endParaRPr>
          </a:p>
          <a:p>
            <a:pPr marL="1213485" lvl="2" indent="-287020">
              <a:spcBef>
                <a:spcPts val="685"/>
              </a:spcBef>
              <a:buFont typeface="Arial"/>
              <a:buChar char="–"/>
              <a:tabLst>
                <a:tab pos="756920" algn="l"/>
              </a:tabLst>
            </a:pPr>
            <a:r>
              <a:rPr sz="2800" spc="-15" dirty="0">
                <a:solidFill>
                  <a:schemeClr val="accent1">
                    <a:lumMod val="75000"/>
                  </a:schemeClr>
                </a:solidFill>
                <a:latin typeface="Berlin Sans FB" panose="020E0602020502020306" pitchFamily="34" charset="0"/>
                <a:cs typeface="Arial"/>
              </a:rPr>
              <a:t>Mis</a:t>
            </a:r>
            <a:r>
              <a:rPr sz="2800" spc="-10" dirty="0">
                <a:solidFill>
                  <a:schemeClr val="accent1">
                    <a:lumMod val="75000"/>
                  </a:schemeClr>
                </a:solidFill>
                <a:latin typeface="Berlin Sans FB" panose="020E0602020502020306" pitchFamily="34" charset="0"/>
                <a:cs typeface="Arial"/>
              </a:rPr>
              <a:t>s</a:t>
            </a:r>
            <a:r>
              <a:rPr sz="2800" spc="-15" dirty="0">
                <a:solidFill>
                  <a:schemeClr val="accent1">
                    <a:lumMod val="75000"/>
                  </a:schemeClr>
                </a:solidFill>
                <a:latin typeface="Berlin Sans FB" panose="020E0602020502020306" pitchFamily="34" charset="0"/>
                <a:cs typeface="Arial"/>
              </a:rPr>
              <a:t>ion</a:t>
            </a:r>
            <a:r>
              <a:rPr sz="2800" spc="5" dirty="0">
                <a:solidFill>
                  <a:schemeClr val="accent1">
                    <a:lumMod val="75000"/>
                  </a:schemeClr>
                </a:solidFill>
                <a:latin typeface="Berlin Sans FB" panose="020E0602020502020306" pitchFamily="34" charset="0"/>
                <a:cs typeface="Arial"/>
              </a:rPr>
              <a:t> </a:t>
            </a:r>
            <a:r>
              <a:rPr sz="2800" spc="-20" dirty="0">
                <a:solidFill>
                  <a:schemeClr val="accent1">
                    <a:lumMod val="75000"/>
                  </a:schemeClr>
                </a:solidFill>
                <a:latin typeface="Berlin Sans FB" panose="020E0602020502020306" pitchFamily="34" charset="0"/>
                <a:cs typeface="Arial"/>
              </a:rPr>
              <a:t>&amp;</a:t>
            </a:r>
            <a:r>
              <a:rPr sz="2800" spc="-5" dirty="0">
                <a:solidFill>
                  <a:schemeClr val="accent1">
                    <a:lumMod val="75000"/>
                  </a:schemeClr>
                </a:solidFill>
                <a:latin typeface="Berlin Sans FB" panose="020E0602020502020306" pitchFamily="34" charset="0"/>
                <a:cs typeface="Arial"/>
              </a:rPr>
              <a:t> </a:t>
            </a:r>
            <a:r>
              <a:rPr sz="2800" spc="-15" dirty="0">
                <a:solidFill>
                  <a:schemeClr val="accent1">
                    <a:lumMod val="75000"/>
                  </a:schemeClr>
                </a:solidFill>
                <a:latin typeface="Berlin Sans FB" panose="020E0602020502020306" pitchFamily="34" charset="0"/>
                <a:cs typeface="Arial"/>
              </a:rPr>
              <a:t>Catho</a:t>
            </a:r>
            <a:r>
              <a:rPr sz="2800" spc="-5" dirty="0">
                <a:solidFill>
                  <a:schemeClr val="accent1">
                    <a:lumMod val="75000"/>
                  </a:schemeClr>
                </a:solidFill>
                <a:latin typeface="Berlin Sans FB" panose="020E0602020502020306" pitchFamily="34" charset="0"/>
                <a:cs typeface="Arial"/>
              </a:rPr>
              <a:t>l</a:t>
            </a:r>
            <a:r>
              <a:rPr sz="2800" spc="-15" dirty="0">
                <a:solidFill>
                  <a:schemeClr val="accent1">
                    <a:lumMod val="75000"/>
                  </a:schemeClr>
                </a:solidFill>
                <a:latin typeface="Berlin Sans FB" panose="020E0602020502020306" pitchFamily="34" charset="0"/>
                <a:cs typeface="Arial"/>
              </a:rPr>
              <a:t>ic</a:t>
            </a:r>
            <a:r>
              <a:rPr sz="2800" spc="5" dirty="0">
                <a:solidFill>
                  <a:schemeClr val="accent1">
                    <a:lumMod val="75000"/>
                  </a:schemeClr>
                </a:solidFill>
                <a:latin typeface="Berlin Sans FB" panose="020E0602020502020306" pitchFamily="34" charset="0"/>
                <a:cs typeface="Arial"/>
              </a:rPr>
              <a:t> </a:t>
            </a:r>
            <a:r>
              <a:rPr sz="2800" spc="-15" dirty="0">
                <a:solidFill>
                  <a:schemeClr val="accent1">
                    <a:lumMod val="75000"/>
                  </a:schemeClr>
                </a:solidFill>
                <a:latin typeface="Berlin Sans FB" panose="020E0602020502020306" pitchFamily="34" charset="0"/>
                <a:cs typeface="Arial"/>
              </a:rPr>
              <a:t>Ident</a:t>
            </a:r>
            <a:r>
              <a:rPr sz="2800" spc="-5" dirty="0">
                <a:solidFill>
                  <a:schemeClr val="accent1">
                    <a:lumMod val="75000"/>
                  </a:schemeClr>
                </a:solidFill>
                <a:latin typeface="Berlin Sans FB" panose="020E0602020502020306" pitchFamily="34" charset="0"/>
                <a:cs typeface="Arial"/>
              </a:rPr>
              <a:t>i</a:t>
            </a:r>
            <a:r>
              <a:rPr sz="2800" spc="-10" dirty="0">
                <a:solidFill>
                  <a:schemeClr val="accent1">
                    <a:lumMod val="75000"/>
                  </a:schemeClr>
                </a:solidFill>
                <a:latin typeface="Berlin Sans FB" panose="020E0602020502020306" pitchFamily="34" charset="0"/>
                <a:cs typeface="Arial"/>
              </a:rPr>
              <a:t>ty;</a:t>
            </a:r>
            <a:r>
              <a:rPr sz="2800" spc="-160" dirty="0">
                <a:solidFill>
                  <a:schemeClr val="accent1">
                    <a:lumMod val="75000"/>
                  </a:schemeClr>
                </a:solidFill>
                <a:latin typeface="Berlin Sans FB" panose="020E0602020502020306" pitchFamily="34" charset="0"/>
                <a:cs typeface="Arial"/>
              </a:rPr>
              <a:t> </a:t>
            </a:r>
            <a:r>
              <a:rPr sz="2800" spc="-20" dirty="0">
                <a:solidFill>
                  <a:schemeClr val="accent1">
                    <a:lumMod val="75000"/>
                  </a:schemeClr>
                </a:solidFill>
                <a:latin typeface="Berlin Sans FB" panose="020E0602020502020306" pitchFamily="34" charset="0"/>
                <a:cs typeface="Arial"/>
              </a:rPr>
              <a:t>Acad</a:t>
            </a:r>
            <a:r>
              <a:rPr sz="2800" spc="-15" dirty="0">
                <a:solidFill>
                  <a:schemeClr val="accent1">
                    <a:lumMod val="75000"/>
                  </a:schemeClr>
                </a:solidFill>
                <a:latin typeface="Berlin Sans FB" panose="020E0602020502020306" pitchFamily="34" charset="0"/>
                <a:cs typeface="Arial"/>
              </a:rPr>
              <a:t>emic</a:t>
            </a:r>
            <a:endParaRPr sz="2800" dirty="0">
              <a:solidFill>
                <a:schemeClr val="accent1">
                  <a:lumMod val="75000"/>
                </a:schemeClr>
              </a:solidFill>
              <a:latin typeface="Berlin Sans FB" panose="020E0602020502020306" pitchFamily="34" charset="0"/>
              <a:cs typeface="Arial"/>
            </a:endParaRPr>
          </a:p>
          <a:p>
            <a:pPr marL="756285">
              <a:lnSpc>
                <a:spcPct val="100000"/>
              </a:lnSpc>
            </a:pPr>
            <a:r>
              <a:rPr lang="en-US" sz="2800" spc="-20" dirty="0">
                <a:solidFill>
                  <a:schemeClr val="accent1">
                    <a:lumMod val="75000"/>
                  </a:schemeClr>
                </a:solidFill>
                <a:latin typeface="Berlin Sans FB" panose="020E0602020502020306" pitchFamily="34" charset="0"/>
              </a:rPr>
              <a:t>	   </a:t>
            </a:r>
            <a:r>
              <a:rPr sz="2800" spc="-20" dirty="0">
                <a:solidFill>
                  <a:schemeClr val="accent1">
                    <a:lumMod val="75000"/>
                  </a:schemeClr>
                </a:solidFill>
                <a:latin typeface="Berlin Sans FB" panose="020E0602020502020306" pitchFamily="34" charset="0"/>
              </a:rPr>
              <a:t>Exc</a:t>
            </a:r>
            <a:r>
              <a:rPr sz="2800" spc="-15" dirty="0">
                <a:solidFill>
                  <a:schemeClr val="accent1">
                    <a:lumMod val="75000"/>
                  </a:schemeClr>
                </a:solidFill>
                <a:latin typeface="Berlin Sans FB" panose="020E0602020502020306" pitchFamily="34" charset="0"/>
              </a:rPr>
              <a:t>e</a:t>
            </a:r>
            <a:r>
              <a:rPr sz="2800" spc="-10" dirty="0">
                <a:solidFill>
                  <a:schemeClr val="accent1">
                    <a:lumMod val="75000"/>
                  </a:schemeClr>
                </a:solidFill>
                <a:latin typeface="Berlin Sans FB" panose="020E0602020502020306" pitchFamily="34" charset="0"/>
              </a:rPr>
              <a:t>ll</a:t>
            </a:r>
            <a:r>
              <a:rPr sz="2800" spc="-15" dirty="0">
                <a:solidFill>
                  <a:schemeClr val="accent1">
                    <a:lumMod val="75000"/>
                  </a:schemeClr>
                </a:solidFill>
                <a:latin typeface="Berlin Sans FB" panose="020E0602020502020306" pitchFamily="34" charset="0"/>
              </a:rPr>
              <a:t>e</a:t>
            </a:r>
            <a:r>
              <a:rPr sz="2800" spc="-20" dirty="0">
                <a:solidFill>
                  <a:schemeClr val="accent1">
                    <a:lumMod val="75000"/>
                  </a:schemeClr>
                </a:solidFill>
                <a:latin typeface="Berlin Sans FB" panose="020E0602020502020306" pitchFamily="34" charset="0"/>
              </a:rPr>
              <a:t>n</a:t>
            </a:r>
            <a:r>
              <a:rPr sz="2800" spc="-10" dirty="0">
                <a:solidFill>
                  <a:schemeClr val="accent1">
                    <a:lumMod val="75000"/>
                  </a:schemeClr>
                </a:solidFill>
                <a:latin typeface="Berlin Sans FB" panose="020E0602020502020306" pitchFamily="34" charset="0"/>
              </a:rPr>
              <a:t>c</a:t>
            </a:r>
            <a:r>
              <a:rPr sz="2800" spc="-20" dirty="0">
                <a:solidFill>
                  <a:schemeClr val="accent1">
                    <a:lumMod val="75000"/>
                  </a:schemeClr>
                </a:solidFill>
                <a:latin typeface="Berlin Sans FB" panose="020E0602020502020306" pitchFamily="34" charset="0"/>
              </a:rPr>
              <a:t>e</a:t>
            </a:r>
            <a:endParaRPr sz="2800" dirty="0">
              <a:solidFill>
                <a:schemeClr val="accent1">
                  <a:lumMod val="75000"/>
                </a:schemeClr>
              </a:solidFill>
              <a:latin typeface="Berlin Sans FB" panose="020E0602020502020306" pitchFamily="34" charset="0"/>
            </a:endParaRPr>
          </a:p>
          <a:p>
            <a:pPr marL="812165" lvl="1" indent="-342265">
              <a:spcBef>
                <a:spcPts val="750"/>
              </a:spcBef>
              <a:buFont typeface="Arial"/>
              <a:buChar char="•"/>
              <a:tabLst>
                <a:tab pos="355600" algn="l"/>
              </a:tabLst>
            </a:pPr>
            <a:r>
              <a:rPr sz="2800" dirty="0">
                <a:solidFill>
                  <a:schemeClr val="accent1">
                    <a:lumMod val="75000"/>
                  </a:schemeClr>
                </a:solidFill>
                <a:latin typeface="Berlin Sans FB" panose="020E0602020502020306" pitchFamily="34" charset="0"/>
                <a:cs typeface="Arial" panose="020B0604020202020204" pitchFamily="34" charset="0"/>
              </a:rPr>
              <a:t>Ad</a:t>
            </a:r>
            <a:r>
              <a:rPr sz="2800" spc="-20" dirty="0">
                <a:solidFill>
                  <a:schemeClr val="accent1">
                    <a:lumMod val="75000"/>
                  </a:schemeClr>
                </a:solidFill>
                <a:latin typeface="Berlin Sans FB" panose="020E0602020502020306" pitchFamily="34" charset="0"/>
                <a:cs typeface="Arial" panose="020B0604020202020204" pitchFamily="34" charset="0"/>
              </a:rPr>
              <a:t>m</a:t>
            </a:r>
            <a:r>
              <a:rPr sz="2800" dirty="0">
                <a:solidFill>
                  <a:schemeClr val="accent1">
                    <a:lumMod val="75000"/>
                  </a:schemeClr>
                </a:solidFill>
                <a:latin typeface="Berlin Sans FB" panose="020E0602020502020306" pitchFamily="34" charset="0"/>
                <a:cs typeface="Arial" panose="020B0604020202020204" pitchFamily="34" charset="0"/>
              </a:rPr>
              <a:t>i</a:t>
            </a:r>
            <a:r>
              <a:rPr sz="2800" spc="-10" dirty="0">
                <a:solidFill>
                  <a:schemeClr val="accent1">
                    <a:lumMod val="75000"/>
                  </a:schemeClr>
                </a:solidFill>
                <a:latin typeface="Berlin Sans FB" panose="020E0602020502020306" pitchFamily="34" charset="0"/>
                <a:cs typeface="Arial" panose="020B0604020202020204" pitchFamily="34" charset="0"/>
              </a:rPr>
              <a:t>n</a:t>
            </a:r>
            <a:r>
              <a:rPr sz="2800" dirty="0">
                <a:solidFill>
                  <a:schemeClr val="accent1">
                    <a:lumMod val="75000"/>
                  </a:schemeClr>
                </a:solidFill>
                <a:latin typeface="Berlin Sans FB" panose="020E0602020502020306" pitchFamily="34" charset="0"/>
                <a:cs typeface="Arial" panose="020B0604020202020204" pitchFamily="34" charset="0"/>
              </a:rPr>
              <a:t>istra</a:t>
            </a:r>
            <a:r>
              <a:rPr sz="2800" spc="-15" dirty="0">
                <a:solidFill>
                  <a:schemeClr val="accent1">
                    <a:lumMod val="75000"/>
                  </a:schemeClr>
                </a:solidFill>
                <a:latin typeface="Berlin Sans FB" panose="020E0602020502020306" pitchFamily="34" charset="0"/>
                <a:cs typeface="Arial" panose="020B0604020202020204" pitchFamily="34" charset="0"/>
              </a:rPr>
              <a:t>t</a:t>
            </a:r>
            <a:r>
              <a:rPr sz="2800" dirty="0">
                <a:solidFill>
                  <a:schemeClr val="accent1">
                    <a:lumMod val="75000"/>
                  </a:schemeClr>
                </a:solidFill>
                <a:latin typeface="Berlin Sans FB" panose="020E0602020502020306" pitchFamily="34" charset="0"/>
                <a:cs typeface="Arial" panose="020B0604020202020204" pitchFamily="34" charset="0"/>
              </a:rPr>
              <a:t>i</a:t>
            </a:r>
            <a:r>
              <a:rPr sz="2800" spc="-10" dirty="0">
                <a:solidFill>
                  <a:schemeClr val="accent1">
                    <a:lumMod val="75000"/>
                  </a:schemeClr>
                </a:solidFill>
                <a:latin typeface="Berlin Sans FB" panose="020E0602020502020306" pitchFamily="34" charset="0"/>
                <a:cs typeface="Arial" panose="020B0604020202020204" pitchFamily="34" charset="0"/>
              </a:rPr>
              <a:t>o</a:t>
            </a:r>
            <a:r>
              <a:rPr sz="2800" dirty="0">
                <a:solidFill>
                  <a:schemeClr val="accent1">
                    <a:lumMod val="75000"/>
                  </a:schemeClr>
                </a:solidFill>
                <a:latin typeface="Berlin Sans FB" panose="020E0602020502020306" pitchFamily="34" charset="0"/>
                <a:cs typeface="Arial" panose="020B0604020202020204" pitchFamily="34" charset="0"/>
              </a:rPr>
              <a:t>n</a:t>
            </a:r>
          </a:p>
          <a:p>
            <a:pPr marL="1213485" marR="5080" lvl="2" indent="-287020">
              <a:spcBef>
                <a:spcPts val="690"/>
              </a:spcBef>
              <a:buFont typeface="Arial"/>
              <a:buChar char="–"/>
              <a:tabLst>
                <a:tab pos="756920" algn="l"/>
              </a:tabLst>
            </a:pPr>
            <a:r>
              <a:rPr sz="2800" spc="-20" dirty="0">
                <a:solidFill>
                  <a:schemeClr val="accent1">
                    <a:lumMod val="75000"/>
                  </a:schemeClr>
                </a:solidFill>
                <a:latin typeface="Berlin Sans FB" panose="020E0602020502020306" pitchFamily="34" charset="0"/>
                <a:cs typeface="Arial"/>
              </a:rPr>
              <a:t>Gov</a:t>
            </a:r>
            <a:r>
              <a:rPr sz="2800" spc="-10" dirty="0">
                <a:solidFill>
                  <a:schemeClr val="accent1">
                    <a:lumMod val="75000"/>
                  </a:schemeClr>
                </a:solidFill>
                <a:latin typeface="Berlin Sans FB" panose="020E0602020502020306" pitchFamily="34" charset="0"/>
                <a:cs typeface="Arial"/>
              </a:rPr>
              <a:t>er</a:t>
            </a:r>
            <a:r>
              <a:rPr sz="2800" spc="-15" dirty="0">
                <a:solidFill>
                  <a:schemeClr val="accent1">
                    <a:lumMod val="75000"/>
                  </a:schemeClr>
                </a:solidFill>
                <a:latin typeface="Berlin Sans FB" panose="020E0602020502020306" pitchFamily="34" charset="0"/>
                <a:cs typeface="Arial"/>
              </a:rPr>
              <a:t>n</a:t>
            </a:r>
            <a:r>
              <a:rPr sz="2800" spc="-20" dirty="0">
                <a:solidFill>
                  <a:schemeClr val="accent1">
                    <a:lumMod val="75000"/>
                  </a:schemeClr>
                </a:solidFill>
                <a:latin typeface="Berlin Sans FB" panose="020E0602020502020306" pitchFamily="34" charset="0"/>
                <a:cs typeface="Arial"/>
              </a:rPr>
              <a:t>a</a:t>
            </a:r>
            <a:r>
              <a:rPr sz="2800" spc="-15" dirty="0">
                <a:solidFill>
                  <a:schemeClr val="accent1">
                    <a:lumMod val="75000"/>
                  </a:schemeClr>
                </a:solidFill>
                <a:latin typeface="Berlin Sans FB" panose="020E0602020502020306" pitchFamily="34" charset="0"/>
                <a:cs typeface="Arial"/>
              </a:rPr>
              <a:t>nce</a:t>
            </a:r>
            <a:r>
              <a:rPr sz="2800" spc="15" dirty="0">
                <a:solidFill>
                  <a:schemeClr val="accent1">
                    <a:lumMod val="75000"/>
                  </a:schemeClr>
                </a:solidFill>
                <a:latin typeface="Berlin Sans FB" panose="020E0602020502020306" pitchFamily="34" charset="0"/>
                <a:cs typeface="Arial"/>
              </a:rPr>
              <a:t> </a:t>
            </a:r>
            <a:r>
              <a:rPr sz="2800" spc="-20" dirty="0">
                <a:solidFill>
                  <a:schemeClr val="accent1">
                    <a:lumMod val="75000"/>
                  </a:schemeClr>
                </a:solidFill>
                <a:latin typeface="Berlin Sans FB" panose="020E0602020502020306" pitchFamily="34" charset="0"/>
                <a:cs typeface="Arial"/>
              </a:rPr>
              <a:t>&amp;</a:t>
            </a:r>
            <a:r>
              <a:rPr sz="2800" spc="-15" dirty="0">
                <a:solidFill>
                  <a:schemeClr val="accent1">
                    <a:lumMod val="75000"/>
                  </a:schemeClr>
                </a:solidFill>
                <a:latin typeface="Berlin Sans FB" panose="020E0602020502020306" pitchFamily="34" charset="0"/>
                <a:cs typeface="Arial"/>
              </a:rPr>
              <a:t> </a:t>
            </a:r>
            <a:r>
              <a:rPr sz="2800" spc="-20" dirty="0">
                <a:solidFill>
                  <a:schemeClr val="accent1">
                    <a:lumMod val="75000"/>
                  </a:schemeClr>
                </a:solidFill>
                <a:latin typeface="Berlin Sans FB" panose="020E0602020502020306" pitchFamily="34" charset="0"/>
                <a:cs typeface="Arial"/>
              </a:rPr>
              <a:t>L</a:t>
            </a:r>
            <a:r>
              <a:rPr sz="2800" spc="-15" dirty="0">
                <a:solidFill>
                  <a:schemeClr val="accent1">
                    <a:lumMod val="75000"/>
                  </a:schemeClr>
                </a:solidFill>
                <a:latin typeface="Berlin Sans FB" panose="020E0602020502020306" pitchFamily="34" charset="0"/>
                <a:cs typeface="Arial"/>
              </a:rPr>
              <a:t>e</a:t>
            </a:r>
            <a:r>
              <a:rPr sz="2800" spc="-20" dirty="0">
                <a:solidFill>
                  <a:schemeClr val="accent1">
                    <a:lumMod val="75000"/>
                  </a:schemeClr>
                </a:solidFill>
                <a:latin typeface="Berlin Sans FB" panose="020E0602020502020306" pitchFamily="34" charset="0"/>
                <a:cs typeface="Arial"/>
              </a:rPr>
              <a:t>a</a:t>
            </a:r>
            <a:r>
              <a:rPr sz="2800" spc="-15" dirty="0">
                <a:solidFill>
                  <a:schemeClr val="accent1">
                    <a:lumMod val="75000"/>
                  </a:schemeClr>
                </a:solidFill>
                <a:latin typeface="Berlin Sans FB" panose="020E0602020502020306" pitchFamily="34" charset="0"/>
                <a:cs typeface="Arial"/>
              </a:rPr>
              <a:t>d</a:t>
            </a:r>
            <a:r>
              <a:rPr sz="2800" spc="-20" dirty="0">
                <a:solidFill>
                  <a:schemeClr val="accent1">
                    <a:lumMod val="75000"/>
                  </a:schemeClr>
                </a:solidFill>
                <a:latin typeface="Berlin Sans FB" panose="020E0602020502020306" pitchFamily="34" charset="0"/>
                <a:cs typeface="Arial"/>
              </a:rPr>
              <a:t>e</a:t>
            </a:r>
            <a:r>
              <a:rPr sz="2800" spc="-5" dirty="0">
                <a:solidFill>
                  <a:schemeClr val="accent1">
                    <a:lumMod val="75000"/>
                  </a:schemeClr>
                </a:solidFill>
                <a:latin typeface="Berlin Sans FB" panose="020E0602020502020306" pitchFamily="34" charset="0"/>
                <a:cs typeface="Arial"/>
              </a:rPr>
              <a:t>r</a:t>
            </a:r>
            <a:r>
              <a:rPr sz="2800" spc="-15" dirty="0">
                <a:solidFill>
                  <a:schemeClr val="accent1">
                    <a:lumMod val="75000"/>
                  </a:schemeClr>
                </a:solidFill>
                <a:latin typeface="Berlin Sans FB" panose="020E0602020502020306" pitchFamily="34" charset="0"/>
                <a:cs typeface="Arial"/>
              </a:rPr>
              <a:t>sh</a:t>
            </a:r>
            <a:r>
              <a:rPr sz="2800" spc="-10" dirty="0">
                <a:solidFill>
                  <a:schemeClr val="accent1">
                    <a:lumMod val="75000"/>
                  </a:schemeClr>
                </a:solidFill>
                <a:latin typeface="Berlin Sans FB" panose="020E0602020502020306" pitchFamily="34" charset="0"/>
                <a:cs typeface="Arial"/>
              </a:rPr>
              <a:t>i</a:t>
            </a:r>
            <a:r>
              <a:rPr sz="2800" spc="-15" dirty="0">
                <a:solidFill>
                  <a:schemeClr val="accent1">
                    <a:lumMod val="75000"/>
                  </a:schemeClr>
                </a:solidFill>
                <a:latin typeface="Berlin Sans FB" panose="020E0602020502020306" pitchFamily="34" charset="0"/>
                <a:cs typeface="Arial"/>
              </a:rPr>
              <a:t>p</a:t>
            </a:r>
            <a:r>
              <a:rPr sz="2800" spc="-10" dirty="0">
                <a:solidFill>
                  <a:schemeClr val="accent1">
                    <a:lumMod val="75000"/>
                  </a:schemeClr>
                </a:solidFill>
                <a:latin typeface="Berlin Sans FB" panose="020E0602020502020306" pitchFamily="34" charset="0"/>
                <a:cs typeface="Arial"/>
              </a:rPr>
              <a:t>;</a:t>
            </a:r>
            <a:r>
              <a:rPr sz="2800" spc="10" dirty="0">
                <a:solidFill>
                  <a:schemeClr val="accent1">
                    <a:lumMod val="75000"/>
                  </a:schemeClr>
                </a:solidFill>
                <a:latin typeface="Berlin Sans FB" panose="020E0602020502020306" pitchFamily="34" charset="0"/>
                <a:cs typeface="Arial"/>
              </a:rPr>
              <a:t> </a:t>
            </a:r>
            <a:r>
              <a:rPr sz="2800" spc="-20" dirty="0">
                <a:solidFill>
                  <a:schemeClr val="accent1">
                    <a:lumMod val="75000"/>
                  </a:schemeClr>
                </a:solidFill>
                <a:latin typeface="Berlin Sans FB" panose="020E0602020502020306" pitchFamily="34" charset="0"/>
                <a:cs typeface="Arial"/>
              </a:rPr>
              <a:t>Ope</a:t>
            </a:r>
            <a:r>
              <a:rPr sz="2800" spc="-5" dirty="0">
                <a:solidFill>
                  <a:schemeClr val="accent1">
                    <a:lumMod val="75000"/>
                  </a:schemeClr>
                </a:solidFill>
                <a:latin typeface="Berlin Sans FB" panose="020E0602020502020306" pitchFamily="34" charset="0"/>
                <a:cs typeface="Arial"/>
              </a:rPr>
              <a:t>r</a:t>
            </a:r>
            <a:r>
              <a:rPr sz="2800" spc="-15" dirty="0">
                <a:solidFill>
                  <a:schemeClr val="accent1">
                    <a:lumMod val="75000"/>
                  </a:schemeClr>
                </a:solidFill>
                <a:latin typeface="Berlin Sans FB" panose="020E0602020502020306" pitchFamily="34" charset="0"/>
                <a:cs typeface="Arial"/>
              </a:rPr>
              <a:t>at</a:t>
            </a:r>
            <a:r>
              <a:rPr sz="2800" spc="-5" dirty="0">
                <a:solidFill>
                  <a:schemeClr val="accent1">
                    <a:lumMod val="75000"/>
                  </a:schemeClr>
                </a:solidFill>
                <a:latin typeface="Berlin Sans FB" panose="020E0602020502020306" pitchFamily="34" charset="0"/>
                <a:cs typeface="Arial"/>
              </a:rPr>
              <a:t>i</a:t>
            </a:r>
            <a:r>
              <a:rPr sz="2800" spc="-20" dirty="0">
                <a:solidFill>
                  <a:schemeClr val="accent1">
                    <a:lumMod val="75000"/>
                  </a:schemeClr>
                </a:solidFill>
                <a:latin typeface="Berlin Sans FB" panose="020E0602020502020306" pitchFamily="34" charset="0"/>
                <a:cs typeface="Arial"/>
              </a:rPr>
              <a:t>o</a:t>
            </a:r>
            <a:r>
              <a:rPr sz="2800" spc="-15" dirty="0">
                <a:solidFill>
                  <a:schemeClr val="accent1">
                    <a:lumMod val="75000"/>
                  </a:schemeClr>
                </a:solidFill>
                <a:latin typeface="Berlin Sans FB" panose="020E0602020502020306" pitchFamily="34" charset="0"/>
                <a:cs typeface="Arial"/>
              </a:rPr>
              <a:t>nal</a:t>
            </a:r>
            <a:r>
              <a:rPr sz="2800" spc="-10" dirty="0">
                <a:solidFill>
                  <a:schemeClr val="accent1">
                    <a:lumMod val="75000"/>
                  </a:schemeClr>
                </a:solidFill>
                <a:latin typeface="Berlin Sans FB" panose="020E0602020502020306" pitchFamily="34" charset="0"/>
                <a:cs typeface="Arial"/>
              </a:rPr>
              <a:t> </a:t>
            </a:r>
            <a:r>
              <a:rPr sz="2800" spc="-75" dirty="0">
                <a:solidFill>
                  <a:schemeClr val="accent1">
                    <a:lumMod val="75000"/>
                  </a:schemeClr>
                </a:solidFill>
                <a:latin typeface="Berlin Sans FB" panose="020E0602020502020306" pitchFamily="34" charset="0"/>
                <a:cs typeface="Arial"/>
              </a:rPr>
              <a:t>V</a:t>
            </a:r>
            <a:r>
              <a:rPr sz="2800" spc="-10" dirty="0">
                <a:solidFill>
                  <a:schemeClr val="accent1">
                    <a:lumMod val="75000"/>
                  </a:schemeClr>
                </a:solidFill>
                <a:latin typeface="Berlin Sans FB" panose="020E0602020502020306" pitchFamily="34" charset="0"/>
                <a:cs typeface="Arial"/>
              </a:rPr>
              <a:t>it</a:t>
            </a:r>
            <a:r>
              <a:rPr sz="2800" spc="-15" dirty="0">
                <a:solidFill>
                  <a:schemeClr val="accent1">
                    <a:lumMod val="75000"/>
                  </a:schemeClr>
                </a:solidFill>
                <a:latin typeface="Berlin Sans FB" panose="020E0602020502020306" pitchFamily="34" charset="0"/>
                <a:cs typeface="Arial"/>
              </a:rPr>
              <a:t>a</a:t>
            </a:r>
            <a:r>
              <a:rPr sz="2800" spc="-10" dirty="0">
                <a:solidFill>
                  <a:schemeClr val="accent1">
                    <a:lumMod val="75000"/>
                  </a:schemeClr>
                </a:solidFill>
                <a:latin typeface="Berlin Sans FB" panose="020E0602020502020306" pitchFamily="34" charset="0"/>
                <a:cs typeface="Arial"/>
              </a:rPr>
              <a:t>li</a:t>
            </a:r>
            <a:r>
              <a:rPr sz="2800" spc="-5" dirty="0">
                <a:solidFill>
                  <a:schemeClr val="accent1">
                    <a:lumMod val="75000"/>
                  </a:schemeClr>
                </a:solidFill>
                <a:latin typeface="Berlin Sans FB" panose="020E0602020502020306" pitchFamily="34" charset="0"/>
                <a:cs typeface="Arial"/>
              </a:rPr>
              <a:t>t</a:t>
            </a:r>
            <a:r>
              <a:rPr sz="2800" spc="-15" dirty="0">
                <a:solidFill>
                  <a:schemeClr val="accent1">
                    <a:lumMod val="75000"/>
                  </a:schemeClr>
                </a:solidFill>
                <a:latin typeface="Berlin Sans FB" panose="020E0602020502020306" pitchFamily="34" charset="0"/>
                <a:cs typeface="Arial"/>
              </a:rPr>
              <a:t>y;</a:t>
            </a:r>
            <a:r>
              <a:rPr sz="2800" spc="-20" dirty="0">
                <a:solidFill>
                  <a:schemeClr val="accent1">
                    <a:lumMod val="75000"/>
                  </a:schemeClr>
                </a:solidFill>
                <a:latin typeface="Berlin Sans FB" panose="020E0602020502020306" pitchFamily="34" charset="0"/>
                <a:cs typeface="Arial"/>
              </a:rPr>
              <a:t> Hea</a:t>
            </a:r>
            <a:r>
              <a:rPr sz="2800" spc="-5" dirty="0">
                <a:solidFill>
                  <a:schemeClr val="accent1">
                    <a:lumMod val="75000"/>
                  </a:schemeClr>
                </a:solidFill>
                <a:latin typeface="Berlin Sans FB" panose="020E0602020502020306" pitchFamily="34" charset="0"/>
                <a:cs typeface="Arial"/>
              </a:rPr>
              <a:t>l</a:t>
            </a:r>
            <a:r>
              <a:rPr sz="2800" spc="-15" dirty="0">
                <a:solidFill>
                  <a:schemeClr val="accent1">
                    <a:lumMod val="75000"/>
                  </a:schemeClr>
                </a:solidFill>
                <a:latin typeface="Berlin Sans FB" panose="020E0602020502020306" pitchFamily="34" charset="0"/>
                <a:cs typeface="Arial"/>
              </a:rPr>
              <a:t>th</a:t>
            </a:r>
            <a:r>
              <a:rPr sz="2800" spc="15" dirty="0">
                <a:solidFill>
                  <a:schemeClr val="accent1">
                    <a:lumMod val="75000"/>
                  </a:schemeClr>
                </a:solidFill>
                <a:latin typeface="Berlin Sans FB" panose="020E0602020502020306" pitchFamily="34" charset="0"/>
                <a:cs typeface="Arial"/>
              </a:rPr>
              <a:t> </a:t>
            </a:r>
            <a:r>
              <a:rPr sz="2800" spc="-20" dirty="0">
                <a:solidFill>
                  <a:schemeClr val="accent1">
                    <a:lumMod val="75000"/>
                  </a:schemeClr>
                </a:solidFill>
                <a:latin typeface="Berlin Sans FB" panose="020E0602020502020306" pitchFamily="34" charset="0"/>
                <a:cs typeface="Arial"/>
              </a:rPr>
              <a:t>&amp;</a:t>
            </a:r>
            <a:r>
              <a:rPr sz="2800" spc="-5" dirty="0">
                <a:solidFill>
                  <a:schemeClr val="accent1">
                    <a:lumMod val="75000"/>
                  </a:schemeClr>
                </a:solidFill>
                <a:latin typeface="Berlin Sans FB" panose="020E0602020502020306" pitchFamily="34" charset="0"/>
                <a:cs typeface="Arial"/>
              </a:rPr>
              <a:t> </a:t>
            </a:r>
            <a:r>
              <a:rPr sz="2800" spc="-15" dirty="0">
                <a:solidFill>
                  <a:schemeClr val="accent1">
                    <a:lumMod val="75000"/>
                  </a:schemeClr>
                </a:solidFill>
                <a:latin typeface="Berlin Sans FB" panose="020E0602020502020306" pitchFamily="34" charset="0"/>
                <a:cs typeface="Arial"/>
              </a:rPr>
              <a:t>Safe</a:t>
            </a:r>
            <a:r>
              <a:rPr sz="2800" spc="-5" dirty="0">
                <a:solidFill>
                  <a:schemeClr val="accent1">
                    <a:lumMod val="75000"/>
                  </a:schemeClr>
                </a:solidFill>
                <a:latin typeface="Berlin Sans FB" panose="020E0602020502020306" pitchFamily="34" charset="0"/>
                <a:cs typeface="Arial"/>
              </a:rPr>
              <a:t>t</a:t>
            </a:r>
            <a:r>
              <a:rPr sz="2800" spc="-15" dirty="0">
                <a:solidFill>
                  <a:schemeClr val="accent1">
                    <a:lumMod val="75000"/>
                  </a:schemeClr>
                </a:solidFill>
                <a:latin typeface="Berlin Sans FB" panose="020E0602020502020306" pitchFamily="34" charset="0"/>
                <a:cs typeface="Arial"/>
              </a:rPr>
              <a:t>y</a:t>
            </a:r>
            <a:r>
              <a:rPr sz="2800" spc="-5" dirty="0">
                <a:solidFill>
                  <a:schemeClr val="accent1">
                    <a:lumMod val="75000"/>
                  </a:schemeClr>
                </a:solidFill>
                <a:latin typeface="Berlin Sans FB" panose="020E0602020502020306" pitchFamily="34" charset="0"/>
                <a:cs typeface="Arial"/>
              </a:rPr>
              <a:t> </a:t>
            </a:r>
            <a:r>
              <a:rPr sz="2800" spc="-20" dirty="0">
                <a:solidFill>
                  <a:schemeClr val="accent1">
                    <a:lumMod val="75000"/>
                  </a:schemeClr>
                </a:solidFill>
                <a:latin typeface="Berlin Sans FB" panose="020E0602020502020306" pitchFamily="34" charset="0"/>
                <a:cs typeface="Arial"/>
              </a:rPr>
              <a:t>Che</a:t>
            </a:r>
            <a:r>
              <a:rPr sz="2800" spc="-10" dirty="0">
                <a:solidFill>
                  <a:schemeClr val="accent1">
                    <a:lumMod val="75000"/>
                  </a:schemeClr>
                </a:solidFill>
                <a:latin typeface="Berlin Sans FB" panose="020E0602020502020306" pitchFamily="34" charset="0"/>
                <a:cs typeface="Arial"/>
              </a:rPr>
              <a:t>c</a:t>
            </a:r>
            <a:r>
              <a:rPr sz="2800" spc="-15" dirty="0">
                <a:solidFill>
                  <a:schemeClr val="accent1">
                    <a:lumMod val="75000"/>
                  </a:schemeClr>
                </a:solidFill>
                <a:latin typeface="Berlin Sans FB" panose="020E0602020502020306" pitchFamily="34" charset="0"/>
                <a:cs typeface="Arial"/>
              </a:rPr>
              <a:t>k</a:t>
            </a:r>
            <a:r>
              <a:rPr sz="2800" spc="-5" dirty="0">
                <a:solidFill>
                  <a:schemeClr val="accent1">
                    <a:lumMod val="75000"/>
                  </a:schemeClr>
                </a:solidFill>
                <a:latin typeface="Berlin Sans FB" panose="020E0602020502020306" pitchFamily="34" charset="0"/>
                <a:cs typeface="Arial"/>
              </a:rPr>
              <a:t>l</a:t>
            </a:r>
            <a:r>
              <a:rPr sz="2800" spc="-10" dirty="0">
                <a:solidFill>
                  <a:schemeClr val="accent1">
                    <a:lumMod val="75000"/>
                  </a:schemeClr>
                </a:solidFill>
                <a:latin typeface="Berlin Sans FB" panose="020E0602020502020306" pitchFamily="34" charset="0"/>
                <a:cs typeface="Arial"/>
              </a:rPr>
              <a:t>ist</a:t>
            </a:r>
            <a:endParaRPr sz="2800" dirty="0">
              <a:solidFill>
                <a:schemeClr val="accent1">
                  <a:lumMod val="75000"/>
                </a:schemeClr>
              </a:solidFill>
              <a:latin typeface="Berlin Sans FB" panose="020E0602020502020306" pitchFamily="34" charset="0"/>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7B93E-9290-9672-6EE8-6EFC2226189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AC53A82-5FF2-8D46-95E6-64D3ECA2F655}"/>
              </a:ext>
            </a:extLst>
          </p:cNvPr>
          <p:cNvSpPr/>
          <p:nvPr/>
        </p:nvSpPr>
        <p:spPr>
          <a:xfrm>
            <a:off x="152400" y="205740"/>
            <a:ext cx="8915400" cy="858519"/>
          </a:xfrm>
          <a:custGeom>
            <a:avLst/>
            <a:gdLst/>
            <a:ahLst/>
            <a:cxnLst/>
            <a:rect l="l" t="t" r="r" b="b"/>
            <a:pathLst>
              <a:path w="8915400" h="858519">
                <a:moveTo>
                  <a:pt x="0" y="858012"/>
                </a:moveTo>
                <a:lnTo>
                  <a:pt x="8915400" y="858012"/>
                </a:lnTo>
                <a:lnTo>
                  <a:pt x="8915400" y="0"/>
                </a:lnTo>
                <a:lnTo>
                  <a:pt x="0" y="0"/>
                </a:lnTo>
                <a:lnTo>
                  <a:pt x="0" y="858012"/>
                </a:lnTo>
                <a:close/>
              </a:path>
            </a:pathLst>
          </a:custGeom>
          <a:solidFill>
            <a:srgbClr val="17375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itle 5">
            <a:extLst>
              <a:ext uri="{FF2B5EF4-FFF2-40B4-BE49-F238E27FC236}">
                <a16:creationId xmlns:a16="http://schemas.microsoft.com/office/drawing/2014/main" id="{68F8C918-5117-50BD-4A1D-EA9F28A1B89B}"/>
              </a:ext>
            </a:extLst>
          </p:cNvPr>
          <p:cNvSpPr>
            <a:spLocks noGrp="1"/>
          </p:cNvSpPr>
          <p:nvPr>
            <p:ph type="title"/>
          </p:nvPr>
        </p:nvSpPr>
        <p:spPr/>
        <p:txBody>
          <a:bodyPr/>
          <a:lstStyle/>
          <a:p>
            <a:r>
              <a:rPr lang="en-US" dirty="0">
                <a:solidFill>
                  <a:srgbClr val="FFFFFF"/>
                </a:solidFill>
                <a:cs typeface="Arial"/>
              </a:rPr>
              <a:t>Ben</a:t>
            </a:r>
            <a:r>
              <a:rPr lang="en-US" spc="-10" dirty="0">
                <a:solidFill>
                  <a:srgbClr val="FFFFFF"/>
                </a:solidFill>
                <a:cs typeface="Arial"/>
              </a:rPr>
              <a:t>c</a:t>
            </a:r>
            <a:r>
              <a:rPr lang="en-US" dirty="0">
                <a:solidFill>
                  <a:srgbClr val="FFFFFF"/>
                </a:solidFill>
                <a:cs typeface="Arial"/>
              </a:rPr>
              <a:t>hm</a:t>
            </a:r>
            <a:r>
              <a:rPr lang="en-US" spc="-15" dirty="0">
                <a:solidFill>
                  <a:srgbClr val="FFFFFF"/>
                </a:solidFill>
                <a:cs typeface="Arial"/>
              </a:rPr>
              <a:t>a</a:t>
            </a:r>
            <a:r>
              <a:rPr lang="en-US" dirty="0">
                <a:solidFill>
                  <a:srgbClr val="FFFFFF"/>
                </a:solidFill>
                <a:cs typeface="Arial"/>
              </a:rPr>
              <a:t>rk</a:t>
            </a:r>
            <a:r>
              <a:rPr lang="en-US" spc="-20" dirty="0">
                <a:solidFill>
                  <a:srgbClr val="FFFFFF"/>
                </a:solidFill>
                <a:cs typeface="Arial"/>
              </a:rPr>
              <a:t> </a:t>
            </a:r>
            <a:r>
              <a:rPr lang="en-US" spc="-65" dirty="0">
                <a:solidFill>
                  <a:srgbClr val="FFFFFF"/>
                </a:solidFill>
                <a:cs typeface="Arial"/>
              </a:rPr>
              <a:t>W</a:t>
            </a:r>
            <a:r>
              <a:rPr lang="en-US" dirty="0">
                <a:solidFill>
                  <a:srgbClr val="FFFFFF"/>
                </a:solidFill>
                <a:cs typeface="Arial"/>
              </a:rPr>
              <a:t>ork</a:t>
            </a:r>
            <a:endParaRPr lang="en-US" dirty="0"/>
          </a:p>
        </p:txBody>
      </p:sp>
      <p:sp>
        <p:nvSpPr>
          <p:cNvPr id="9" name="TextBox 8">
            <a:extLst>
              <a:ext uri="{FF2B5EF4-FFF2-40B4-BE49-F238E27FC236}">
                <a16:creationId xmlns:a16="http://schemas.microsoft.com/office/drawing/2014/main" id="{C05F4DEF-62B6-3BD0-4D4B-0A3DEEA84AA1}"/>
              </a:ext>
            </a:extLst>
          </p:cNvPr>
          <p:cNvSpPr txBox="1"/>
          <p:nvPr/>
        </p:nvSpPr>
        <p:spPr>
          <a:xfrm>
            <a:off x="3733800" y="4635446"/>
            <a:ext cx="2048806" cy="369332"/>
          </a:xfrm>
          <a:prstGeom prst="rect">
            <a:avLst/>
          </a:prstGeom>
          <a:noFill/>
        </p:spPr>
        <p:txBody>
          <a:bodyPr wrap="square" rtlCol="0">
            <a:spAutoFit/>
          </a:bodyPr>
          <a:lstStyle/>
          <a:p>
            <a:r>
              <a:rPr lang="en-US" dirty="0">
                <a:hlinkClick r:id="rId3"/>
              </a:rPr>
              <a:t>https://eas-ed.org/</a:t>
            </a:r>
            <a:r>
              <a:rPr lang="en-US" dirty="0"/>
              <a:t> </a:t>
            </a:r>
          </a:p>
        </p:txBody>
      </p:sp>
      <p:pic>
        <p:nvPicPr>
          <p:cNvPr id="5" name="Picture 4">
            <a:extLst>
              <a:ext uri="{FF2B5EF4-FFF2-40B4-BE49-F238E27FC236}">
                <a16:creationId xmlns:a16="http://schemas.microsoft.com/office/drawing/2014/main" id="{881D5EE2-4740-C178-6BD5-B509D13AB1FC}"/>
              </a:ext>
            </a:extLst>
          </p:cNvPr>
          <p:cNvPicPr>
            <a:picLocks noChangeAspect="1"/>
          </p:cNvPicPr>
          <p:nvPr/>
        </p:nvPicPr>
        <p:blipFill>
          <a:blip r:embed="rId4"/>
          <a:srcRect l="50000"/>
          <a:stretch>
            <a:fillRect/>
          </a:stretch>
        </p:blipFill>
        <p:spPr>
          <a:xfrm>
            <a:off x="123180" y="1123950"/>
            <a:ext cx="5800564" cy="3262817"/>
          </a:xfrm>
          <a:prstGeom prst="rect">
            <a:avLst/>
          </a:prstGeom>
        </p:spPr>
      </p:pic>
      <p:sp>
        <p:nvSpPr>
          <p:cNvPr id="10" name="Oval 9">
            <a:extLst>
              <a:ext uri="{FF2B5EF4-FFF2-40B4-BE49-F238E27FC236}">
                <a16:creationId xmlns:a16="http://schemas.microsoft.com/office/drawing/2014/main" id="{02191221-2347-A05E-379A-FD53785C7E22}"/>
              </a:ext>
            </a:extLst>
          </p:cNvPr>
          <p:cNvSpPr/>
          <p:nvPr/>
        </p:nvSpPr>
        <p:spPr>
          <a:xfrm>
            <a:off x="2362200" y="2876550"/>
            <a:ext cx="1752600" cy="3048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918120E-36F3-E66D-A0CD-0C3D48FB6B57}"/>
              </a:ext>
            </a:extLst>
          </p:cNvPr>
          <p:cNvPicPr>
            <a:picLocks noChangeAspect="1"/>
          </p:cNvPicPr>
          <p:nvPr/>
        </p:nvPicPr>
        <p:blipFill>
          <a:blip r:embed="rId5"/>
          <a:srcRect l="50000" r="7870"/>
          <a:stretch>
            <a:fillRect/>
          </a:stretch>
        </p:blipFill>
        <p:spPr>
          <a:xfrm>
            <a:off x="5215403" y="1590675"/>
            <a:ext cx="3852397" cy="2571750"/>
          </a:xfrm>
          <a:prstGeom prst="rect">
            <a:avLst/>
          </a:prstGeom>
        </p:spPr>
      </p:pic>
    </p:spTree>
    <p:extLst>
      <p:ext uri="{BB962C8B-B14F-4D97-AF65-F5344CB8AC3E}">
        <p14:creationId xmlns:p14="http://schemas.microsoft.com/office/powerpoint/2010/main" val="95134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 y="205740"/>
            <a:ext cx="8915400" cy="858519"/>
          </a:xfrm>
          <a:custGeom>
            <a:avLst/>
            <a:gdLst/>
            <a:ahLst/>
            <a:cxnLst/>
            <a:rect l="l" t="t" r="r" b="b"/>
            <a:pathLst>
              <a:path w="8915400" h="858519">
                <a:moveTo>
                  <a:pt x="0" y="858012"/>
                </a:moveTo>
                <a:lnTo>
                  <a:pt x="8915400" y="858012"/>
                </a:lnTo>
                <a:lnTo>
                  <a:pt x="8915400" y="0"/>
                </a:lnTo>
                <a:lnTo>
                  <a:pt x="0" y="0"/>
                </a:lnTo>
                <a:lnTo>
                  <a:pt x="0" y="858012"/>
                </a:lnTo>
                <a:close/>
              </a:path>
            </a:pathLst>
          </a:custGeom>
          <a:solidFill>
            <a:srgbClr val="17375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itle 5">
            <a:extLst>
              <a:ext uri="{FF2B5EF4-FFF2-40B4-BE49-F238E27FC236}">
                <a16:creationId xmlns:a16="http://schemas.microsoft.com/office/drawing/2014/main" id="{9ED65DE7-6CF7-310E-9BE4-DDC79077AEFC}"/>
              </a:ext>
            </a:extLst>
          </p:cNvPr>
          <p:cNvSpPr>
            <a:spLocks noGrp="1"/>
          </p:cNvSpPr>
          <p:nvPr>
            <p:ph type="title"/>
          </p:nvPr>
        </p:nvSpPr>
        <p:spPr/>
        <p:txBody>
          <a:bodyPr/>
          <a:lstStyle/>
          <a:p>
            <a:r>
              <a:rPr lang="en-US" dirty="0">
                <a:solidFill>
                  <a:srgbClr val="FFFFFF"/>
                </a:solidFill>
                <a:cs typeface="Arial"/>
              </a:rPr>
              <a:t>Ben</a:t>
            </a:r>
            <a:r>
              <a:rPr lang="en-US" spc="-10" dirty="0">
                <a:solidFill>
                  <a:srgbClr val="FFFFFF"/>
                </a:solidFill>
                <a:cs typeface="Arial"/>
              </a:rPr>
              <a:t>c</a:t>
            </a:r>
            <a:r>
              <a:rPr lang="en-US" dirty="0">
                <a:solidFill>
                  <a:srgbClr val="FFFFFF"/>
                </a:solidFill>
                <a:cs typeface="Arial"/>
              </a:rPr>
              <a:t>hm</a:t>
            </a:r>
            <a:r>
              <a:rPr lang="en-US" spc="-15" dirty="0">
                <a:solidFill>
                  <a:srgbClr val="FFFFFF"/>
                </a:solidFill>
                <a:cs typeface="Arial"/>
              </a:rPr>
              <a:t>a</a:t>
            </a:r>
            <a:r>
              <a:rPr lang="en-US" dirty="0">
                <a:solidFill>
                  <a:srgbClr val="FFFFFF"/>
                </a:solidFill>
                <a:cs typeface="Arial"/>
              </a:rPr>
              <a:t>rk</a:t>
            </a:r>
            <a:r>
              <a:rPr lang="en-US" spc="-20" dirty="0">
                <a:solidFill>
                  <a:srgbClr val="FFFFFF"/>
                </a:solidFill>
                <a:cs typeface="Arial"/>
              </a:rPr>
              <a:t> </a:t>
            </a:r>
            <a:r>
              <a:rPr lang="en-US" spc="-65" dirty="0">
                <a:solidFill>
                  <a:srgbClr val="FFFFFF"/>
                </a:solidFill>
                <a:cs typeface="Arial"/>
              </a:rPr>
              <a:t>W</a:t>
            </a:r>
            <a:r>
              <a:rPr lang="en-US" dirty="0">
                <a:solidFill>
                  <a:srgbClr val="FFFFFF"/>
                </a:solidFill>
                <a:cs typeface="Arial"/>
              </a:rPr>
              <a:t>ork</a:t>
            </a:r>
            <a:endParaRPr lang="en-US" dirty="0"/>
          </a:p>
        </p:txBody>
      </p:sp>
      <p:sp>
        <p:nvSpPr>
          <p:cNvPr id="7" name="Content Placeholder 6">
            <a:extLst>
              <a:ext uri="{FF2B5EF4-FFF2-40B4-BE49-F238E27FC236}">
                <a16:creationId xmlns:a16="http://schemas.microsoft.com/office/drawing/2014/main" id="{B6BA19B3-AF92-658C-FD3B-A7D6219963D2}"/>
              </a:ext>
            </a:extLst>
          </p:cNvPr>
          <p:cNvSpPr>
            <a:spLocks noGrp="1"/>
          </p:cNvSpPr>
          <p:nvPr>
            <p:ph idx="1"/>
          </p:nvPr>
        </p:nvSpPr>
        <p:spPr>
          <a:xfrm>
            <a:off x="3048000" y="1173151"/>
            <a:ext cx="5342594" cy="3394075"/>
          </a:xfrm>
        </p:spPr>
        <p:txBody>
          <a:bodyPr/>
          <a:lstStyle/>
          <a:p>
            <a:pPr marL="355600" lvl="0" fontAlgn="auto">
              <a:spcBef>
                <a:spcPts val="0"/>
              </a:spcBef>
              <a:spcAft>
                <a:spcPts val="0"/>
              </a:spcAft>
              <a:buFont typeface="Arial"/>
              <a:buChar char="•"/>
              <a:tabLst>
                <a:tab pos="355600" algn="l"/>
              </a:tabLst>
              <a:defRPr/>
            </a:pPr>
            <a:r>
              <a:rPr lang="en-US" sz="2800" spc="-65" dirty="0">
                <a:solidFill>
                  <a:schemeClr val="accent1">
                    <a:lumMod val="75000"/>
                  </a:schemeClr>
                </a:solidFill>
                <a:latin typeface="Berlin Sans FB" panose="020E0602020502020306" pitchFamily="34" charset="0"/>
                <a:cs typeface="Arial"/>
              </a:rPr>
              <a:t>W</a:t>
            </a:r>
            <a:r>
              <a:rPr lang="en-US" sz="2800" dirty="0">
                <a:solidFill>
                  <a:schemeClr val="accent1">
                    <a:lumMod val="75000"/>
                  </a:schemeClr>
                </a:solidFill>
                <a:latin typeface="Berlin Sans FB" panose="020E0602020502020306" pitchFamily="34" charset="0"/>
                <a:cs typeface="Arial"/>
              </a:rPr>
              <a:t>e</a:t>
            </a:r>
            <a:r>
              <a:rPr lang="en-US" sz="2800" spc="-10" dirty="0">
                <a:solidFill>
                  <a:schemeClr val="accent1">
                    <a:lumMod val="75000"/>
                  </a:schemeClr>
                </a:solidFill>
                <a:latin typeface="Berlin Sans FB" panose="020E0602020502020306" pitchFamily="34" charset="0"/>
                <a:cs typeface="Arial"/>
              </a:rPr>
              <a:t>b</a:t>
            </a:r>
            <a:r>
              <a:rPr lang="en-US" sz="2800" dirty="0">
                <a:solidFill>
                  <a:schemeClr val="accent1">
                    <a:lumMod val="75000"/>
                  </a:schemeClr>
                </a:solidFill>
                <a:latin typeface="Berlin Sans FB" panose="020E0602020502020306" pitchFamily="34" charset="0"/>
                <a:cs typeface="Arial"/>
              </a:rPr>
              <a:t>in</a:t>
            </a:r>
            <a:r>
              <a:rPr lang="en-US" sz="2800" spc="-15" dirty="0">
                <a:solidFill>
                  <a:schemeClr val="accent1">
                    <a:lumMod val="75000"/>
                  </a:schemeClr>
                </a:solidFill>
                <a:latin typeface="Berlin Sans FB" panose="020E0602020502020306" pitchFamily="34" charset="0"/>
                <a:cs typeface="Arial"/>
              </a:rPr>
              <a:t>a</a:t>
            </a:r>
            <a:r>
              <a:rPr lang="en-US" sz="2800" dirty="0">
                <a:solidFill>
                  <a:schemeClr val="accent1">
                    <a:lumMod val="75000"/>
                  </a:schemeClr>
                </a:solidFill>
                <a:latin typeface="Berlin Sans FB" panose="020E0602020502020306" pitchFamily="34" charset="0"/>
                <a:cs typeface="Arial"/>
              </a:rPr>
              <a:t>rs</a:t>
            </a:r>
          </a:p>
          <a:p>
            <a:pPr marL="355600" lvl="0" fontAlgn="auto">
              <a:spcBef>
                <a:spcPts val="765"/>
              </a:spcBef>
              <a:spcAft>
                <a:spcPts val="0"/>
              </a:spcAft>
              <a:buFont typeface="Arial"/>
              <a:buChar char="•"/>
              <a:tabLst>
                <a:tab pos="355600" algn="l"/>
              </a:tabLst>
              <a:defRPr/>
            </a:pPr>
            <a:r>
              <a:rPr lang="en-US" sz="2800" dirty="0">
                <a:solidFill>
                  <a:schemeClr val="accent1">
                    <a:lumMod val="75000"/>
                  </a:schemeClr>
                </a:solidFill>
                <a:latin typeface="Berlin Sans FB" panose="020E0602020502020306" pitchFamily="34" charset="0"/>
                <a:cs typeface="Arial"/>
              </a:rPr>
              <a:t>Col</a:t>
            </a:r>
            <a:r>
              <a:rPr lang="en-US" sz="2800" spc="-15" dirty="0">
                <a:solidFill>
                  <a:schemeClr val="accent1">
                    <a:lumMod val="75000"/>
                  </a:schemeClr>
                </a:solidFill>
                <a:latin typeface="Berlin Sans FB" panose="020E0602020502020306" pitchFamily="34" charset="0"/>
                <a:cs typeface="Arial"/>
              </a:rPr>
              <a:t>l</a:t>
            </a:r>
            <a:r>
              <a:rPr lang="en-US" sz="2800" dirty="0">
                <a:solidFill>
                  <a:schemeClr val="accent1">
                    <a:lumMod val="75000"/>
                  </a:schemeClr>
                </a:solidFill>
                <a:latin typeface="Berlin Sans FB" panose="020E0602020502020306" pitchFamily="34" charset="0"/>
                <a:cs typeface="Arial"/>
              </a:rPr>
              <a:t>ect </a:t>
            </a:r>
            <a:r>
              <a:rPr lang="en-US" sz="2800" spc="-20" dirty="0">
                <a:solidFill>
                  <a:schemeClr val="accent1">
                    <a:lumMod val="75000"/>
                  </a:schemeClr>
                </a:solidFill>
                <a:latin typeface="Berlin Sans FB" panose="020E0602020502020306" pitchFamily="34" charset="0"/>
                <a:cs typeface="Arial"/>
              </a:rPr>
              <a:t>e</a:t>
            </a:r>
            <a:r>
              <a:rPr lang="en-US" sz="2800" dirty="0">
                <a:solidFill>
                  <a:schemeClr val="accent1">
                    <a:lumMod val="75000"/>
                  </a:schemeClr>
                </a:solidFill>
                <a:latin typeface="Berlin Sans FB" panose="020E0602020502020306" pitchFamily="34" charset="0"/>
                <a:cs typeface="Arial"/>
              </a:rPr>
              <a:t>vid</a:t>
            </a:r>
            <a:r>
              <a:rPr lang="en-US" sz="2800" spc="-15" dirty="0">
                <a:solidFill>
                  <a:schemeClr val="accent1">
                    <a:lumMod val="75000"/>
                  </a:schemeClr>
                </a:solidFill>
                <a:latin typeface="Berlin Sans FB" panose="020E0602020502020306" pitchFamily="34" charset="0"/>
                <a:cs typeface="Arial"/>
              </a:rPr>
              <a:t>e</a:t>
            </a:r>
            <a:r>
              <a:rPr lang="en-US" sz="2800" dirty="0">
                <a:solidFill>
                  <a:schemeClr val="accent1">
                    <a:lumMod val="75000"/>
                  </a:schemeClr>
                </a:solidFill>
                <a:latin typeface="Berlin Sans FB" panose="020E0602020502020306" pitchFamily="34" charset="0"/>
                <a:cs typeface="Arial"/>
              </a:rPr>
              <a:t>nce</a:t>
            </a:r>
          </a:p>
          <a:p>
            <a:pPr marL="355600" lvl="0" fontAlgn="auto">
              <a:spcBef>
                <a:spcPts val="770"/>
              </a:spcBef>
              <a:spcAft>
                <a:spcPts val="0"/>
              </a:spcAft>
              <a:buFont typeface="Arial"/>
              <a:buChar char="•"/>
              <a:tabLst>
                <a:tab pos="355600" algn="l"/>
              </a:tabLst>
              <a:defRPr/>
            </a:pPr>
            <a:r>
              <a:rPr lang="en-US" sz="2800" spc="-65" dirty="0">
                <a:solidFill>
                  <a:schemeClr val="accent1">
                    <a:lumMod val="75000"/>
                  </a:schemeClr>
                </a:solidFill>
                <a:latin typeface="Berlin Sans FB" panose="020E0602020502020306" pitchFamily="34" charset="0"/>
                <a:cs typeface="Arial"/>
              </a:rPr>
              <a:t>W</a:t>
            </a:r>
            <a:r>
              <a:rPr lang="en-US" sz="2800" dirty="0">
                <a:solidFill>
                  <a:schemeClr val="accent1">
                    <a:lumMod val="75000"/>
                  </a:schemeClr>
                </a:solidFill>
                <a:latin typeface="Berlin Sans FB" panose="020E0602020502020306" pitchFamily="34" charset="0"/>
                <a:cs typeface="Arial"/>
              </a:rPr>
              <a:t>rite</a:t>
            </a:r>
            <a:r>
              <a:rPr lang="en-US" sz="2800" spc="-10" dirty="0">
                <a:solidFill>
                  <a:schemeClr val="accent1">
                    <a:lumMod val="75000"/>
                  </a:schemeClr>
                </a:solidFill>
                <a:latin typeface="Berlin Sans FB" panose="020E0602020502020306" pitchFamily="34" charset="0"/>
                <a:cs typeface="Arial"/>
              </a:rPr>
              <a:t> </a:t>
            </a:r>
            <a:r>
              <a:rPr lang="en-US" sz="2800" dirty="0">
                <a:solidFill>
                  <a:schemeClr val="accent1">
                    <a:lumMod val="75000"/>
                  </a:schemeClr>
                </a:solidFill>
                <a:latin typeface="Berlin Sans FB" panose="020E0602020502020306" pitchFamily="34" charset="0"/>
                <a:cs typeface="Arial"/>
              </a:rPr>
              <a:t>com</a:t>
            </a:r>
            <a:r>
              <a:rPr lang="en-US" sz="2800" spc="-15" dirty="0">
                <a:solidFill>
                  <a:schemeClr val="accent1">
                    <a:lumMod val="75000"/>
                  </a:schemeClr>
                </a:solidFill>
                <a:latin typeface="Berlin Sans FB" panose="020E0602020502020306" pitchFamily="34" charset="0"/>
                <a:cs typeface="Arial"/>
              </a:rPr>
              <a:t>m</a:t>
            </a:r>
            <a:r>
              <a:rPr lang="en-US" sz="2800" dirty="0">
                <a:solidFill>
                  <a:schemeClr val="accent1">
                    <a:lumMod val="75000"/>
                  </a:schemeClr>
                </a:solidFill>
                <a:latin typeface="Berlin Sans FB" panose="020E0602020502020306" pitchFamily="34" charset="0"/>
                <a:cs typeface="Arial"/>
              </a:rPr>
              <a:t>e</a:t>
            </a:r>
            <a:r>
              <a:rPr lang="en-US" sz="2800" spc="-10" dirty="0">
                <a:solidFill>
                  <a:schemeClr val="accent1">
                    <a:lumMod val="75000"/>
                  </a:schemeClr>
                </a:solidFill>
                <a:latin typeface="Berlin Sans FB" panose="020E0602020502020306" pitchFamily="34" charset="0"/>
                <a:cs typeface="Arial"/>
              </a:rPr>
              <a:t>n</a:t>
            </a:r>
            <a:r>
              <a:rPr lang="en-US" sz="2800" dirty="0">
                <a:solidFill>
                  <a:schemeClr val="accent1">
                    <a:lumMod val="75000"/>
                  </a:schemeClr>
                </a:solidFill>
                <a:latin typeface="Berlin Sans FB" panose="020E0602020502020306" pitchFamily="34" charset="0"/>
                <a:cs typeface="Arial"/>
              </a:rPr>
              <a:t>ts</a:t>
            </a:r>
          </a:p>
          <a:p>
            <a:pPr marL="355600" lvl="0" fontAlgn="auto">
              <a:spcBef>
                <a:spcPts val="765"/>
              </a:spcBef>
              <a:spcAft>
                <a:spcPts val="0"/>
              </a:spcAft>
              <a:buFont typeface="Arial"/>
              <a:buChar char="•"/>
              <a:tabLst>
                <a:tab pos="355600" algn="l"/>
              </a:tabLst>
              <a:defRPr/>
            </a:pPr>
            <a:r>
              <a:rPr lang="en-US" sz="2800" dirty="0">
                <a:solidFill>
                  <a:schemeClr val="accent1">
                    <a:lumMod val="75000"/>
                  </a:schemeClr>
                </a:solidFill>
                <a:latin typeface="Berlin Sans FB" panose="020E0602020502020306" pitchFamily="34" charset="0"/>
                <a:cs typeface="Arial"/>
              </a:rPr>
              <a:t>Rate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35AEB-DAF3-4A0D-641B-742D7ED58A49}"/>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21E37D7-5801-91DF-BAF6-0C04AF65EC2B}"/>
              </a:ext>
            </a:extLst>
          </p:cNvPr>
          <p:cNvSpPr/>
          <p:nvPr/>
        </p:nvSpPr>
        <p:spPr>
          <a:xfrm>
            <a:off x="152400" y="205740"/>
            <a:ext cx="8915400" cy="858519"/>
          </a:xfrm>
          <a:custGeom>
            <a:avLst/>
            <a:gdLst/>
            <a:ahLst/>
            <a:cxnLst/>
            <a:rect l="l" t="t" r="r" b="b"/>
            <a:pathLst>
              <a:path w="8915400" h="858519">
                <a:moveTo>
                  <a:pt x="0" y="858012"/>
                </a:moveTo>
                <a:lnTo>
                  <a:pt x="8915400" y="858012"/>
                </a:lnTo>
                <a:lnTo>
                  <a:pt x="8915400" y="0"/>
                </a:lnTo>
                <a:lnTo>
                  <a:pt x="0" y="0"/>
                </a:lnTo>
                <a:lnTo>
                  <a:pt x="0" y="858012"/>
                </a:lnTo>
                <a:close/>
              </a:path>
            </a:pathLst>
          </a:custGeom>
          <a:solidFill>
            <a:srgbClr val="17375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itle 5">
            <a:extLst>
              <a:ext uri="{FF2B5EF4-FFF2-40B4-BE49-F238E27FC236}">
                <a16:creationId xmlns:a16="http://schemas.microsoft.com/office/drawing/2014/main" id="{B9B4E446-4189-1D9C-F029-30B9DAC5303B}"/>
              </a:ext>
            </a:extLst>
          </p:cNvPr>
          <p:cNvSpPr>
            <a:spLocks noGrp="1"/>
          </p:cNvSpPr>
          <p:nvPr>
            <p:ph type="title"/>
          </p:nvPr>
        </p:nvSpPr>
        <p:spPr/>
        <p:txBody>
          <a:bodyPr/>
          <a:lstStyle/>
          <a:p>
            <a:r>
              <a:rPr lang="en-US" dirty="0">
                <a:solidFill>
                  <a:srgbClr val="FFFFFF"/>
                </a:solidFill>
                <a:cs typeface="Arial"/>
              </a:rPr>
              <a:t>Webinars</a:t>
            </a:r>
            <a:endParaRPr lang="en-US" dirty="0"/>
          </a:p>
        </p:txBody>
      </p:sp>
      <p:graphicFrame>
        <p:nvGraphicFramePr>
          <p:cNvPr id="8" name="Table 7">
            <a:extLst>
              <a:ext uri="{FF2B5EF4-FFF2-40B4-BE49-F238E27FC236}">
                <a16:creationId xmlns:a16="http://schemas.microsoft.com/office/drawing/2014/main" id="{1318A752-D59F-4FCC-6CAC-4B53544D94EF}"/>
              </a:ext>
            </a:extLst>
          </p:cNvPr>
          <p:cNvGraphicFramePr>
            <a:graphicFrameLocks noGrp="1"/>
          </p:cNvGraphicFramePr>
          <p:nvPr>
            <p:extLst>
              <p:ext uri="{D42A27DB-BD31-4B8C-83A1-F6EECF244321}">
                <p14:modId xmlns:p14="http://schemas.microsoft.com/office/powerpoint/2010/main" val="2493332219"/>
              </p:ext>
            </p:extLst>
          </p:nvPr>
        </p:nvGraphicFramePr>
        <p:xfrm>
          <a:off x="381000" y="1180147"/>
          <a:ext cx="8229600" cy="1106805"/>
        </p:xfrm>
        <a:graphic>
          <a:graphicData uri="http://schemas.openxmlformats.org/drawingml/2006/table">
            <a:tbl>
              <a:tblPr>
                <a:tableStyleId>{5C22544A-7EE6-4342-B048-85BDC9FD1C3A}</a:tableStyleId>
              </a:tblPr>
              <a:tblGrid>
                <a:gridCol w="1919181">
                  <a:extLst>
                    <a:ext uri="{9D8B030D-6E8A-4147-A177-3AD203B41FA5}">
                      <a16:colId xmlns:a16="http://schemas.microsoft.com/office/drawing/2014/main" val="2619339557"/>
                    </a:ext>
                  </a:extLst>
                </a:gridCol>
                <a:gridCol w="1229674">
                  <a:extLst>
                    <a:ext uri="{9D8B030D-6E8A-4147-A177-3AD203B41FA5}">
                      <a16:colId xmlns:a16="http://schemas.microsoft.com/office/drawing/2014/main" val="3188729858"/>
                    </a:ext>
                  </a:extLst>
                </a:gridCol>
                <a:gridCol w="3841539">
                  <a:extLst>
                    <a:ext uri="{9D8B030D-6E8A-4147-A177-3AD203B41FA5}">
                      <a16:colId xmlns:a16="http://schemas.microsoft.com/office/drawing/2014/main" val="1388994170"/>
                    </a:ext>
                  </a:extLst>
                </a:gridCol>
                <a:gridCol w="1239206">
                  <a:extLst>
                    <a:ext uri="{9D8B030D-6E8A-4147-A177-3AD203B41FA5}">
                      <a16:colId xmlns:a16="http://schemas.microsoft.com/office/drawing/2014/main" val="693199846"/>
                    </a:ext>
                  </a:extLst>
                </a:gridCol>
              </a:tblGrid>
              <a:tr h="190500">
                <a:tc gridSpan="4">
                  <a:txBody>
                    <a:bodyPr/>
                    <a:lstStyle/>
                    <a:p>
                      <a:pPr algn="ctr" fontAlgn="b"/>
                      <a:r>
                        <a:rPr lang="en-US" sz="1100" u="none" strike="noStrike" dirty="0">
                          <a:effectLst/>
                        </a:rPr>
                        <a:t>Early Education Program Domains (All Cycle Years)</a:t>
                      </a:r>
                      <a:endParaRPr lang="en-US" sz="11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19331969"/>
                  </a:ext>
                </a:extLst>
              </a:tr>
              <a:tr h="190500">
                <a:tc>
                  <a:txBody>
                    <a:bodyPr/>
                    <a:lstStyle/>
                    <a:p>
                      <a:pPr algn="l" fontAlgn="b"/>
                      <a:r>
                        <a:rPr lang="en-US" sz="1100" u="none" strike="noStrike">
                          <a:effectLst/>
                        </a:rPr>
                        <a:t>Tuesday, January 20, 2026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sng" strike="noStrike">
                          <a:effectLst/>
                          <a:hlinkClick r:id="rId3"/>
                        </a:rPr>
                        <a:t>Accreditation Mtg</a:t>
                      </a:r>
                      <a:endParaRPr lang="en-US" sz="1100" b="0" i="0" u="sng" strike="noStrike">
                        <a:solidFill>
                          <a:srgbClr val="0563C1"/>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EEP Mission &amp; Catholic Identity Domain</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3:30 p.m., Eastern</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91107988"/>
                  </a:ext>
                </a:extLst>
              </a:tr>
              <a:tr h="190500">
                <a:tc>
                  <a:txBody>
                    <a:bodyPr/>
                    <a:lstStyle/>
                    <a:p>
                      <a:pPr algn="l" fontAlgn="b"/>
                      <a:r>
                        <a:rPr lang="en-US" sz="1100" u="none" strike="noStrike">
                          <a:effectLst/>
                        </a:rPr>
                        <a:t>Thursday, January 22, 2026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sng" strike="noStrike">
                          <a:effectLst/>
                          <a:hlinkClick r:id="rId4"/>
                        </a:rPr>
                        <a:t>Accreditation Mtg</a:t>
                      </a:r>
                      <a:endParaRPr lang="en-US" sz="1100" b="0" i="0" u="sng" strike="noStrike">
                        <a:solidFill>
                          <a:srgbClr val="0563C1"/>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EEP Governance &amp; Leadership and Operational Vitality Domains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3:30 p.m., Eastern</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25891180"/>
                  </a:ext>
                </a:extLst>
              </a:tr>
              <a:tr h="190500">
                <a:tc>
                  <a:txBody>
                    <a:bodyPr/>
                    <a:lstStyle/>
                    <a:p>
                      <a:pPr algn="l" fontAlgn="b"/>
                      <a:r>
                        <a:rPr lang="en-US" sz="1100" u="none" strike="noStrike">
                          <a:effectLst/>
                        </a:rPr>
                        <a:t>Wednesday, February 4, 2026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sng" strike="noStrike">
                          <a:effectLst/>
                          <a:hlinkClick r:id="rId5"/>
                        </a:rPr>
                        <a:t>Accreditation Mtg</a:t>
                      </a:r>
                      <a:endParaRPr lang="en-US" sz="1100" b="0" i="0" u="sng" strike="noStrike">
                        <a:solidFill>
                          <a:srgbClr val="0563C1"/>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EEP Academic Excellence Domain</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3:30 p.m., Eastern</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2474233"/>
                  </a:ext>
                </a:extLst>
              </a:tr>
              <a:tr h="190500">
                <a:tc>
                  <a:txBody>
                    <a:bodyPr/>
                    <a:lstStyle/>
                    <a:p>
                      <a:pPr algn="l" fontAlgn="b"/>
                      <a:r>
                        <a:rPr lang="en-US" sz="1100" u="none" strike="noStrike">
                          <a:effectLst/>
                        </a:rPr>
                        <a:t>Thursday, February 5, 2026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sng" strike="noStrike">
                          <a:effectLst/>
                          <a:hlinkClick r:id="rId6"/>
                        </a:rPr>
                        <a:t>Accreditation Mtg</a:t>
                      </a:r>
                      <a:endParaRPr lang="en-US" sz="1100" b="0" i="0" u="sng" strike="noStrike">
                        <a:solidFill>
                          <a:srgbClr val="0563C1"/>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EEP Health &amp;Safety Checklist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3:30 p.m., Eastern</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8855824"/>
                  </a:ext>
                </a:extLst>
              </a:tr>
            </a:tbl>
          </a:graphicData>
        </a:graphic>
      </p:graphicFrame>
      <p:pic>
        <p:nvPicPr>
          <p:cNvPr id="4" name="Picture 3">
            <a:extLst>
              <a:ext uri="{FF2B5EF4-FFF2-40B4-BE49-F238E27FC236}">
                <a16:creationId xmlns:a16="http://schemas.microsoft.com/office/drawing/2014/main" id="{60D5D93A-6E92-4A95-3E08-46B73B52BCFC}"/>
              </a:ext>
            </a:extLst>
          </p:cNvPr>
          <p:cNvPicPr>
            <a:picLocks noChangeAspect="1"/>
          </p:cNvPicPr>
          <p:nvPr/>
        </p:nvPicPr>
        <p:blipFill>
          <a:blip r:embed="rId7"/>
          <a:srcRect l="8239" r="57500" b="5555"/>
          <a:stretch>
            <a:fillRect/>
          </a:stretch>
        </p:blipFill>
        <p:spPr>
          <a:xfrm>
            <a:off x="0" y="2402840"/>
            <a:ext cx="3512415" cy="2723198"/>
          </a:xfrm>
          <a:prstGeom prst="rect">
            <a:avLst/>
          </a:prstGeom>
        </p:spPr>
      </p:pic>
      <p:sp>
        <p:nvSpPr>
          <p:cNvPr id="9" name="TextBox 8">
            <a:extLst>
              <a:ext uri="{FF2B5EF4-FFF2-40B4-BE49-F238E27FC236}">
                <a16:creationId xmlns:a16="http://schemas.microsoft.com/office/drawing/2014/main" id="{2B65138D-4618-D38E-8B37-8F6E94BE33C9}"/>
              </a:ext>
            </a:extLst>
          </p:cNvPr>
          <p:cNvSpPr txBox="1"/>
          <p:nvPr/>
        </p:nvSpPr>
        <p:spPr>
          <a:xfrm>
            <a:off x="5334000" y="3105150"/>
            <a:ext cx="2048806" cy="369332"/>
          </a:xfrm>
          <a:prstGeom prst="rect">
            <a:avLst/>
          </a:prstGeom>
          <a:noFill/>
        </p:spPr>
        <p:txBody>
          <a:bodyPr wrap="square" rtlCol="0">
            <a:spAutoFit/>
          </a:bodyPr>
          <a:lstStyle/>
          <a:p>
            <a:r>
              <a:rPr lang="en-US" dirty="0">
                <a:hlinkClick r:id="rId8"/>
              </a:rPr>
              <a:t>https://eas-ed.org/</a:t>
            </a:r>
            <a:r>
              <a:rPr lang="en-US" dirty="0"/>
              <a:t> </a:t>
            </a:r>
          </a:p>
        </p:txBody>
      </p:sp>
    </p:spTree>
    <p:extLst>
      <p:ext uri="{BB962C8B-B14F-4D97-AF65-F5344CB8AC3E}">
        <p14:creationId xmlns:p14="http://schemas.microsoft.com/office/powerpoint/2010/main" val="116099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36556-0F43-9D90-F3AC-6118DA2821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03D05C-832F-3220-87E8-F8600C31F86D}"/>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Collect Evidence</a:t>
            </a:r>
          </a:p>
        </p:txBody>
      </p:sp>
      <p:sp>
        <p:nvSpPr>
          <p:cNvPr id="5122" name="Content Placeholder 2">
            <a:extLst>
              <a:ext uri="{FF2B5EF4-FFF2-40B4-BE49-F238E27FC236}">
                <a16:creationId xmlns:a16="http://schemas.microsoft.com/office/drawing/2014/main" id="{75AE8131-6AD5-F03F-2539-1B5782917833}"/>
              </a:ext>
            </a:extLst>
          </p:cNvPr>
          <p:cNvSpPr>
            <a:spLocks noGrp="1" noChangeArrowheads="1"/>
          </p:cNvSpPr>
          <p:nvPr>
            <p:ph sz="half" idx="1"/>
          </p:nvPr>
        </p:nvSpPr>
        <p:spPr>
          <a:xfrm>
            <a:off x="457200" y="1123949"/>
            <a:ext cx="8458200" cy="3813175"/>
          </a:xfrm>
        </p:spPr>
        <p:txBody>
          <a:bodyPr/>
          <a:lstStyle/>
          <a:p>
            <a:r>
              <a:rPr lang="en-US" b="1" dirty="0">
                <a:solidFill>
                  <a:schemeClr val="accent1">
                    <a:lumMod val="75000"/>
                  </a:schemeClr>
                </a:solidFill>
                <a:latin typeface="Berlin Sans FB" panose="020E0602020502020306" pitchFamily="34" charset="0"/>
              </a:rPr>
              <a:t>Every</a:t>
            </a:r>
            <a:r>
              <a:rPr lang="en-US" dirty="0">
                <a:solidFill>
                  <a:schemeClr val="accent1">
                    <a:lumMod val="75000"/>
                  </a:schemeClr>
                </a:solidFill>
                <a:latin typeface="Berlin Sans FB" panose="020E0602020502020306" pitchFamily="34" charset="0"/>
              </a:rPr>
              <a:t> benchmark must have evidence. </a:t>
            </a:r>
          </a:p>
          <a:p>
            <a:r>
              <a:rPr lang="en-US" dirty="0">
                <a:solidFill>
                  <a:schemeClr val="accent1">
                    <a:lumMod val="75000"/>
                  </a:schemeClr>
                </a:solidFill>
                <a:latin typeface="Berlin Sans FB" panose="020E0602020502020306" pitchFamily="34" charset="0"/>
              </a:rPr>
              <a:t>Attach easily read documents</a:t>
            </a:r>
          </a:p>
          <a:p>
            <a:r>
              <a:rPr lang="en-US" dirty="0">
                <a:solidFill>
                  <a:schemeClr val="accent1">
                    <a:lumMod val="75000"/>
                  </a:schemeClr>
                </a:solidFill>
                <a:latin typeface="Berlin Sans FB" panose="020E0602020502020306" pitchFamily="34" charset="0"/>
              </a:rPr>
              <a:t>Pictures must have description/explanation</a:t>
            </a:r>
          </a:p>
          <a:p>
            <a:r>
              <a:rPr lang="en-US" dirty="0">
                <a:solidFill>
                  <a:schemeClr val="accent1">
                    <a:lumMod val="75000"/>
                  </a:schemeClr>
                </a:solidFill>
                <a:latin typeface="Berlin Sans FB" panose="020E0602020502020306" pitchFamily="34" charset="0"/>
              </a:rPr>
              <a:t>If evidence is observable, explain that in the comments </a:t>
            </a:r>
            <a:r>
              <a:rPr lang="en-US" sz="2000" dirty="0">
                <a:solidFill>
                  <a:schemeClr val="accent1">
                    <a:lumMod val="75000"/>
                  </a:schemeClr>
                </a:solidFill>
                <a:latin typeface="Berlin Sans FB" panose="020E0602020502020306" pitchFamily="34" charset="0"/>
              </a:rPr>
              <a:t>(e.g., in H10, the first aid kit: “Each classroom has a basic first aid kit located in the locked cupboard in the bathrooms and a full kit is in the cupboard in the clinic. All of the necessary items can be seen during the visit.”)  </a:t>
            </a:r>
          </a:p>
        </p:txBody>
      </p:sp>
    </p:spTree>
    <p:extLst>
      <p:ext uri="{BB962C8B-B14F-4D97-AF65-F5344CB8AC3E}">
        <p14:creationId xmlns:p14="http://schemas.microsoft.com/office/powerpoint/2010/main" val="91914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E56511C3-8827-594C-A7E8-3E47DF14AA9E}" vid="{9E8A6327-6586-1F44-A5A8-39473523F52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28b3a5a-4264-4562-b855-9517ae4a20a9">
      <Terms xmlns="http://schemas.microsoft.com/office/infopath/2007/PartnerControls"/>
    </lcf76f155ced4ddcb4097134ff3c332f>
    <TaxCatchAll xmlns="549ae679-aa50-4210-a311-f2127bb020a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A2A33D39AD2164DAF58698BD2250828" ma:contentTypeVersion="13" ma:contentTypeDescription="Create a new document." ma:contentTypeScope="" ma:versionID="7d13df9d9cf2e449c48b946446c57fca">
  <xsd:schema xmlns:xsd="http://www.w3.org/2001/XMLSchema" xmlns:xs="http://www.w3.org/2001/XMLSchema" xmlns:p="http://schemas.microsoft.com/office/2006/metadata/properties" xmlns:ns2="128b3a5a-4264-4562-b855-9517ae4a20a9" xmlns:ns3="549ae679-aa50-4210-a311-f2127bb020a2" targetNamespace="http://schemas.microsoft.com/office/2006/metadata/properties" ma:root="true" ma:fieldsID="a514cb02061cc73938c624986a112ef4" ns2:_="" ns3:_="">
    <xsd:import namespace="128b3a5a-4264-4562-b855-9517ae4a20a9"/>
    <xsd:import namespace="549ae679-aa50-4210-a311-f2127bb020a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8b3a5a-4264-4562-b855-9517ae4a20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33eb0f3-60fe-41df-9855-4a121fa9cf6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49ae679-aa50-4210-a311-f2127bb020a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c10633a-5807-46c3-b294-bf05b077b672}" ma:internalName="TaxCatchAll" ma:showField="CatchAllData" ma:web="549ae679-aa50-4210-a311-f2127bb020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CAC8FD-DE99-4048-9359-6B5A611527CB}">
  <ds:schemaRefs>
    <ds:schemaRef ds:uri="http://schemas.microsoft.com/office/infopath/2007/PartnerControls"/>
    <ds:schemaRef ds:uri="http://schemas.microsoft.com/office/2006/documentManagement/types"/>
    <ds:schemaRef ds:uri="http://purl.org/dc/terms/"/>
    <ds:schemaRef ds:uri="d915b8fe-90ee-4bbe-a594-7c1d444a0210"/>
    <ds:schemaRef ds:uri="http://schemas.microsoft.com/office/2006/metadata/properties"/>
    <ds:schemaRef ds:uri="http://www.w3.org/XML/1998/namespace"/>
    <ds:schemaRef ds:uri="e95c49b4-72a5-49c8-8820-54a870f1e052"/>
    <ds:schemaRef ds:uri="http://purl.org/dc/dcmitype/"/>
    <ds:schemaRef ds:uri="http://schemas.openxmlformats.org/package/2006/metadata/core-properties"/>
    <ds:schemaRef ds:uri="http://purl.org/dc/elements/1.1/"/>
    <ds:schemaRef ds:uri="128b3a5a-4264-4562-b855-9517ae4a20a9"/>
    <ds:schemaRef ds:uri="549ae679-aa50-4210-a311-f2127bb020a2"/>
  </ds:schemaRefs>
</ds:datastoreItem>
</file>

<file path=customXml/itemProps2.xml><?xml version="1.0" encoding="utf-8"?>
<ds:datastoreItem xmlns:ds="http://schemas.openxmlformats.org/officeDocument/2006/customXml" ds:itemID="{81ADC6A2-2E61-4051-8A21-DD075588670B}">
  <ds:schemaRefs>
    <ds:schemaRef ds:uri="http://schemas.microsoft.com/sharepoint/v3/contenttype/forms"/>
  </ds:schemaRefs>
</ds:datastoreItem>
</file>

<file path=customXml/itemProps3.xml><?xml version="1.0" encoding="utf-8"?>
<ds:datastoreItem xmlns:ds="http://schemas.openxmlformats.org/officeDocument/2006/customXml" ds:itemID="{0B663BFA-E742-4C0A-BA22-2D550B3C6B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8b3a5a-4264-4562-b855-9517ae4a20a9"/>
    <ds:schemaRef ds:uri="549ae679-aa50-4210-a311-f2127bb020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23 NCEA_NSBECS_PPT_template_v1</Template>
  <TotalTime>18739</TotalTime>
  <Words>732</Words>
  <Application>Microsoft Office PowerPoint</Application>
  <PresentationFormat>On-screen Show (16:9)</PresentationFormat>
  <Paragraphs>112</Paragraphs>
  <Slides>16</Slides>
  <Notes>16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16</vt:i4>
      </vt:variant>
    </vt:vector>
  </HeadingPairs>
  <TitlesOfParts>
    <vt:vector size="21" baseType="lpstr">
      <vt:lpstr>Arial</vt:lpstr>
      <vt:lpstr>Berlin Sans FB</vt:lpstr>
      <vt:lpstr>Calibri</vt:lpstr>
      <vt:lpstr>Office Theme</vt:lpstr>
      <vt:lpstr>1_Office Theme</vt:lpstr>
      <vt:lpstr>Florida Catholic Conference  Accreditation Program</vt:lpstr>
      <vt:lpstr>Agenda</vt:lpstr>
      <vt:lpstr>Opening Prayer</vt:lpstr>
      <vt:lpstr>CIPA Stages</vt:lpstr>
      <vt:lpstr>Stage II: Illuminate/Examine</vt:lpstr>
      <vt:lpstr>Benchmark Work</vt:lpstr>
      <vt:lpstr>Benchmark Work</vt:lpstr>
      <vt:lpstr>Webinars</vt:lpstr>
      <vt:lpstr>Collect Evidence</vt:lpstr>
      <vt:lpstr>Write Comments</vt:lpstr>
      <vt:lpstr>Rate</vt:lpstr>
      <vt:lpstr>Stage III: Unitive/Plan (2 months)</vt:lpstr>
      <vt:lpstr>Stage III: Unitive/Plan (2 months)</vt:lpstr>
      <vt:lpstr>PowerPoint Presentation</vt:lpstr>
      <vt:lpstr>Questions?</vt:lpstr>
      <vt:lpstr>Closing Prayer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Camp</dc:creator>
  <cp:lastModifiedBy>Mary Camp</cp:lastModifiedBy>
  <cp:revision>125</cp:revision>
  <cp:lastPrinted>2023-08-15T20:05:45Z</cp:lastPrinted>
  <dcterms:created xsi:type="dcterms:W3CDTF">2023-07-03T12:56:23Z</dcterms:created>
  <dcterms:modified xsi:type="dcterms:W3CDTF">2026-01-07T14:44:31Z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0x010100CA2A33D39AD2164DAF58698BD2250828</vt:lpwstr>
  </property>
  <property fmtid="{D5CDD505-2E9C-101B-9397-08002B2CF9AE}" pid="3" name="MediaServiceImageTags">
    <vt:lpwstr/>
  </property>
</Properties>
</file>