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95" r:id="rId6"/>
    <p:sldId id="421" r:id="rId7"/>
    <p:sldId id="378" r:id="rId8"/>
    <p:sldId id="417" r:id="rId9"/>
    <p:sldId id="423" r:id="rId10"/>
    <p:sldId id="424" r:id="rId11"/>
    <p:sldId id="425" r:id="rId12"/>
    <p:sldId id="426" r:id="rId13"/>
    <p:sldId id="427" r:id="rId14"/>
    <p:sldId id="422" r:id="rId15"/>
    <p:sldId id="428" r:id="rId16"/>
    <p:sldId id="414" r:id="rId17"/>
    <p:sldId id="413" r:id="rId18"/>
    <p:sldId id="418" r:id="rId19"/>
    <p:sldId id="467" r:id="rId20"/>
    <p:sldId id="410" r:id="rId21"/>
  </p:sldIdLst>
  <p:sldSz cx="9144000" cy="5143500" type="screen16x9"/>
  <p:notesSz cx="9236075" cy="6950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7C278-6453-45EA-A9F3-F328DA59A64D}" v="297" dt="2026-01-15T18:25:44.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322" autoAdjust="0"/>
  </p:normalViewPr>
  <p:slideViewPr>
    <p:cSldViewPr>
      <p:cViewPr varScale="1">
        <p:scale>
          <a:sx n="139" d="100"/>
          <a:sy n="139" d="100"/>
        </p:scale>
        <p:origin x="834" y="120"/>
      </p:cViewPr>
      <p:guideLst/>
    </p:cSldViewPr>
  </p:slideViewPr>
  <p:outlineViewPr>
    <p:cViewPr>
      <p:scale>
        <a:sx n="33" d="100"/>
        <a:sy n="33" d="100"/>
      </p:scale>
      <p:origin x="0" y="-4476"/>
    </p:cViewPr>
  </p:outlineViewPr>
  <p:notesTextViewPr>
    <p:cViewPr>
      <p:scale>
        <a:sx n="1" d="1"/>
        <a:sy n="1" d="1"/>
      </p:scale>
      <p:origin x="0" y="0"/>
    </p:cViewPr>
  </p:notesTextViewPr>
  <p:sorterViewPr>
    <p:cViewPr>
      <p:scale>
        <a:sx n="100" d="100"/>
        <a:sy n="100" d="100"/>
      </p:scale>
      <p:origin x="0" y="-1128"/>
    </p:cViewPr>
  </p:sorterViewPr>
  <p:notesViewPr>
    <p:cSldViewPr>
      <p:cViewPr varScale="1">
        <p:scale>
          <a:sx n="114" d="100"/>
          <a:sy n="114" d="100"/>
        </p:scale>
        <p:origin x="24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amp" userId="b9757ca0-2c69-459e-8daf-7332973e8e51" providerId="ADAL" clId="{2BC69AF3-4CA8-4210-83F5-6A07AF03D6E9}"/>
    <pc:docChg chg="undo custSel addSld delSld modSld">
      <pc:chgData name="Mary Camp" userId="b9757ca0-2c69-459e-8daf-7332973e8e51" providerId="ADAL" clId="{2BC69AF3-4CA8-4210-83F5-6A07AF03D6E9}" dt="2026-01-15T18:26:34.392" v="1428" actId="20577"/>
      <pc:docMkLst>
        <pc:docMk/>
      </pc:docMkLst>
      <pc:sldChg chg="modSp mod">
        <pc:chgData name="Mary Camp" userId="b9757ca0-2c69-459e-8daf-7332973e8e51" providerId="ADAL" clId="{2BC69AF3-4CA8-4210-83F5-6A07AF03D6E9}" dt="2026-01-15T18:26:34.392" v="1428" actId="20577"/>
        <pc:sldMkLst>
          <pc:docMk/>
          <pc:sldMk cId="0" sldId="256"/>
        </pc:sldMkLst>
        <pc:spChg chg="mod">
          <ac:chgData name="Mary Camp" userId="b9757ca0-2c69-459e-8daf-7332973e8e51" providerId="ADAL" clId="{2BC69AF3-4CA8-4210-83F5-6A07AF03D6E9}" dt="2026-01-15T18:26:34.392" v="1428" actId="20577"/>
          <ac:spMkLst>
            <pc:docMk/>
            <pc:sldMk cId="0" sldId="256"/>
            <ac:spMk id="5" creationId="{70ECAF62-6CC8-458A-9C2C-1C0BCC83C17F}"/>
          </ac:spMkLst>
        </pc:spChg>
      </pc:sldChg>
      <pc:sldChg chg="modSp mod">
        <pc:chgData name="Mary Camp" userId="b9757ca0-2c69-459e-8daf-7332973e8e51" providerId="ADAL" clId="{2BC69AF3-4CA8-4210-83F5-6A07AF03D6E9}" dt="2026-01-15T18:26:18.398" v="1412" actId="20577"/>
        <pc:sldMkLst>
          <pc:docMk/>
          <pc:sldMk cId="3927356139" sldId="295"/>
        </pc:sldMkLst>
        <pc:spChg chg="mod">
          <ac:chgData name="Mary Camp" userId="b9757ca0-2c69-459e-8daf-7332973e8e51" providerId="ADAL" clId="{2BC69AF3-4CA8-4210-83F5-6A07AF03D6E9}" dt="2026-01-15T18:26:18.398" v="1412" actId="20577"/>
          <ac:spMkLst>
            <pc:docMk/>
            <pc:sldMk cId="3927356139" sldId="295"/>
            <ac:spMk id="4098" creationId="{35768027-838D-4C50-8893-E66112287644}"/>
          </ac:spMkLst>
        </pc:spChg>
      </pc:sldChg>
      <pc:sldChg chg="del">
        <pc:chgData name="Mary Camp" userId="b9757ca0-2c69-459e-8daf-7332973e8e51" providerId="ADAL" clId="{2BC69AF3-4CA8-4210-83F5-6A07AF03D6E9}" dt="2026-01-15T18:25:46.865" v="1397" actId="47"/>
        <pc:sldMkLst>
          <pc:docMk/>
          <pc:sldMk cId="2077679556" sldId="367"/>
        </pc:sldMkLst>
      </pc:sldChg>
      <pc:sldChg chg="modSp modAnim">
        <pc:chgData name="Mary Camp" userId="b9757ca0-2c69-459e-8daf-7332973e8e51" providerId="ADAL" clId="{2BC69AF3-4CA8-4210-83F5-6A07AF03D6E9}" dt="2026-01-15T17:54:50.193" v="216" actId="20577"/>
        <pc:sldMkLst>
          <pc:docMk/>
          <pc:sldMk cId="2301595348" sldId="378"/>
        </pc:sldMkLst>
        <pc:spChg chg="mod">
          <ac:chgData name="Mary Camp" userId="b9757ca0-2c69-459e-8daf-7332973e8e51" providerId="ADAL" clId="{2BC69AF3-4CA8-4210-83F5-6A07AF03D6E9}" dt="2026-01-15T17:54:50.193" v="216" actId="20577"/>
          <ac:spMkLst>
            <pc:docMk/>
            <pc:sldMk cId="2301595348" sldId="378"/>
            <ac:spMk id="5122" creationId="{6E017B27-9DCC-488B-B580-7A0F8031DBC2}"/>
          </ac:spMkLst>
        </pc:spChg>
      </pc:sldChg>
      <pc:sldChg chg="modSp mod">
        <pc:chgData name="Mary Camp" userId="b9757ca0-2c69-459e-8daf-7332973e8e51" providerId="ADAL" clId="{2BC69AF3-4CA8-4210-83F5-6A07AF03D6E9}" dt="2026-01-15T18:24:36.469" v="1394" actId="2165"/>
        <pc:sldMkLst>
          <pc:docMk/>
          <pc:sldMk cId="2789309191" sldId="413"/>
        </pc:sldMkLst>
        <pc:graphicFrameChg chg="modGraphic">
          <ac:chgData name="Mary Camp" userId="b9757ca0-2c69-459e-8daf-7332973e8e51" providerId="ADAL" clId="{2BC69AF3-4CA8-4210-83F5-6A07AF03D6E9}" dt="2026-01-15T18:24:36.469" v="1394" actId="2165"/>
          <ac:graphicFrameMkLst>
            <pc:docMk/>
            <pc:sldMk cId="2789309191" sldId="413"/>
            <ac:graphicFrameMk id="6" creationId="{F5B93B65-C8DB-E28B-9F50-1634D96314BA}"/>
          </ac:graphicFrameMkLst>
        </pc:graphicFrameChg>
      </pc:sldChg>
      <pc:sldChg chg="modSp modAnim">
        <pc:chgData name="Mary Camp" userId="b9757ca0-2c69-459e-8daf-7332973e8e51" providerId="ADAL" clId="{2BC69AF3-4CA8-4210-83F5-6A07AF03D6E9}" dt="2026-01-15T18:24:15.195" v="1393" actId="6549"/>
        <pc:sldMkLst>
          <pc:docMk/>
          <pc:sldMk cId="2414239524" sldId="414"/>
        </pc:sldMkLst>
        <pc:spChg chg="mod">
          <ac:chgData name="Mary Camp" userId="b9757ca0-2c69-459e-8daf-7332973e8e51" providerId="ADAL" clId="{2BC69AF3-4CA8-4210-83F5-6A07AF03D6E9}" dt="2026-01-15T18:24:15.195" v="1393" actId="6549"/>
          <ac:spMkLst>
            <pc:docMk/>
            <pc:sldMk cId="2414239524" sldId="414"/>
            <ac:spMk id="5122" creationId="{6E017B27-9DCC-488B-B580-7A0F8031DBC2}"/>
          </ac:spMkLst>
        </pc:spChg>
      </pc:sldChg>
      <pc:sldChg chg="del">
        <pc:chgData name="Mary Camp" userId="b9757ca0-2c69-459e-8daf-7332973e8e51" providerId="ADAL" clId="{2BC69AF3-4CA8-4210-83F5-6A07AF03D6E9}" dt="2026-01-15T17:52:40.845" v="103" actId="47"/>
        <pc:sldMkLst>
          <pc:docMk/>
          <pc:sldMk cId="2174765705" sldId="415"/>
        </pc:sldMkLst>
      </pc:sldChg>
      <pc:sldChg chg="del">
        <pc:chgData name="Mary Camp" userId="b9757ca0-2c69-459e-8daf-7332973e8e51" providerId="ADAL" clId="{2BC69AF3-4CA8-4210-83F5-6A07AF03D6E9}" dt="2026-01-15T17:52:43.163" v="104" actId="47"/>
        <pc:sldMkLst>
          <pc:docMk/>
          <pc:sldMk cId="3669258555" sldId="416"/>
        </pc:sldMkLst>
      </pc:sldChg>
      <pc:sldChg chg="addSp delSp modSp mod delAnim modAnim">
        <pc:chgData name="Mary Camp" userId="b9757ca0-2c69-459e-8daf-7332973e8e51" providerId="ADAL" clId="{2BC69AF3-4CA8-4210-83F5-6A07AF03D6E9}" dt="2026-01-15T17:55:27.741" v="218" actId="14100"/>
        <pc:sldMkLst>
          <pc:docMk/>
          <pc:sldMk cId="1176025053" sldId="417"/>
        </pc:sldMkLst>
        <pc:spChg chg="mod">
          <ac:chgData name="Mary Camp" userId="b9757ca0-2c69-459e-8daf-7332973e8e51" providerId="ADAL" clId="{2BC69AF3-4CA8-4210-83F5-6A07AF03D6E9}" dt="2026-01-15T17:53:00.111" v="128" actId="20577"/>
          <ac:spMkLst>
            <pc:docMk/>
            <pc:sldMk cId="1176025053" sldId="417"/>
            <ac:spMk id="2" creationId="{8E15D6FE-19C3-4551-BD66-78BEC06A4886}"/>
          </ac:spMkLst>
        </pc:spChg>
        <pc:spChg chg="del">
          <ac:chgData name="Mary Camp" userId="b9757ca0-2c69-459e-8daf-7332973e8e51" providerId="ADAL" clId="{2BC69AF3-4CA8-4210-83F5-6A07AF03D6E9}" dt="2026-01-15T17:53:15.587" v="131" actId="478"/>
          <ac:spMkLst>
            <pc:docMk/>
            <pc:sldMk cId="1176025053" sldId="417"/>
            <ac:spMk id="4" creationId="{3C2D87B6-64D0-4702-89B9-139ED7DFDB3F}"/>
          </ac:spMkLst>
        </pc:spChg>
        <pc:spChg chg="add del mod">
          <ac:chgData name="Mary Camp" userId="b9757ca0-2c69-459e-8daf-7332973e8e51" providerId="ADAL" clId="{2BC69AF3-4CA8-4210-83F5-6A07AF03D6E9}" dt="2026-01-15T17:53:22.422" v="134" actId="478"/>
          <ac:spMkLst>
            <pc:docMk/>
            <pc:sldMk cId="1176025053" sldId="417"/>
            <ac:spMk id="5" creationId="{D2FE4347-212B-4714-FEC7-5D8F5393FF18}"/>
          </ac:spMkLst>
        </pc:spChg>
        <pc:spChg chg="del">
          <ac:chgData name="Mary Camp" userId="b9757ca0-2c69-459e-8daf-7332973e8e51" providerId="ADAL" clId="{2BC69AF3-4CA8-4210-83F5-6A07AF03D6E9}" dt="2026-01-15T17:53:19.215" v="133" actId="478"/>
          <ac:spMkLst>
            <pc:docMk/>
            <pc:sldMk cId="1176025053" sldId="417"/>
            <ac:spMk id="6" creationId="{B7C18CF8-D957-4D99-A75C-FFA6D58BF6D5}"/>
          </ac:spMkLst>
        </pc:spChg>
        <pc:spChg chg="mod">
          <ac:chgData name="Mary Camp" userId="b9757ca0-2c69-459e-8daf-7332973e8e51" providerId="ADAL" clId="{2BC69AF3-4CA8-4210-83F5-6A07AF03D6E9}" dt="2026-01-15T17:55:27.741" v="218" actId="14100"/>
          <ac:spMkLst>
            <pc:docMk/>
            <pc:sldMk cId="1176025053" sldId="417"/>
            <ac:spMk id="5122" creationId="{6E017B27-9DCC-488B-B580-7A0F8031DBC2}"/>
          </ac:spMkLst>
        </pc:spChg>
        <pc:picChg chg="del">
          <ac:chgData name="Mary Camp" userId="b9757ca0-2c69-459e-8daf-7332973e8e51" providerId="ADAL" clId="{2BC69AF3-4CA8-4210-83F5-6A07AF03D6E9}" dt="2026-01-15T17:53:13.625" v="130" actId="478"/>
          <ac:picMkLst>
            <pc:docMk/>
            <pc:sldMk cId="1176025053" sldId="417"/>
            <ac:picMk id="3" creationId="{528514D5-5F26-46E0-8197-F938EF79BE9D}"/>
          </ac:picMkLst>
        </pc:picChg>
        <pc:picChg chg="del">
          <ac:chgData name="Mary Camp" userId="b9757ca0-2c69-459e-8daf-7332973e8e51" providerId="ADAL" clId="{2BC69AF3-4CA8-4210-83F5-6A07AF03D6E9}" dt="2026-01-15T17:53:17.066" v="132" actId="478"/>
          <ac:picMkLst>
            <pc:docMk/>
            <pc:sldMk cId="1176025053" sldId="417"/>
            <ac:picMk id="7" creationId="{3E8D503C-FE09-445C-8018-B52AF8DA23EF}"/>
          </ac:picMkLst>
        </pc:picChg>
      </pc:sldChg>
      <pc:sldChg chg="del">
        <pc:chgData name="Mary Camp" userId="b9757ca0-2c69-459e-8daf-7332973e8e51" providerId="ADAL" clId="{2BC69AF3-4CA8-4210-83F5-6A07AF03D6E9}" dt="2026-01-15T18:24:59.509" v="1395" actId="47"/>
        <pc:sldMkLst>
          <pc:docMk/>
          <pc:sldMk cId="2642204724" sldId="419"/>
        </pc:sldMkLst>
      </pc:sldChg>
      <pc:sldChg chg="addSp delSp modSp add mod modAnim">
        <pc:chgData name="Mary Camp" userId="b9757ca0-2c69-459e-8daf-7332973e8e51" providerId="ADAL" clId="{2BC69AF3-4CA8-4210-83F5-6A07AF03D6E9}" dt="2026-01-15T18:20:32.648" v="1347" actId="14100"/>
        <pc:sldMkLst>
          <pc:docMk/>
          <pc:sldMk cId="73110515" sldId="422"/>
        </pc:sldMkLst>
        <pc:spChg chg="mod">
          <ac:chgData name="Mary Camp" userId="b9757ca0-2c69-459e-8daf-7332973e8e51" providerId="ADAL" clId="{2BC69AF3-4CA8-4210-83F5-6A07AF03D6E9}" dt="2026-01-15T18:16:51.916" v="1249" actId="20577"/>
          <ac:spMkLst>
            <pc:docMk/>
            <pc:sldMk cId="73110515" sldId="422"/>
            <ac:spMk id="2" creationId="{6F820F9E-412D-904D-0066-EC0CA4122853}"/>
          </ac:spMkLst>
        </pc:spChg>
        <pc:spChg chg="mod">
          <ac:chgData name="Mary Camp" userId="b9757ca0-2c69-459e-8daf-7332973e8e51" providerId="ADAL" clId="{2BC69AF3-4CA8-4210-83F5-6A07AF03D6E9}" dt="2026-01-15T18:20:19.418" v="1344" actId="207"/>
          <ac:spMkLst>
            <pc:docMk/>
            <pc:sldMk cId="73110515" sldId="422"/>
            <ac:spMk id="4" creationId="{6F83F67B-2E97-3824-9A29-E4265D8DFDB4}"/>
          </ac:spMkLst>
        </pc:spChg>
        <pc:spChg chg="add del mod">
          <ac:chgData name="Mary Camp" userId="b9757ca0-2c69-459e-8daf-7332973e8e51" providerId="ADAL" clId="{2BC69AF3-4CA8-4210-83F5-6A07AF03D6E9}" dt="2026-01-15T18:17:00.359" v="1251" actId="478"/>
          <ac:spMkLst>
            <pc:docMk/>
            <pc:sldMk cId="73110515" sldId="422"/>
            <ac:spMk id="5" creationId="{AFE209E5-7B45-D1D8-56CD-BDF2ED653A4B}"/>
          </ac:spMkLst>
        </pc:spChg>
        <pc:spChg chg="mod">
          <ac:chgData name="Mary Camp" userId="b9757ca0-2c69-459e-8daf-7332973e8e51" providerId="ADAL" clId="{2BC69AF3-4CA8-4210-83F5-6A07AF03D6E9}" dt="2026-01-15T18:18:21.535" v="1272" actId="14100"/>
          <ac:spMkLst>
            <pc:docMk/>
            <pc:sldMk cId="73110515" sldId="422"/>
            <ac:spMk id="6" creationId="{D467734D-D4DC-F748-EEF2-CDD695131001}"/>
          </ac:spMkLst>
        </pc:spChg>
        <pc:spChg chg="add mod">
          <ac:chgData name="Mary Camp" userId="b9757ca0-2c69-459e-8daf-7332973e8e51" providerId="ADAL" clId="{2BC69AF3-4CA8-4210-83F5-6A07AF03D6E9}" dt="2026-01-15T18:20:32.648" v="1347" actId="14100"/>
          <ac:spMkLst>
            <pc:docMk/>
            <pc:sldMk cId="73110515" sldId="422"/>
            <ac:spMk id="8" creationId="{4BABEF90-8120-DB77-D858-BF570BD26B63}"/>
          </ac:spMkLst>
        </pc:spChg>
        <pc:spChg chg="del">
          <ac:chgData name="Mary Camp" userId="b9757ca0-2c69-459e-8daf-7332973e8e51" providerId="ADAL" clId="{2BC69AF3-4CA8-4210-83F5-6A07AF03D6E9}" dt="2026-01-15T18:16:56.708" v="1250" actId="478"/>
          <ac:spMkLst>
            <pc:docMk/>
            <pc:sldMk cId="73110515" sldId="422"/>
            <ac:spMk id="5122" creationId="{D8CF891F-3F6D-E703-F0DA-9ED08B2BA4E9}"/>
          </ac:spMkLst>
        </pc:spChg>
        <pc:picChg chg="mod">
          <ac:chgData name="Mary Camp" userId="b9757ca0-2c69-459e-8daf-7332973e8e51" providerId="ADAL" clId="{2BC69AF3-4CA8-4210-83F5-6A07AF03D6E9}" dt="2026-01-15T18:19:00.965" v="1278" actId="1076"/>
          <ac:picMkLst>
            <pc:docMk/>
            <pc:sldMk cId="73110515" sldId="422"/>
            <ac:picMk id="3" creationId="{3F48CAF1-C589-1D39-65B7-A0B33726B404}"/>
          </ac:picMkLst>
        </pc:picChg>
        <pc:picChg chg="mod">
          <ac:chgData name="Mary Camp" userId="b9757ca0-2c69-459e-8daf-7332973e8e51" providerId="ADAL" clId="{2BC69AF3-4CA8-4210-83F5-6A07AF03D6E9}" dt="2026-01-15T18:17:09.905" v="1252" actId="1076"/>
          <ac:picMkLst>
            <pc:docMk/>
            <pc:sldMk cId="73110515" sldId="422"/>
            <ac:picMk id="7" creationId="{2332A8C5-4E1D-D268-512E-BFD690FC803A}"/>
          </ac:picMkLst>
        </pc:picChg>
        <pc:picChg chg="add mod">
          <ac:chgData name="Mary Camp" userId="b9757ca0-2c69-459e-8daf-7332973e8e51" providerId="ADAL" clId="{2BC69AF3-4CA8-4210-83F5-6A07AF03D6E9}" dt="2026-01-15T18:20:27.769" v="1346" actId="1076"/>
          <ac:picMkLst>
            <pc:docMk/>
            <pc:sldMk cId="73110515" sldId="422"/>
            <ac:picMk id="10" creationId="{173C88FD-46A3-D4BF-0A2D-D075815A4842}"/>
          </ac:picMkLst>
        </pc:picChg>
      </pc:sldChg>
      <pc:sldChg chg="modSp add mod">
        <pc:chgData name="Mary Camp" userId="b9757ca0-2c69-459e-8daf-7332973e8e51" providerId="ADAL" clId="{2BC69AF3-4CA8-4210-83F5-6A07AF03D6E9}" dt="2026-01-15T17:58:10.334" v="272" actId="15"/>
        <pc:sldMkLst>
          <pc:docMk/>
          <pc:sldMk cId="1431992809" sldId="423"/>
        </pc:sldMkLst>
        <pc:spChg chg="mod">
          <ac:chgData name="Mary Camp" userId="b9757ca0-2c69-459e-8daf-7332973e8e51" providerId="ADAL" clId="{2BC69AF3-4CA8-4210-83F5-6A07AF03D6E9}" dt="2026-01-15T17:56:34.471" v="265" actId="20577"/>
          <ac:spMkLst>
            <pc:docMk/>
            <pc:sldMk cId="1431992809" sldId="423"/>
            <ac:spMk id="2" creationId="{876622F2-45CD-63BC-93AB-8E2E2A25B111}"/>
          </ac:spMkLst>
        </pc:spChg>
        <pc:spChg chg="mod">
          <ac:chgData name="Mary Camp" userId="b9757ca0-2c69-459e-8daf-7332973e8e51" providerId="ADAL" clId="{2BC69AF3-4CA8-4210-83F5-6A07AF03D6E9}" dt="2026-01-15T17:58:10.334" v="272" actId="15"/>
          <ac:spMkLst>
            <pc:docMk/>
            <pc:sldMk cId="1431992809" sldId="423"/>
            <ac:spMk id="5122" creationId="{006263C7-B25E-1CBC-71F7-B6D835B0CEE4}"/>
          </ac:spMkLst>
        </pc:spChg>
      </pc:sldChg>
      <pc:sldChg chg="modSp add mod">
        <pc:chgData name="Mary Camp" userId="b9757ca0-2c69-459e-8daf-7332973e8e51" providerId="ADAL" clId="{2BC69AF3-4CA8-4210-83F5-6A07AF03D6E9}" dt="2026-01-15T18:05:20.299" v="636" actId="20577"/>
        <pc:sldMkLst>
          <pc:docMk/>
          <pc:sldMk cId="2717329332" sldId="424"/>
        </pc:sldMkLst>
        <pc:spChg chg="mod">
          <ac:chgData name="Mary Camp" userId="b9757ca0-2c69-459e-8daf-7332973e8e51" providerId="ADAL" clId="{2BC69AF3-4CA8-4210-83F5-6A07AF03D6E9}" dt="2026-01-15T18:04:18.909" v="500" actId="20577"/>
          <ac:spMkLst>
            <pc:docMk/>
            <pc:sldMk cId="2717329332" sldId="424"/>
            <ac:spMk id="2" creationId="{B53AA2E3-87B0-D1C2-47B2-9148B7CD4A09}"/>
          </ac:spMkLst>
        </pc:spChg>
        <pc:spChg chg="mod">
          <ac:chgData name="Mary Camp" userId="b9757ca0-2c69-459e-8daf-7332973e8e51" providerId="ADAL" clId="{2BC69AF3-4CA8-4210-83F5-6A07AF03D6E9}" dt="2026-01-15T18:05:20.299" v="636" actId="20577"/>
          <ac:spMkLst>
            <pc:docMk/>
            <pc:sldMk cId="2717329332" sldId="424"/>
            <ac:spMk id="5122" creationId="{1BE24BB1-F30C-493D-33B3-826D09C9D53E}"/>
          </ac:spMkLst>
        </pc:spChg>
      </pc:sldChg>
      <pc:sldChg chg="modSp add mod">
        <pc:chgData name="Mary Camp" userId="b9757ca0-2c69-459e-8daf-7332973e8e51" providerId="ADAL" clId="{2BC69AF3-4CA8-4210-83F5-6A07AF03D6E9}" dt="2026-01-15T18:03:49.290" v="490" actId="20577"/>
        <pc:sldMkLst>
          <pc:docMk/>
          <pc:sldMk cId="1622727568" sldId="425"/>
        </pc:sldMkLst>
        <pc:spChg chg="mod">
          <ac:chgData name="Mary Camp" userId="b9757ca0-2c69-459e-8daf-7332973e8e51" providerId="ADAL" clId="{2BC69AF3-4CA8-4210-83F5-6A07AF03D6E9}" dt="2026-01-15T17:59:56.761" v="347" actId="20577"/>
          <ac:spMkLst>
            <pc:docMk/>
            <pc:sldMk cId="1622727568" sldId="425"/>
            <ac:spMk id="2" creationId="{2D14DACA-E86F-514C-0793-18B61B4BF13A}"/>
          </ac:spMkLst>
        </pc:spChg>
        <pc:spChg chg="mod">
          <ac:chgData name="Mary Camp" userId="b9757ca0-2c69-459e-8daf-7332973e8e51" providerId="ADAL" clId="{2BC69AF3-4CA8-4210-83F5-6A07AF03D6E9}" dt="2026-01-15T18:03:49.290" v="490" actId="20577"/>
          <ac:spMkLst>
            <pc:docMk/>
            <pc:sldMk cId="1622727568" sldId="425"/>
            <ac:spMk id="5122" creationId="{4A7F789E-F9F4-6384-C497-D7D1EFCF4D04}"/>
          </ac:spMkLst>
        </pc:spChg>
      </pc:sldChg>
      <pc:sldChg chg="modSp add mod">
        <pc:chgData name="Mary Camp" userId="b9757ca0-2c69-459e-8daf-7332973e8e51" providerId="ADAL" clId="{2BC69AF3-4CA8-4210-83F5-6A07AF03D6E9}" dt="2026-01-15T18:15:58.234" v="1230" actId="20577"/>
        <pc:sldMkLst>
          <pc:docMk/>
          <pc:sldMk cId="3093443185" sldId="426"/>
        </pc:sldMkLst>
        <pc:spChg chg="mod">
          <ac:chgData name="Mary Camp" userId="b9757ca0-2c69-459e-8daf-7332973e8e51" providerId="ADAL" clId="{2BC69AF3-4CA8-4210-83F5-6A07AF03D6E9}" dt="2026-01-15T18:00:22.082" v="370" actId="20577"/>
          <ac:spMkLst>
            <pc:docMk/>
            <pc:sldMk cId="3093443185" sldId="426"/>
            <ac:spMk id="2" creationId="{7D5652AF-6E5D-34B1-B6A5-4E8A076711A9}"/>
          </ac:spMkLst>
        </pc:spChg>
        <pc:spChg chg="mod">
          <ac:chgData name="Mary Camp" userId="b9757ca0-2c69-459e-8daf-7332973e8e51" providerId="ADAL" clId="{2BC69AF3-4CA8-4210-83F5-6A07AF03D6E9}" dt="2026-01-15T18:15:58.234" v="1230" actId="20577"/>
          <ac:spMkLst>
            <pc:docMk/>
            <pc:sldMk cId="3093443185" sldId="426"/>
            <ac:spMk id="5122" creationId="{32418623-BF6E-50AB-491B-15F74D50AEE3}"/>
          </ac:spMkLst>
        </pc:spChg>
      </pc:sldChg>
      <pc:sldChg chg="modSp add mod">
        <pc:chgData name="Mary Camp" userId="b9757ca0-2c69-459e-8daf-7332973e8e51" providerId="ADAL" clId="{2BC69AF3-4CA8-4210-83F5-6A07AF03D6E9}" dt="2026-01-15T18:09:15.824" v="886" actId="14100"/>
        <pc:sldMkLst>
          <pc:docMk/>
          <pc:sldMk cId="1871853132" sldId="427"/>
        </pc:sldMkLst>
        <pc:spChg chg="mod">
          <ac:chgData name="Mary Camp" userId="b9757ca0-2c69-459e-8daf-7332973e8e51" providerId="ADAL" clId="{2BC69AF3-4CA8-4210-83F5-6A07AF03D6E9}" dt="2026-01-15T18:06:19.027" v="659" actId="20577"/>
          <ac:spMkLst>
            <pc:docMk/>
            <pc:sldMk cId="1871853132" sldId="427"/>
            <ac:spMk id="2" creationId="{213D2D8D-10F7-981B-1B90-D5CB4156D5FD}"/>
          </ac:spMkLst>
        </pc:spChg>
        <pc:spChg chg="mod">
          <ac:chgData name="Mary Camp" userId="b9757ca0-2c69-459e-8daf-7332973e8e51" providerId="ADAL" clId="{2BC69AF3-4CA8-4210-83F5-6A07AF03D6E9}" dt="2026-01-15T18:09:15.824" v="886" actId="14100"/>
          <ac:spMkLst>
            <pc:docMk/>
            <pc:sldMk cId="1871853132" sldId="427"/>
            <ac:spMk id="5122" creationId="{9C4647EE-EEF1-E144-EAFB-16C7E9F25A5A}"/>
          </ac:spMkLst>
        </pc:spChg>
      </pc:sldChg>
      <pc:sldChg chg="addSp delSp modSp add mod delAnim modAnim">
        <pc:chgData name="Mary Camp" userId="b9757ca0-2c69-459e-8daf-7332973e8e51" providerId="ADAL" clId="{2BC69AF3-4CA8-4210-83F5-6A07AF03D6E9}" dt="2026-01-15T18:23:20.888" v="1372"/>
        <pc:sldMkLst>
          <pc:docMk/>
          <pc:sldMk cId="414940958" sldId="428"/>
        </pc:sldMkLst>
        <pc:spChg chg="del">
          <ac:chgData name="Mary Camp" userId="b9757ca0-2c69-459e-8daf-7332973e8e51" providerId="ADAL" clId="{2BC69AF3-4CA8-4210-83F5-6A07AF03D6E9}" dt="2026-01-15T18:21:21.951" v="1354" actId="478"/>
          <ac:spMkLst>
            <pc:docMk/>
            <pc:sldMk cId="414940958" sldId="428"/>
            <ac:spMk id="4" creationId="{7BEE7D4B-A28E-F312-56E8-3469FC914ABA}"/>
          </ac:spMkLst>
        </pc:spChg>
        <pc:spChg chg="add del mod">
          <ac:chgData name="Mary Camp" userId="b9757ca0-2c69-459e-8daf-7332973e8e51" providerId="ADAL" clId="{2BC69AF3-4CA8-4210-83F5-6A07AF03D6E9}" dt="2026-01-15T18:21:17.658" v="1351" actId="478"/>
          <ac:spMkLst>
            <pc:docMk/>
            <pc:sldMk cId="414940958" sldId="428"/>
            <ac:spMk id="5" creationId="{76BAC4F6-DBA3-2642-2FEB-485C9435290F}"/>
          </ac:spMkLst>
        </pc:spChg>
        <pc:spChg chg="del">
          <ac:chgData name="Mary Camp" userId="b9757ca0-2c69-459e-8daf-7332973e8e51" providerId="ADAL" clId="{2BC69AF3-4CA8-4210-83F5-6A07AF03D6E9}" dt="2026-01-15T18:21:15.146" v="1350" actId="478"/>
          <ac:spMkLst>
            <pc:docMk/>
            <pc:sldMk cId="414940958" sldId="428"/>
            <ac:spMk id="6" creationId="{AD1F1718-5938-E62F-24E0-DDA647B60BA8}"/>
          </ac:spMkLst>
        </pc:spChg>
        <pc:spChg chg="del">
          <ac:chgData name="Mary Camp" userId="b9757ca0-2c69-459e-8daf-7332973e8e51" providerId="ADAL" clId="{2BC69AF3-4CA8-4210-83F5-6A07AF03D6E9}" dt="2026-01-15T18:21:23.496" v="1355" actId="478"/>
          <ac:spMkLst>
            <pc:docMk/>
            <pc:sldMk cId="414940958" sldId="428"/>
            <ac:spMk id="8" creationId="{3508E847-C306-1757-486E-633C56A2808E}"/>
          </ac:spMkLst>
        </pc:spChg>
        <pc:picChg chg="del">
          <ac:chgData name="Mary Camp" userId="b9757ca0-2c69-459e-8daf-7332973e8e51" providerId="ADAL" clId="{2BC69AF3-4CA8-4210-83F5-6A07AF03D6E9}" dt="2026-01-15T18:21:20.362" v="1353" actId="478"/>
          <ac:picMkLst>
            <pc:docMk/>
            <pc:sldMk cId="414940958" sldId="428"/>
            <ac:picMk id="3" creationId="{A7E61EF2-3080-1BF4-E2D9-727F0F553045}"/>
          </ac:picMkLst>
        </pc:picChg>
        <pc:picChg chg="del">
          <ac:chgData name="Mary Camp" userId="b9757ca0-2c69-459e-8daf-7332973e8e51" providerId="ADAL" clId="{2BC69AF3-4CA8-4210-83F5-6A07AF03D6E9}" dt="2026-01-15T18:21:13.481" v="1349" actId="478"/>
          <ac:picMkLst>
            <pc:docMk/>
            <pc:sldMk cId="414940958" sldId="428"/>
            <ac:picMk id="7" creationId="{46CD459E-7969-F9A9-008A-4025B09A50A5}"/>
          </ac:picMkLst>
        </pc:picChg>
        <pc:picChg chg="del">
          <ac:chgData name="Mary Camp" userId="b9757ca0-2c69-459e-8daf-7332973e8e51" providerId="ADAL" clId="{2BC69AF3-4CA8-4210-83F5-6A07AF03D6E9}" dt="2026-01-15T18:21:18.769" v="1352" actId="478"/>
          <ac:picMkLst>
            <pc:docMk/>
            <pc:sldMk cId="414940958" sldId="428"/>
            <ac:picMk id="10" creationId="{9213FD8D-EB2A-5500-CD5A-8F0E52655998}"/>
          </ac:picMkLst>
        </pc:picChg>
        <pc:picChg chg="add mod modCrop">
          <ac:chgData name="Mary Camp" userId="b9757ca0-2c69-459e-8daf-7332973e8e51" providerId="ADAL" clId="{2BC69AF3-4CA8-4210-83F5-6A07AF03D6E9}" dt="2026-01-15T18:21:48.907" v="1360" actId="1076"/>
          <ac:picMkLst>
            <pc:docMk/>
            <pc:sldMk cId="414940958" sldId="428"/>
            <ac:picMk id="11" creationId="{134B1188-9D7A-C214-74CA-07B26D967328}"/>
          </ac:picMkLst>
        </pc:picChg>
        <pc:inkChg chg="add del">
          <ac:chgData name="Mary Camp" userId="b9757ca0-2c69-459e-8daf-7332973e8e51" providerId="ADAL" clId="{2BC69AF3-4CA8-4210-83F5-6A07AF03D6E9}" dt="2026-01-15T18:22:17.716" v="1362"/>
          <ac:inkMkLst>
            <pc:docMk/>
            <pc:sldMk cId="414940958" sldId="428"/>
            <ac:inkMk id="12" creationId="{FB7D2925-590E-F0DC-E0DB-AED86BDD6F78}"/>
          </ac:inkMkLst>
        </pc:inkChg>
        <pc:inkChg chg="add">
          <ac:chgData name="Mary Camp" userId="b9757ca0-2c69-459e-8daf-7332973e8e51" providerId="ADAL" clId="{2BC69AF3-4CA8-4210-83F5-6A07AF03D6E9}" dt="2026-01-15T18:22:17.716" v="1362"/>
          <ac:inkMkLst>
            <pc:docMk/>
            <pc:sldMk cId="414940958" sldId="428"/>
            <ac:inkMk id="13" creationId="{468B362D-4536-8071-03B8-F3BD5F321E24}"/>
          </ac:inkMkLst>
        </pc:inkChg>
        <pc:inkChg chg="add del">
          <ac:chgData name="Mary Camp" userId="b9757ca0-2c69-459e-8daf-7332973e8e51" providerId="ADAL" clId="{2BC69AF3-4CA8-4210-83F5-6A07AF03D6E9}" dt="2026-01-15T18:22:27.578" v="1364"/>
          <ac:inkMkLst>
            <pc:docMk/>
            <pc:sldMk cId="414940958" sldId="428"/>
            <ac:inkMk id="14" creationId="{D308E861-501A-86F3-B245-3BF31AD45BAF}"/>
          </ac:inkMkLst>
        </pc:inkChg>
        <pc:inkChg chg="add mod">
          <ac:chgData name="Mary Camp" userId="b9757ca0-2c69-459e-8daf-7332973e8e51" providerId="ADAL" clId="{2BC69AF3-4CA8-4210-83F5-6A07AF03D6E9}" dt="2026-01-15T18:22:28.797" v="1365"/>
          <ac:inkMkLst>
            <pc:docMk/>
            <pc:sldMk cId="414940958" sldId="428"/>
            <ac:inkMk id="15" creationId="{99072851-1C83-2004-EB20-BBB29E83AFAB}"/>
          </ac:inkMkLst>
        </pc:inkChg>
        <pc:inkChg chg="add del">
          <ac:chgData name="Mary Camp" userId="b9757ca0-2c69-459e-8daf-7332973e8e51" providerId="ADAL" clId="{2BC69AF3-4CA8-4210-83F5-6A07AF03D6E9}" dt="2026-01-15T18:23:12.503" v="1367"/>
          <ac:inkMkLst>
            <pc:docMk/>
            <pc:sldMk cId="414940958" sldId="428"/>
            <ac:inkMk id="16" creationId="{25310BC9-507C-66F3-727B-E36B1BFDE887}"/>
          </ac:inkMkLst>
        </pc:inkChg>
        <pc:inkChg chg="add">
          <ac:chgData name="Mary Camp" userId="b9757ca0-2c69-459e-8daf-7332973e8e51" providerId="ADAL" clId="{2BC69AF3-4CA8-4210-83F5-6A07AF03D6E9}" dt="2026-01-15T18:23:12.503" v="1367"/>
          <ac:inkMkLst>
            <pc:docMk/>
            <pc:sldMk cId="414940958" sldId="428"/>
            <ac:inkMk id="17" creationId="{DE6D9133-FED9-84E1-FA43-E36A74470E7F}"/>
          </ac:inkMkLst>
        </pc:inkChg>
        <pc:inkChg chg="add del">
          <ac:chgData name="Mary Camp" userId="b9757ca0-2c69-459e-8daf-7332973e8e51" providerId="ADAL" clId="{2BC69AF3-4CA8-4210-83F5-6A07AF03D6E9}" dt="2026-01-15T18:23:16.280" v="1369"/>
          <ac:inkMkLst>
            <pc:docMk/>
            <pc:sldMk cId="414940958" sldId="428"/>
            <ac:inkMk id="18" creationId="{34023322-C331-B260-5288-2B511B4F5567}"/>
          </ac:inkMkLst>
        </pc:inkChg>
        <pc:inkChg chg="add mod">
          <ac:chgData name="Mary Camp" userId="b9757ca0-2c69-459e-8daf-7332973e8e51" providerId="ADAL" clId="{2BC69AF3-4CA8-4210-83F5-6A07AF03D6E9}" dt="2026-01-15T18:23:17.422" v="1370"/>
          <ac:inkMkLst>
            <pc:docMk/>
            <pc:sldMk cId="414940958" sldId="428"/>
            <ac:inkMk id="19" creationId="{7F697A50-D903-89DF-0981-2E8FE419B53C}"/>
          </ac:inkMkLst>
        </pc:inkChg>
        <pc:inkChg chg="add del">
          <ac:chgData name="Mary Camp" userId="b9757ca0-2c69-459e-8daf-7332973e8e51" providerId="ADAL" clId="{2BC69AF3-4CA8-4210-83F5-6A07AF03D6E9}" dt="2026-01-15T18:23:20.888" v="1372"/>
          <ac:inkMkLst>
            <pc:docMk/>
            <pc:sldMk cId="414940958" sldId="428"/>
            <ac:inkMk id="20" creationId="{73646174-9BE1-6533-2564-2329270D75FC}"/>
          </ac:inkMkLst>
        </pc:inkChg>
        <pc:inkChg chg="add">
          <ac:chgData name="Mary Camp" userId="b9757ca0-2c69-459e-8daf-7332973e8e51" providerId="ADAL" clId="{2BC69AF3-4CA8-4210-83F5-6A07AF03D6E9}" dt="2026-01-15T18:23:20.888" v="1372"/>
          <ac:inkMkLst>
            <pc:docMk/>
            <pc:sldMk cId="414940958" sldId="428"/>
            <ac:inkMk id="21" creationId="{19977C06-675F-468A-46BB-39D4830FF176}"/>
          </ac:inkMkLst>
        </pc:inkChg>
      </pc:sldChg>
      <pc:sldChg chg="add">
        <pc:chgData name="Mary Camp" userId="b9757ca0-2c69-459e-8daf-7332973e8e51" providerId="ADAL" clId="{2BC69AF3-4CA8-4210-83F5-6A07AF03D6E9}" dt="2026-01-15T18:25:44.026" v="1396"/>
        <pc:sldMkLst>
          <pc:docMk/>
          <pc:sldMk cId="3953949961" sldId="4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8:22:17.714"/>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 0,'3687'0'0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8:22:27.577"/>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 0,'2579'0'0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8:23:12.503"/>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 0,'2043'0'0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8:23:16.28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 0,'2007'0'0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8:23:20.889"/>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 0,'2234'76'0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C5181-0B10-4E84-888A-4ACD9A4902C9}"/>
              </a:ext>
            </a:extLst>
          </p:cNvPr>
          <p:cNvSpPr>
            <a:spLocks noGrp="1"/>
          </p:cNvSpPr>
          <p:nvPr>
            <p:ph type="hdr" sz="quarter"/>
          </p:nvPr>
        </p:nvSpPr>
        <p:spPr>
          <a:xfrm>
            <a:off x="1" y="0"/>
            <a:ext cx="4002299" cy="347504"/>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E9E84F1-FE1F-4FD6-9514-33DD7EA5F3FB}"/>
              </a:ext>
            </a:extLst>
          </p:cNvPr>
          <p:cNvSpPr>
            <a:spLocks noGrp="1"/>
          </p:cNvSpPr>
          <p:nvPr>
            <p:ph type="dt" idx="1"/>
          </p:nvPr>
        </p:nvSpPr>
        <p:spPr>
          <a:xfrm>
            <a:off x="5231640" y="0"/>
            <a:ext cx="4002299" cy="347504"/>
          </a:xfrm>
          <a:prstGeom prst="rect">
            <a:avLst/>
          </a:prstGeom>
        </p:spPr>
        <p:txBody>
          <a:bodyPr vert="horz" lIns="92492" tIns="46246" rIns="92492" bIns="46246" rtlCol="0"/>
          <a:lstStyle>
            <a:lvl1pPr algn="r" eaLnBrk="1" fontAlgn="auto" hangingPunct="1">
              <a:spcBef>
                <a:spcPts val="0"/>
              </a:spcBef>
              <a:spcAft>
                <a:spcPts val="0"/>
              </a:spcAft>
              <a:defRPr sz="1200" smtClean="0">
                <a:latin typeface="+mn-lt"/>
              </a:defRPr>
            </a:lvl1pPr>
          </a:lstStyle>
          <a:p>
            <a:pPr>
              <a:defRPr/>
            </a:pPr>
            <a:fld id="{967D6BFF-1375-40D8-9B3A-42C95FD1A7DB}" type="datetimeFigureOut">
              <a:rPr lang="en-US"/>
              <a:pPr>
                <a:defRPr/>
              </a:pPr>
              <a:t>1/15/2026</a:t>
            </a:fld>
            <a:endParaRPr lang="en-US"/>
          </a:p>
        </p:txBody>
      </p:sp>
      <p:sp>
        <p:nvSpPr>
          <p:cNvPr id="4" name="Slide Image Placeholder 3">
            <a:extLst>
              <a:ext uri="{FF2B5EF4-FFF2-40B4-BE49-F238E27FC236}">
                <a16:creationId xmlns:a16="http://schemas.microsoft.com/office/drawing/2014/main" id="{383D0514-83AA-4131-AF81-7B84ED9CCA8B}"/>
              </a:ext>
            </a:extLst>
          </p:cNvPr>
          <p:cNvSpPr>
            <a:spLocks noGrp="1" noRot="1" noChangeAspect="1"/>
          </p:cNvSpPr>
          <p:nvPr>
            <p:ph type="sldImg" idx="2"/>
          </p:nvPr>
        </p:nvSpPr>
        <p:spPr>
          <a:xfrm>
            <a:off x="2300288" y="520700"/>
            <a:ext cx="4635500" cy="260667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9B54C394-9C2E-4AAF-9591-381FF468D1CA}"/>
              </a:ext>
            </a:extLst>
          </p:cNvPr>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9F41A9-A165-4E54-B0D8-902EC882F5AF}"/>
              </a:ext>
            </a:extLst>
          </p:cNvPr>
          <p:cNvSpPr>
            <a:spLocks noGrp="1"/>
          </p:cNvSpPr>
          <p:nvPr>
            <p:ph type="ftr" sz="quarter" idx="4"/>
          </p:nvPr>
        </p:nvSpPr>
        <p:spPr>
          <a:xfrm>
            <a:off x="1" y="6601365"/>
            <a:ext cx="4002299" cy="3475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441422F-CDB5-4F79-9603-733568FD6779}"/>
              </a:ext>
            </a:extLst>
          </p:cNvPr>
          <p:cNvSpPr>
            <a:spLocks noGrp="1"/>
          </p:cNvSpPr>
          <p:nvPr>
            <p:ph type="sldNum" sz="quarter" idx="5"/>
          </p:nvPr>
        </p:nvSpPr>
        <p:spPr>
          <a:xfrm>
            <a:off x="5231640" y="6601365"/>
            <a:ext cx="4002299" cy="3475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anose="020F0502020204030204" pitchFamily="34" charset="0"/>
              </a:defRPr>
            </a:lvl1pPr>
          </a:lstStyle>
          <a:p>
            <a:fld id="{AB6FF5B6-84AF-4554-B2A5-D6C8186042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a:t>
            </a:fld>
            <a:endParaRPr lang="en-US" altLang="en-US"/>
          </a:p>
        </p:txBody>
      </p:sp>
    </p:spTree>
    <p:extLst>
      <p:ext uri="{BB962C8B-B14F-4D97-AF65-F5344CB8AC3E}">
        <p14:creationId xmlns:p14="http://schemas.microsoft.com/office/powerpoint/2010/main" val="160232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8C91B-F970-A5E2-8918-3067934D5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EBAA6-6AC3-88DB-3007-9B460802B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24181-BF13-EF4D-F1CD-4B6A995880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71A059-07FA-8360-EFC7-153C8F33979A}"/>
              </a:ext>
            </a:extLst>
          </p:cNvPr>
          <p:cNvSpPr>
            <a:spLocks noGrp="1"/>
          </p:cNvSpPr>
          <p:nvPr>
            <p:ph type="sldNum" sz="quarter" idx="5"/>
          </p:nvPr>
        </p:nvSpPr>
        <p:spPr/>
        <p:txBody>
          <a:bodyPr/>
          <a:lstStyle/>
          <a:p>
            <a:fld id="{AB6FF5B6-84AF-4554-B2A5-D6C818604231}" type="slidenum">
              <a:rPr lang="en-US" altLang="en-US" smtClean="0"/>
              <a:pPr/>
              <a:t>10</a:t>
            </a:fld>
            <a:endParaRPr lang="en-US" altLang="en-US"/>
          </a:p>
        </p:txBody>
      </p:sp>
    </p:spTree>
    <p:extLst>
      <p:ext uri="{BB962C8B-B14F-4D97-AF65-F5344CB8AC3E}">
        <p14:creationId xmlns:p14="http://schemas.microsoft.com/office/powerpoint/2010/main" val="108505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C7CD9-30BF-B267-4D0E-2C3E56CC5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F4D76-51C0-5B63-D27F-B517BCA56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F3280-9C91-9103-3BE8-300A5FCDCF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AC9883-4C1A-BECC-5E74-58ADD5595640}"/>
              </a:ext>
            </a:extLst>
          </p:cNvPr>
          <p:cNvSpPr>
            <a:spLocks noGrp="1"/>
          </p:cNvSpPr>
          <p:nvPr>
            <p:ph type="sldNum" sz="quarter" idx="5"/>
          </p:nvPr>
        </p:nvSpPr>
        <p:spPr/>
        <p:txBody>
          <a:bodyPr/>
          <a:lstStyle/>
          <a:p>
            <a:fld id="{AB6FF5B6-84AF-4554-B2A5-D6C818604231}" type="slidenum">
              <a:rPr lang="en-US" altLang="en-US" smtClean="0"/>
              <a:pPr/>
              <a:t>11</a:t>
            </a:fld>
            <a:endParaRPr lang="en-US" altLang="en-US"/>
          </a:p>
        </p:txBody>
      </p:sp>
    </p:spTree>
    <p:extLst>
      <p:ext uri="{BB962C8B-B14F-4D97-AF65-F5344CB8AC3E}">
        <p14:creationId xmlns:p14="http://schemas.microsoft.com/office/powerpoint/2010/main" val="3220812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8799A-294B-0CD0-363C-9864F9AFB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BCA6B-6E2D-F131-57AC-57ABE762D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7A6AE-B134-6AF3-910B-B0819325B0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EA7F49-EAA7-FB22-849C-05C4C5636936}"/>
              </a:ext>
            </a:extLst>
          </p:cNvPr>
          <p:cNvSpPr>
            <a:spLocks noGrp="1"/>
          </p:cNvSpPr>
          <p:nvPr>
            <p:ph type="sldNum" sz="quarter" idx="5"/>
          </p:nvPr>
        </p:nvSpPr>
        <p:spPr/>
        <p:txBody>
          <a:bodyPr/>
          <a:lstStyle/>
          <a:p>
            <a:fld id="{AB6FF5B6-84AF-4554-B2A5-D6C818604231}" type="slidenum">
              <a:rPr lang="en-US" altLang="en-US" smtClean="0"/>
              <a:pPr/>
              <a:t>12</a:t>
            </a:fld>
            <a:endParaRPr lang="en-US" altLang="en-US"/>
          </a:p>
        </p:txBody>
      </p:sp>
    </p:spTree>
    <p:extLst>
      <p:ext uri="{BB962C8B-B14F-4D97-AF65-F5344CB8AC3E}">
        <p14:creationId xmlns:p14="http://schemas.microsoft.com/office/powerpoint/2010/main" val="60078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Stage! Time to Get an Overall Picture of the School. Get Everyone on the Same Page. Review and Renew the Mission Vision and Philosophy. The Mission Statement should drive all that happens in the school. Stage I sets the tone for the rest of the process.</a:t>
            </a:r>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13</a:t>
            </a:fld>
            <a:endParaRPr lang="en-US" altLang="en-US"/>
          </a:p>
        </p:txBody>
      </p:sp>
    </p:spTree>
    <p:extLst>
      <p:ext uri="{BB962C8B-B14F-4D97-AF65-F5344CB8AC3E}">
        <p14:creationId xmlns:p14="http://schemas.microsoft.com/office/powerpoint/2010/main" val="144430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14</a:t>
            </a:fld>
            <a:endParaRPr lang="en-US" altLang="en-US"/>
          </a:p>
        </p:txBody>
      </p:sp>
    </p:spTree>
    <p:extLst>
      <p:ext uri="{BB962C8B-B14F-4D97-AF65-F5344CB8AC3E}">
        <p14:creationId xmlns:p14="http://schemas.microsoft.com/office/powerpoint/2010/main" val="2250231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15</a:t>
            </a:fld>
            <a:endParaRPr lang="en-US" altLang="en-US"/>
          </a:p>
        </p:txBody>
      </p:sp>
    </p:spTree>
    <p:extLst>
      <p:ext uri="{BB962C8B-B14F-4D97-AF65-F5344CB8AC3E}">
        <p14:creationId xmlns:p14="http://schemas.microsoft.com/office/powerpoint/2010/main" val="318372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16</a:t>
            </a:fld>
            <a:endParaRPr lang="en-US" altLang="en-US"/>
          </a:p>
        </p:txBody>
      </p:sp>
    </p:spTree>
    <p:extLst>
      <p:ext uri="{BB962C8B-B14F-4D97-AF65-F5344CB8AC3E}">
        <p14:creationId xmlns:p14="http://schemas.microsoft.com/office/powerpoint/2010/main" val="18770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17</a:t>
            </a:fld>
            <a:endParaRPr lang="en-US" altLang="en-US"/>
          </a:p>
        </p:txBody>
      </p:sp>
    </p:spTree>
    <p:extLst>
      <p:ext uri="{BB962C8B-B14F-4D97-AF65-F5344CB8AC3E}">
        <p14:creationId xmlns:p14="http://schemas.microsoft.com/office/powerpoint/2010/main" val="234566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a:t>
            </a:fld>
            <a:endParaRPr lang="en-US" altLang="en-US"/>
          </a:p>
        </p:txBody>
      </p:sp>
    </p:spTree>
    <p:extLst>
      <p:ext uri="{BB962C8B-B14F-4D97-AF65-F5344CB8AC3E}">
        <p14:creationId xmlns:p14="http://schemas.microsoft.com/office/powerpoint/2010/main" val="255067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3</a:t>
            </a:fld>
            <a:endParaRPr lang="en-US" altLang="en-US"/>
          </a:p>
        </p:txBody>
      </p:sp>
    </p:spTree>
    <p:extLst>
      <p:ext uri="{BB962C8B-B14F-4D97-AF65-F5344CB8AC3E}">
        <p14:creationId xmlns:p14="http://schemas.microsoft.com/office/powerpoint/2010/main" val="395702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4</a:t>
            </a:fld>
            <a:endParaRPr lang="en-US" altLang="en-US"/>
          </a:p>
        </p:txBody>
      </p:sp>
    </p:spTree>
    <p:extLst>
      <p:ext uri="{BB962C8B-B14F-4D97-AF65-F5344CB8AC3E}">
        <p14:creationId xmlns:p14="http://schemas.microsoft.com/office/powerpoint/2010/main" val="355591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5</a:t>
            </a:fld>
            <a:endParaRPr lang="en-US" altLang="en-US"/>
          </a:p>
        </p:txBody>
      </p:sp>
    </p:spTree>
    <p:extLst>
      <p:ext uri="{BB962C8B-B14F-4D97-AF65-F5344CB8AC3E}">
        <p14:creationId xmlns:p14="http://schemas.microsoft.com/office/powerpoint/2010/main" val="172297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68100-5340-3E6A-310E-6E09719B2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41EFC-6704-04F4-3F14-4B46997DF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A4E08-EEF8-5D61-7EDA-A5AB322594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4AACD1-125C-3EF5-B2F8-D5BB9C8DC61F}"/>
              </a:ext>
            </a:extLst>
          </p:cNvPr>
          <p:cNvSpPr>
            <a:spLocks noGrp="1"/>
          </p:cNvSpPr>
          <p:nvPr>
            <p:ph type="sldNum" sz="quarter" idx="5"/>
          </p:nvPr>
        </p:nvSpPr>
        <p:spPr/>
        <p:txBody>
          <a:bodyPr/>
          <a:lstStyle/>
          <a:p>
            <a:fld id="{AB6FF5B6-84AF-4554-B2A5-D6C818604231}" type="slidenum">
              <a:rPr lang="en-US" altLang="en-US" smtClean="0"/>
              <a:pPr/>
              <a:t>6</a:t>
            </a:fld>
            <a:endParaRPr lang="en-US" altLang="en-US"/>
          </a:p>
        </p:txBody>
      </p:sp>
    </p:spTree>
    <p:extLst>
      <p:ext uri="{BB962C8B-B14F-4D97-AF65-F5344CB8AC3E}">
        <p14:creationId xmlns:p14="http://schemas.microsoft.com/office/powerpoint/2010/main" val="379002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CD44A-6893-6511-ACA3-D2827A0FF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65C4F-6E17-A07A-68FC-A77557878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235B4-977D-139D-22AD-B6FE3BD83A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2BD786-BF57-858D-8F0C-B2C1A45D8175}"/>
              </a:ext>
            </a:extLst>
          </p:cNvPr>
          <p:cNvSpPr>
            <a:spLocks noGrp="1"/>
          </p:cNvSpPr>
          <p:nvPr>
            <p:ph type="sldNum" sz="quarter" idx="5"/>
          </p:nvPr>
        </p:nvSpPr>
        <p:spPr/>
        <p:txBody>
          <a:bodyPr/>
          <a:lstStyle/>
          <a:p>
            <a:fld id="{AB6FF5B6-84AF-4554-B2A5-D6C818604231}" type="slidenum">
              <a:rPr lang="en-US" altLang="en-US" smtClean="0"/>
              <a:pPr/>
              <a:t>7</a:t>
            </a:fld>
            <a:endParaRPr lang="en-US" altLang="en-US"/>
          </a:p>
        </p:txBody>
      </p:sp>
    </p:spTree>
    <p:extLst>
      <p:ext uri="{BB962C8B-B14F-4D97-AF65-F5344CB8AC3E}">
        <p14:creationId xmlns:p14="http://schemas.microsoft.com/office/powerpoint/2010/main" val="126859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C8B3-CED3-A411-6F5A-C6D4734F6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EC57A-D240-68C8-D65C-B4399C67E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B696E-513F-792C-0909-E23828AD6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899578-6276-C333-446C-D84E6F0B82D3}"/>
              </a:ext>
            </a:extLst>
          </p:cNvPr>
          <p:cNvSpPr>
            <a:spLocks noGrp="1"/>
          </p:cNvSpPr>
          <p:nvPr>
            <p:ph type="sldNum" sz="quarter" idx="5"/>
          </p:nvPr>
        </p:nvSpPr>
        <p:spPr/>
        <p:txBody>
          <a:bodyPr/>
          <a:lstStyle/>
          <a:p>
            <a:fld id="{AB6FF5B6-84AF-4554-B2A5-D6C818604231}" type="slidenum">
              <a:rPr lang="en-US" altLang="en-US" smtClean="0"/>
              <a:pPr/>
              <a:t>8</a:t>
            </a:fld>
            <a:endParaRPr lang="en-US" altLang="en-US"/>
          </a:p>
        </p:txBody>
      </p:sp>
    </p:spTree>
    <p:extLst>
      <p:ext uri="{BB962C8B-B14F-4D97-AF65-F5344CB8AC3E}">
        <p14:creationId xmlns:p14="http://schemas.microsoft.com/office/powerpoint/2010/main" val="297234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B727C-B752-E153-1DA0-57AF3C10B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712A2-3252-751F-E76E-F22302CEA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D96F5-4593-768A-58FB-E0E72E5DF3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312A6E-9002-7FA9-494D-CEE778C6F052}"/>
              </a:ext>
            </a:extLst>
          </p:cNvPr>
          <p:cNvSpPr>
            <a:spLocks noGrp="1"/>
          </p:cNvSpPr>
          <p:nvPr>
            <p:ph type="sldNum" sz="quarter" idx="5"/>
          </p:nvPr>
        </p:nvSpPr>
        <p:spPr/>
        <p:txBody>
          <a:bodyPr/>
          <a:lstStyle/>
          <a:p>
            <a:fld id="{AB6FF5B6-84AF-4554-B2A5-D6C818604231}" type="slidenum">
              <a:rPr lang="en-US" altLang="en-US" smtClean="0"/>
              <a:pPr/>
              <a:t>9</a:t>
            </a:fld>
            <a:endParaRPr lang="en-US" altLang="en-US"/>
          </a:p>
        </p:txBody>
      </p:sp>
    </p:spTree>
    <p:extLst>
      <p:ext uri="{BB962C8B-B14F-4D97-AF65-F5344CB8AC3E}">
        <p14:creationId xmlns:p14="http://schemas.microsoft.com/office/powerpoint/2010/main" val="101733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6100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4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85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95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62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022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6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280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4009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81FD8-33B3-46EE-A109-50F90C2446DD}"/>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5D252BB5-5A7C-4D68-9A7A-EB58469F37C0}"/>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a:extLst>
              <a:ext uri="{FF2B5EF4-FFF2-40B4-BE49-F238E27FC236}">
                <a16:creationId xmlns:a16="http://schemas.microsoft.com/office/drawing/2014/main" id="{851F532A-A6CE-4376-A74E-C00892B60E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573643" y="4621453"/>
            <a:ext cx="440487" cy="440895"/>
          </a:xfrm>
          <a:prstGeom prst="rect">
            <a:avLst/>
          </a:prstGeom>
        </p:spPr>
      </p:pic>
      <p:sp>
        <p:nvSpPr>
          <p:cNvPr id="6" name="TextBox 5">
            <a:extLst>
              <a:ext uri="{FF2B5EF4-FFF2-40B4-BE49-F238E27FC236}">
                <a16:creationId xmlns:a16="http://schemas.microsoft.com/office/drawing/2014/main" id="{2C5D890C-65B8-4C0E-A3B7-5643B99A0FC1}"/>
              </a:ext>
            </a:extLst>
          </p:cNvPr>
          <p:cNvSpPr txBox="1"/>
          <p:nvPr userDrawn="1"/>
        </p:nvSpPr>
        <p:spPr>
          <a:xfrm>
            <a:off x="6172200" y="4726485"/>
            <a:ext cx="2621687" cy="230832"/>
          </a:xfrm>
          <a:prstGeom prst="rect">
            <a:avLst/>
          </a:prstGeom>
          <a:noFill/>
        </p:spPr>
        <p:txBody>
          <a:bodyPr wrap="square" rtlCol="0">
            <a:spAutoFit/>
          </a:bodyPr>
          <a:lstStyle/>
          <a:p>
            <a:pPr algn="ctr"/>
            <a:r>
              <a:rPr lang="en-US" sz="900" b="1" dirty="0">
                <a:solidFill>
                  <a:schemeClr val="accent1">
                    <a:lumMod val="50000"/>
                  </a:schemeClr>
                </a:solidFill>
              </a:rPr>
              <a:t>FCC Accreditation Program 2025-2026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defRPr>
      </a:lvl2pPr>
      <a:lvl3pPr algn="ctr" rtl="0" eaLnBrk="1" fontAlgn="base" hangingPunct="1">
        <a:spcBef>
          <a:spcPct val="0"/>
        </a:spcBef>
        <a:spcAft>
          <a:spcPct val="0"/>
        </a:spcAft>
        <a:defRPr sz="4000" b="1">
          <a:solidFill>
            <a:schemeClr val="tx2"/>
          </a:solidFill>
          <a:latin typeface="Arial" panose="020B0604020202020204" pitchFamily="34" charset="0"/>
        </a:defRPr>
      </a:lvl3pPr>
      <a:lvl4pPr algn="ctr" rtl="0" eaLnBrk="1" fontAlgn="base" hangingPunct="1">
        <a:spcBef>
          <a:spcPct val="0"/>
        </a:spcBef>
        <a:spcAft>
          <a:spcPct val="0"/>
        </a:spcAft>
        <a:defRPr sz="4000" b="1">
          <a:solidFill>
            <a:schemeClr val="tx2"/>
          </a:solidFill>
          <a:latin typeface="Arial" panose="020B0604020202020204" pitchFamily="34" charset="0"/>
        </a:defRPr>
      </a:lvl4pPr>
      <a:lvl5pPr algn="ctr" rtl="0" eaLnBrk="1" fontAlgn="base" hangingPunct="1">
        <a:spcBef>
          <a:spcPct val="0"/>
        </a:spcBef>
        <a:spcAft>
          <a:spcPct val="0"/>
        </a:spcAft>
        <a:defRPr sz="4000" b="1">
          <a:solidFill>
            <a:schemeClr val="tx2"/>
          </a:solidFill>
          <a:latin typeface="Arial" panose="020B0604020202020204" pitchFamily="34" charset="0"/>
        </a:defRPr>
      </a:lvl5pPr>
      <a:lvl6pPr marL="457200" algn="ctr" rtl="0" eaLnBrk="1" fontAlgn="base" hangingPunct="1">
        <a:spcBef>
          <a:spcPct val="0"/>
        </a:spcBef>
        <a:spcAft>
          <a:spcPct val="0"/>
        </a:spcAft>
        <a:defRPr sz="4000" b="1">
          <a:solidFill>
            <a:schemeClr val="tx2"/>
          </a:solidFill>
          <a:latin typeface="Arial" panose="020B0604020202020204" pitchFamily="34" charset="0"/>
        </a:defRPr>
      </a:lvl6pPr>
      <a:lvl7pPr marL="914400" algn="ctr" rtl="0" eaLnBrk="1" fontAlgn="base" hangingPunct="1">
        <a:spcBef>
          <a:spcPct val="0"/>
        </a:spcBef>
        <a:spcAft>
          <a:spcPct val="0"/>
        </a:spcAft>
        <a:defRPr sz="4000" b="1">
          <a:solidFill>
            <a:schemeClr val="tx2"/>
          </a:solidFill>
          <a:latin typeface="Arial" panose="020B0604020202020204" pitchFamily="34" charset="0"/>
        </a:defRPr>
      </a:lvl7pPr>
      <a:lvl8pPr marL="1371600" algn="ctr" rtl="0" eaLnBrk="1" fontAlgn="base" hangingPunct="1">
        <a:spcBef>
          <a:spcPct val="0"/>
        </a:spcBef>
        <a:spcAft>
          <a:spcPct val="0"/>
        </a:spcAft>
        <a:defRPr sz="4000" b="1">
          <a:solidFill>
            <a:schemeClr val="tx2"/>
          </a:solidFill>
          <a:latin typeface="Arial" panose="020B0604020202020204" pitchFamily="34" charset="0"/>
        </a:defRPr>
      </a:lvl8pPr>
      <a:lvl9pPr marL="1828800" algn="ctr"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eas-ed.org/presentation-recordings-and-powerpoints"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eas-ed.org/elementary-and-secondary-school-manual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eas-ed.org/guides-and-handbooks" TargetMode="External"/><Relationship Id="rId4" Type="http://schemas.openxmlformats.org/officeDocument/2006/relationships/hyperlink" Target="https://eas-ed.org/presentation-recordings-and-powerpoints" TargetMode="Externa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as-ed.org/webinar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teams.microsoft.com/l/meetup-join/19%3ameeting_ZjljZjIzNjktYjA2Ny00YjQzLTk2ZWEtZDk5NDVkYWQ3YWEy%40thread.v2/0?context=%7b%22Tid%22%3a%226118aa8c-eed6-4262-bc0d-e1b18cba0072%22%2c%22Oid%22%3a%22b9757ca0-2c69-459e-8daf-7332973e8e51%22%7d"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hyperlink" Target="https://teams.microsoft.com/l/meetup-join/19%3ameeting_NjMyYzE5ZmQtMDM5YS00YTg3LTk4YWYtY2Y2MDlhYzMwMTVl%40thread.v2/0?context=%7b%22Tid%22%3a%226118aa8c-eed6-4262-bc0d-e1b18cba0072%22%2c%22Oid%22%3a%22b9757ca0-2c69-459e-8daf-7332973e8e51%22%7d" TargetMode="External"/><Relationship Id="rId13" Type="http://schemas.openxmlformats.org/officeDocument/2006/relationships/hyperlink" Target="https://eas-ed.org/presentation-recordings-and-powerpoints" TargetMode="External"/><Relationship Id="rId3" Type="http://schemas.openxmlformats.org/officeDocument/2006/relationships/image" Target="../media/image16.png"/><Relationship Id="rId7" Type="http://schemas.openxmlformats.org/officeDocument/2006/relationships/hyperlink" Target="https://teams.microsoft.com/l/meetup-join/19%3ameeting_ZTY0MDAzNjktNGFlYy00NTFkLWI2YWUtYzBhZDUwMGRhMDFj%40thread.v2/0?context=%7b%22Tid%22%3a%226118aa8c-eed6-4262-bc0d-e1b18cba0072%22%2c%22Oid%22%3a%22b9757ca0-2c69-459e-8daf-7332973e8e51%22%7d" TargetMode="External"/><Relationship Id="rId12"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teams.microsoft.com/l/meetup-join/19%3ameeting_Y2E4YjZiYjItMjZjOC00NzExLWI3ODUtZDdjNWYxNjFkODMy%40thread.v2/0?context=%7b%22Tid%22%3a%226118aa8c-eed6-4262-bc0d-e1b18cba0072%22%2c%22Oid%22%3a%22b9757ca0-2c69-459e-8daf-7332973e8e51%22%7d" TargetMode="External"/><Relationship Id="rId11" Type="http://schemas.openxmlformats.org/officeDocument/2006/relationships/hyperlink" Target="https://teams.microsoft.com/l/meetup-join/19%3ameeting_NzMzNjYzZTctOGU3OS00NzU1LThmZTEtZjgzZmVjOWFjOGIy%40thread.v2/0?context=%7b%22Tid%22%3a%226118aa8c-eed6-4262-bc0d-e1b18cba0072%22%2c%22Oid%22%3a%22b9757ca0-2c69-459e-8daf-7332973e8e51%22%7d" TargetMode="External"/><Relationship Id="rId5" Type="http://schemas.openxmlformats.org/officeDocument/2006/relationships/hyperlink" Target="https://teams.microsoft.com/l/meetup-join/19%3ameeting_YmE0NzA1YTktNmRlNS00ZjJjLWE2M2MtN2MwNzVjMWIwN2Jh%40thread.v2/0?context=%7b%22Tid%22%3a%226118aa8c-eed6-4262-bc0d-e1b18cba0072%22%2c%22Oid%22%3a%22b9757ca0-2c69-459e-8daf-7332973e8e51%22%7d" TargetMode="External"/><Relationship Id="rId10" Type="http://schemas.openxmlformats.org/officeDocument/2006/relationships/hyperlink" Target="https://teams.microsoft.com/l/meetup-join/19%3ameeting_MTA4MWIwNmYtOGUxNS00YzBkLWIwMmUtMmViYWMzMjgyNzc4%40thread.v2/0?context=%7b%22Tid%22%3a%226118aa8c-eed6-4262-bc0d-e1b18cba0072%22%2c%22Oid%22%3a%22b9757ca0-2c69-459e-8daf-7332973e8e51%22%7d" TargetMode="External"/><Relationship Id="rId4" Type="http://schemas.openxmlformats.org/officeDocument/2006/relationships/hyperlink" Target="https://eas-ed.org/webinars" TargetMode="External"/><Relationship Id="rId9" Type="http://schemas.openxmlformats.org/officeDocument/2006/relationships/hyperlink" Target="https://teams.microsoft.com/l/meetup-join/19%3ameeting_YzM2NDQwMzEtZWFlOC00NzBkLTk0YmQtOGEzYzdmZjQ5ZjEx%40thread.v2/0?context=%7b%22Tid%22%3a%226118aa8c-eed6-4262-bc0d-e1b18cba0072%22%2c%22Oid%22%3a%22b9757ca0-2c69-459e-8daf-7332973e8e51%22%7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camp@flacathconf.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as-ed.org/presentation-recordings-and-powerpoints" TargetMode="External"/><Relationship Id="rId5" Type="http://schemas.openxmlformats.org/officeDocument/2006/relationships/image" Target="../media/image17.png"/><Relationship Id="rId4" Type="http://schemas.openxmlformats.org/officeDocument/2006/relationships/hyperlink" Target="mailto:sbosko@flacathconf.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as-ed.org/guides-and-handbook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a:extLst>
              <a:ext uri="{FF2B5EF4-FFF2-40B4-BE49-F238E27FC236}">
                <a16:creationId xmlns:a16="http://schemas.microsoft.com/office/drawing/2014/main" id="{D8934FA7-2747-4FC6-B6D6-5963790F0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62450"/>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56AA4B1-554C-4A33-802F-645AFE5DC2A2}"/>
              </a:ext>
            </a:extLst>
          </p:cNvPr>
          <p:cNvPicPr>
            <a:picLocks noChangeAspect="1"/>
          </p:cNvPicPr>
          <p:nvPr/>
        </p:nvPicPr>
        <p:blipFill rotWithShape="1">
          <a:blip r:embed="rId4">
            <a:extLst>
              <a:ext uri="{28A0092B-C50C-407E-A947-70E740481C1C}">
                <a14:useLocalDpi xmlns:a14="http://schemas.microsoft.com/office/drawing/2010/main" val="0"/>
              </a:ext>
            </a:extLst>
          </a:blip>
          <a:srcRect l="16456" r="17371"/>
          <a:stretch/>
        </p:blipFill>
        <p:spPr>
          <a:xfrm>
            <a:off x="0" y="0"/>
            <a:ext cx="5105401" cy="5143500"/>
          </a:xfrm>
          <a:prstGeom prst="rect">
            <a:avLst/>
          </a:prstGeom>
        </p:spPr>
      </p:pic>
      <p:sp>
        <p:nvSpPr>
          <p:cNvPr id="2" name="Title 1">
            <a:extLst>
              <a:ext uri="{FF2B5EF4-FFF2-40B4-BE49-F238E27FC236}">
                <a16:creationId xmlns:a16="http://schemas.microsoft.com/office/drawing/2014/main" id="{5177F072-6BC6-4848-83A6-8770DBB6919D}"/>
              </a:ext>
            </a:extLst>
          </p:cNvPr>
          <p:cNvSpPr>
            <a:spLocks noGrp="1"/>
          </p:cNvSpPr>
          <p:nvPr>
            <p:ph type="title"/>
          </p:nvPr>
        </p:nvSpPr>
        <p:spPr>
          <a:xfrm>
            <a:off x="5257800" y="328611"/>
            <a:ext cx="3733800" cy="871538"/>
          </a:xfrm>
        </p:spPr>
        <p:txBody>
          <a:bodyPr/>
          <a:lstStyle/>
          <a:p>
            <a:pPr algn="ctr"/>
            <a:r>
              <a:rPr lang="en-US" b="0" dirty="0">
                <a:latin typeface="Berlin Sans FB" panose="020E0602020502020306" pitchFamily="34" charset="0"/>
              </a:rPr>
              <a:t>Florida Catholic Conference </a:t>
            </a:r>
            <a:br>
              <a:rPr lang="en-US" b="0" dirty="0">
                <a:latin typeface="Berlin Sans FB" panose="020E0602020502020306" pitchFamily="34" charset="0"/>
              </a:rPr>
            </a:br>
            <a:r>
              <a:rPr lang="en-US" b="0" dirty="0">
                <a:latin typeface="Berlin Sans FB" panose="020E0602020502020306" pitchFamily="34" charset="0"/>
              </a:rPr>
              <a:t>Accreditation Program</a:t>
            </a:r>
          </a:p>
        </p:txBody>
      </p:sp>
      <p:sp>
        <p:nvSpPr>
          <p:cNvPr id="5" name="Text Placeholder 4">
            <a:extLst>
              <a:ext uri="{FF2B5EF4-FFF2-40B4-BE49-F238E27FC236}">
                <a16:creationId xmlns:a16="http://schemas.microsoft.com/office/drawing/2014/main" id="{70ECAF62-6CC8-458A-9C2C-1C0BCC83C17F}"/>
              </a:ext>
            </a:extLst>
          </p:cNvPr>
          <p:cNvSpPr>
            <a:spLocks noGrp="1"/>
          </p:cNvSpPr>
          <p:nvPr>
            <p:ph type="body" sz="half" idx="2"/>
          </p:nvPr>
        </p:nvSpPr>
        <p:spPr>
          <a:xfrm>
            <a:off x="5257800" y="1352550"/>
            <a:ext cx="3733800" cy="2908697"/>
          </a:xfrm>
        </p:spPr>
        <p:txBody>
          <a:bodyPr/>
          <a:lstStyle/>
          <a:p>
            <a:pPr algn="ctr"/>
            <a:r>
              <a:rPr lang="en-US" sz="2400" dirty="0">
                <a:solidFill>
                  <a:srgbClr val="0000FF"/>
                </a:solidFill>
                <a:latin typeface="Berlin Sans FB" panose="020E0602020502020306" pitchFamily="34" charset="0"/>
              </a:rPr>
              <a:t>Fall CIPA Cohort</a:t>
            </a:r>
          </a:p>
          <a:p>
            <a:pPr algn="ctr"/>
            <a:r>
              <a:rPr lang="en-US" sz="2400">
                <a:solidFill>
                  <a:srgbClr val="0000FF"/>
                </a:solidFill>
                <a:latin typeface="Berlin Sans FB" panose="020E0602020502020306" pitchFamily="34" charset="0"/>
              </a:rPr>
              <a:t>January 15, 2026</a:t>
            </a:r>
            <a:endParaRPr lang="en-US" sz="2400" dirty="0">
              <a:solidFill>
                <a:srgbClr val="0000FF"/>
              </a:solidFill>
              <a:latin typeface="Berlin Sans FB" panose="020E0602020502020306" pitchFamily="34" charset="0"/>
            </a:endParaRPr>
          </a:p>
        </p:txBody>
      </p:sp>
      <p:pic>
        <p:nvPicPr>
          <p:cNvPr id="4" name="Picture 3">
            <a:extLst>
              <a:ext uri="{FF2B5EF4-FFF2-40B4-BE49-F238E27FC236}">
                <a16:creationId xmlns:a16="http://schemas.microsoft.com/office/drawing/2014/main" id="{9FA89543-FB74-4DB9-B462-23B5A1D311E1}"/>
              </a:ext>
            </a:extLst>
          </p:cNvPr>
          <p:cNvPicPr>
            <a:picLocks noChangeAspect="1"/>
          </p:cNvPicPr>
          <p:nvPr/>
        </p:nvPicPr>
        <p:blipFill>
          <a:blip r:embed="rId5"/>
          <a:stretch>
            <a:fillRect/>
          </a:stretch>
        </p:blipFill>
        <p:spPr>
          <a:xfrm>
            <a:off x="6705601" y="3409951"/>
            <a:ext cx="838200" cy="838200"/>
          </a:xfrm>
          <a:prstGeom prst="rect">
            <a:avLst/>
          </a:prstGeom>
        </p:spPr>
      </p:pic>
      <p:sp>
        <p:nvSpPr>
          <p:cNvPr id="6" name="TextBox 5">
            <a:extLst>
              <a:ext uri="{FF2B5EF4-FFF2-40B4-BE49-F238E27FC236}">
                <a16:creationId xmlns:a16="http://schemas.microsoft.com/office/drawing/2014/main" id="{E2BE8D72-EF27-4237-B5E7-C5503AC3D292}"/>
              </a:ext>
            </a:extLst>
          </p:cNvPr>
          <p:cNvSpPr txBox="1"/>
          <p:nvPr/>
        </p:nvSpPr>
        <p:spPr>
          <a:xfrm>
            <a:off x="5943600" y="4261247"/>
            <a:ext cx="2971800" cy="338554"/>
          </a:xfrm>
          <a:prstGeom prst="rect">
            <a:avLst/>
          </a:prstGeom>
          <a:noFill/>
        </p:spPr>
        <p:txBody>
          <a:bodyPr wrap="square" rtlCol="0">
            <a:spAutoFit/>
          </a:bodyPr>
          <a:lstStyle/>
          <a:p>
            <a:pPr algn="ctr"/>
            <a:r>
              <a:rPr lang="en-US" sz="800" dirty="0"/>
              <a:t>Slide deck (recording available after the webinar)</a:t>
            </a:r>
          </a:p>
          <a:p>
            <a:pPr algn="ctr"/>
            <a:r>
              <a:rPr lang="en-US" sz="800" dirty="0">
                <a:hlinkClick r:id="rId6"/>
              </a:rPr>
              <a:t>https://eas-ed.org/presentation-recordings-and-powerpoints</a:t>
            </a:r>
            <a:r>
              <a:rPr lang="en-US" sz="800" dirty="0"/>
              <a:t> </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4763-FF10-00A6-C792-26484D1C2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D2D8D-10F7-981B-1B90-D5CB4156D5FD}"/>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Review Written Plans </a:t>
            </a:r>
          </a:p>
        </p:txBody>
      </p:sp>
      <p:sp>
        <p:nvSpPr>
          <p:cNvPr id="5122" name="Content Placeholder 2">
            <a:extLst>
              <a:ext uri="{FF2B5EF4-FFF2-40B4-BE49-F238E27FC236}">
                <a16:creationId xmlns:a16="http://schemas.microsoft.com/office/drawing/2014/main" id="{9C4647EE-EEF1-E144-EAFB-16C7E9F25A5A}"/>
              </a:ext>
            </a:extLst>
          </p:cNvPr>
          <p:cNvSpPr>
            <a:spLocks noGrp="1" noChangeArrowheads="1"/>
          </p:cNvSpPr>
          <p:nvPr>
            <p:ph sz="half" idx="1"/>
          </p:nvPr>
        </p:nvSpPr>
        <p:spPr>
          <a:xfrm>
            <a:off x="533400" y="1123950"/>
            <a:ext cx="8153400" cy="3505200"/>
          </a:xfrm>
        </p:spPr>
        <p:txBody>
          <a:bodyPr/>
          <a:lstStyle/>
          <a:p>
            <a:pPr marL="0" indent="0">
              <a:buNone/>
            </a:pPr>
            <a:r>
              <a:rPr lang="en-US" sz="2500" dirty="0">
                <a:solidFill>
                  <a:schemeClr val="accent1">
                    <a:lumMod val="75000"/>
                  </a:schemeClr>
                </a:solidFill>
                <a:latin typeface="Berlin Sans FB" panose="020E0602020502020306" pitchFamily="34" charset="0"/>
              </a:rPr>
              <a:t>“Plans” in the benchmarks means implementing robust written plans</a:t>
            </a:r>
          </a:p>
          <a:p>
            <a:pPr marL="0" indent="0">
              <a:buNone/>
            </a:pPr>
            <a:r>
              <a:rPr lang="en-US" sz="2100" dirty="0">
                <a:solidFill>
                  <a:schemeClr val="accent1">
                    <a:lumMod val="75000"/>
                  </a:schemeClr>
                </a:solidFill>
                <a:latin typeface="Berlin Sans FB" panose="020E0602020502020306" pitchFamily="34" charset="0"/>
              </a:rPr>
              <a:t>Assessment and Data Usage, Communications/Marketing, Development/Advancement, Enrollment Management, Facilities Management, Individual Professional Development Plans, Leadership Succession, Safety, School-wide Professional Development, Technology Plan</a:t>
            </a:r>
          </a:p>
          <a:p>
            <a:pPr>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18718531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D5D05-A3F3-81C3-B2D1-E70B0C55A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20F9E-412D-904D-0066-EC0CA412285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Resources on EAS-Ed</a:t>
            </a:r>
          </a:p>
        </p:txBody>
      </p:sp>
      <p:pic>
        <p:nvPicPr>
          <p:cNvPr id="3" name="Picture 2">
            <a:extLst>
              <a:ext uri="{FF2B5EF4-FFF2-40B4-BE49-F238E27FC236}">
                <a16:creationId xmlns:a16="http://schemas.microsoft.com/office/drawing/2014/main" id="{3F48CAF1-C589-1D39-65B7-A0B33726B404}"/>
              </a:ext>
            </a:extLst>
          </p:cNvPr>
          <p:cNvPicPr>
            <a:picLocks noChangeAspect="1"/>
          </p:cNvPicPr>
          <p:nvPr/>
        </p:nvPicPr>
        <p:blipFill>
          <a:blip r:embed="rId3"/>
          <a:stretch>
            <a:fillRect/>
          </a:stretch>
        </p:blipFill>
        <p:spPr>
          <a:xfrm>
            <a:off x="533399" y="3562351"/>
            <a:ext cx="990601" cy="990601"/>
          </a:xfrm>
          <a:prstGeom prst="rect">
            <a:avLst/>
          </a:prstGeom>
        </p:spPr>
      </p:pic>
      <p:sp>
        <p:nvSpPr>
          <p:cNvPr id="4" name="TextBox 3">
            <a:extLst>
              <a:ext uri="{FF2B5EF4-FFF2-40B4-BE49-F238E27FC236}">
                <a16:creationId xmlns:a16="http://schemas.microsoft.com/office/drawing/2014/main" id="{6F83F67B-2E97-3824-9A29-E4265D8DFDB4}"/>
              </a:ext>
            </a:extLst>
          </p:cNvPr>
          <p:cNvSpPr txBox="1"/>
          <p:nvPr/>
        </p:nvSpPr>
        <p:spPr>
          <a:xfrm>
            <a:off x="1828800" y="3780652"/>
            <a:ext cx="6400800" cy="646331"/>
          </a:xfrm>
          <a:prstGeom prst="rect">
            <a:avLst/>
          </a:prstGeom>
          <a:noFill/>
        </p:spPr>
        <p:txBody>
          <a:bodyPr wrap="square" rtlCol="0">
            <a:spAutoFit/>
          </a:bodyPr>
          <a:lstStyle/>
          <a:p>
            <a:r>
              <a:rPr lang="en-US" dirty="0">
                <a:solidFill>
                  <a:schemeClr val="accent1">
                    <a:lumMod val="75000"/>
                  </a:schemeClr>
                </a:solidFill>
                <a:latin typeface="Berlin Sans FB" panose="020E0602020502020306" pitchFamily="34" charset="0"/>
              </a:rPr>
              <a:t>Slide Decks and Recordings: </a:t>
            </a:r>
            <a:r>
              <a:rPr lang="en-US" dirty="0">
                <a:latin typeface="Berlin Sans FB" panose="020E0602020502020306" pitchFamily="34" charset="0"/>
                <a:hlinkClick r:id="rId4"/>
              </a:rPr>
              <a:t>https://eas-ed.org/presentation-recordings-and-powerpoints</a:t>
            </a:r>
            <a:r>
              <a:rPr lang="en-US" dirty="0">
                <a:latin typeface="Berlin Sans FB" panose="020E0602020502020306" pitchFamily="34" charset="0"/>
              </a:rPr>
              <a:t> </a:t>
            </a:r>
          </a:p>
        </p:txBody>
      </p:sp>
      <p:sp>
        <p:nvSpPr>
          <p:cNvPr id="6" name="Content Placeholder 2">
            <a:extLst>
              <a:ext uri="{FF2B5EF4-FFF2-40B4-BE49-F238E27FC236}">
                <a16:creationId xmlns:a16="http://schemas.microsoft.com/office/drawing/2014/main" id="{D467734D-D4DC-F748-EEF2-CDD695131001}"/>
              </a:ext>
            </a:extLst>
          </p:cNvPr>
          <p:cNvSpPr>
            <a:spLocks noGrp="1"/>
          </p:cNvSpPr>
          <p:nvPr>
            <p:ph sz="half" idx="2"/>
          </p:nvPr>
        </p:nvSpPr>
        <p:spPr>
          <a:xfrm>
            <a:off x="1632922" y="1564101"/>
            <a:ext cx="6139478" cy="381000"/>
          </a:xfrm>
        </p:spPr>
        <p:txBody>
          <a:bodyPr/>
          <a:lstStyle/>
          <a:p>
            <a:pPr marL="0" indent="0">
              <a:buNone/>
            </a:pPr>
            <a:r>
              <a:rPr lang="en-US" altLang="en-US" sz="1800" dirty="0">
                <a:solidFill>
                  <a:schemeClr val="accent1">
                    <a:lumMod val="75000"/>
                  </a:schemeClr>
                </a:solidFill>
                <a:latin typeface="Berlin Sans FB" panose="020E0602020502020306" pitchFamily="34" charset="0"/>
              </a:rPr>
              <a:t>CIPA Guide: </a:t>
            </a:r>
            <a:r>
              <a:rPr lang="en-US" altLang="en-US" sz="1800" dirty="0">
                <a:solidFill>
                  <a:schemeClr val="accent1">
                    <a:lumMod val="75000"/>
                  </a:schemeClr>
                </a:solidFill>
                <a:latin typeface="Berlin Sans FB" panose="020E0602020502020306" pitchFamily="34" charset="0"/>
                <a:hlinkClick r:id="rId5"/>
              </a:rPr>
              <a:t>https://eas-ed.org/guides-and-handbooks</a:t>
            </a:r>
            <a:r>
              <a:rPr lang="en-US" altLang="en-US" sz="1800" dirty="0">
                <a:solidFill>
                  <a:schemeClr val="accent1">
                    <a:lumMod val="75000"/>
                  </a:schemeClr>
                </a:solidFill>
                <a:latin typeface="Berlin Sans FB" panose="020E0602020502020306" pitchFamily="34" charset="0"/>
              </a:rPr>
              <a:t> </a:t>
            </a:r>
            <a:endParaRPr lang="en-US" sz="1800" dirty="0"/>
          </a:p>
        </p:txBody>
      </p:sp>
      <p:pic>
        <p:nvPicPr>
          <p:cNvPr id="7" name="Picture 6">
            <a:extLst>
              <a:ext uri="{FF2B5EF4-FFF2-40B4-BE49-F238E27FC236}">
                <a16:creationId xmlns:a16="http://schemas.microsoft.com/office/drawing/2014/main" id="{2332A8C5-4E1D-D268-512E-BFD690FC803A}"/>
              </a:ext>
            </a:extLst>
          </p:cNvPr>
          <p:cNvPicPr>
            <a:picLocks noChangeAspect="1"/>
          </p:cNvPicPr>
          <p:nvPr/>
        </p:nvPicPr>
        <p:blipFill>
          <a:blip r:embed="rId6"/>
          <a:stretch>
            <a:fillRect/>
          </a:stretch>
        </p:blipFill>
        <p:spPr>
          <a:xfrm>
            <a:off x="533400" y="1208087"/>
            <a:ext cx="990600" cy="990600"/>
          </a:xfrm>
          <a:prstGeom prst="rect">
            <a:avLst/>
          </a:prstGeom>
        </p:spPr>
      </p:pic>
      <p:sp>
        <p:nvSpPr>
          <p:cNvPr id="8" name="TextBox 7">
            <a:extLst>
              <a:ext uri="{FF2B5EF4-FFF2-40B4-BE49-F238E27FC236}">
                <a16:creationId xmlns:a16="http://schemas.microsoft.com/office/drawing/2014/main" id="{4BABEF90-8120-DB77-D858-BF570BD26B63}"/>
              </a:ext>
            </a:extLst>
          </p:cNvPr>
          <p:cNvSpPr txBox="1"/>
          <p:nvPr/>
        </p:nvSpPr>
        <p:spPr>
          <a:xfrm>
            <a:off x="609600" y="2724150"/>
            <a:ext cx="7315200" cy="369332"/>
          </a:xfrm>
          <a:prstGeom prst="rect">
            <a:avLst/>
          </a:prstGeom>
          <a:noFill/>
        </p:spPr>
        <p:txBody>
          <a:bodyPr wrap="square" rtlCol="0">
            <a:spAutoFit/>
          </a:bodyPr>
          <a:lstStyle/>
          <a:p>
            <a:r>
              <a:rPr lang="en-US" dirty="0">
                <a:solidFill>
                  <a:schemeClr val="accent1">
                    <a:lumMod val="75000"/>
                  </a:schemeClr>
                </a:solidFill>
                <a:latin typeface="Berlin Sans FB" panose="020E0602020502020306" pitchFamily="34" charset="0"/>
              </a:rPr>
              <a:t>New Rubrics: </a:t>
            </a:r>
            <a:r>
              <a:rPr lang="en-US" dirty="0">
                <a:latin typeface="Berlin Sans FB" panose="020E0602020502020306" pitchFamily="34" charset="0"/>
                <a:hlinkClick r:id="rId7"/>
              </a:rPr>
              <a:t>https://eas-ed.org/elementary-and-secondary-school-manuals</a:t>
            </a:r>
            <a:r>
              <a:rPr lang="en-US" dirty="0">
                <a:latin typeface="Berlin Sans FB" panose="020E0602020502020306" pitchFamily="34" charset="0"/>
              </a:rPr>
              <a:t> </a:t>
            </a:r>
          </a:p>
        </p:txBody>
      </p:sp>
      <p:pic>
        <p:nvPicPr>
          <p:cNvPr id="10" name="Picture 9">
            <a:extLst>
              <a:ext uri="{FF2B5EF4-FFF2-40B4-BE49-F238E27FC236}">
                <a16:creationId xmlns:a16="http://schemas.microsoft.com/office/drawing/2014/main" id="{173C88FD-46A3-D4BF-0A2D-D075815A4842}"/>
              </a:ext>
            </a:extLst>
          </p:cNvPr>
          <p:cNvPicPr>
            <a:picLocks noChangeAspect="1"/>
          </p:cNvPicPr>
          <p:nvPr/>
        </p:nvPicPr>
        <p:blipFill>
          <a:blip r:embed="rId8"/>
          <a:stretch>
            <a:fillRect/>
          </a:stretch>
        </p:blipFill>
        <p:spPr>
          <a:xfrm>
            <a:off x="7924800" y="2342797"/>
            <a:ext cx="990601" cy="990601"/>
          </a:xfrm>
          <a:prstGeom prst="rect">
            <a:avLst/>
          </a:prstGeom>
        </p:spPr>
      </p:pic>
    </p:spTree>
    <p:extLst>
      <p:ext uri="{BB962C8B-B14F-4D97-AF65-F5344CB8AC3E}">
        <p14:creationId xmlns:p14="http://schemas.microsoft.com/office/powerpoint/2010/main" val="73110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289B-5994-CAAE-5B44-BEE76560F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454AC-6EBC-46C2-602B-0CD5247A1E2B}"/>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Resources on EAS-Ed</a:t>
            </a:r>
          </a:p>
        </p:txBody>
      </p:sp>
      <p:pic>
        <p:nvPicPr>
          <p:cNvPr id="11" name="Picture 10">
            <a:extLst>
              <a:ext uri="{FF2B5EF4-FFF2-40B4-BE49-F238E27FC236}">
                <a16:creationId xmlns:a16="http://schemas.microsoft.com/office/drawing/2014/main" id="{134B1188-9D7A-C214-74CA-07B26D967328}"/>
              </a:ext>
            </a:extLst>
          </p:cNvPr>
          <p:cNvPicPr>
            <a:picLocks noChangeAspect="1"/>
          </p:cNvPicPr>
          <p:nvPr/>
        </p:nvPicPr>
        <p:blipFill>
          <a:blip r:embed="rId3"/>
          <a:srcRect l="50000"/>
          <a:stretch>
            <a:fillRect/>
          </a:stretch>
        </p:blipFill>
        <p:spPr>
          <a:xfrm>
            <a:off x="1005210" y="1126134"/>
            <a:ext cx="7133580" cy="4012639"/>
          </a:xfrm>
          <a:prstGeom prst="rect">
            <a:avLst/>
          </a:prstGeom>
        </p:spPr>
      </p:pic>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68B362D-4536-8071-03B8-F3BD5F321E24}"/>
                  </a:ext>
                </a:extLst>
              </p14:cNvPr>
              <p14:cNvContentPartPr/>
              <p14:nvPr/>
            </p14:nvContentPartPr>
            <p14:xfrm>
              <a:off x="1580909" y="1340296"/>
              <a:ext cx="1327680" cy="360"/>
            </p14:xfrm>
          </p:contentPart>
        </mc:Choice>
        <mc:Fallback>
          <p:pic>
            <p:nvPicPr>
              <p:cNvPr id="13" name="Ink 12">
                <a:extLst>
                  <a:ext uri="{FF2B5EF4-FFF2-40B4-BE49-F238E27FC236}">
                    <a16:creationId xmlns:a16="http://schemas.microsoft.com/office/drawing/2014/main" id="{468B362D-4536-8071-03B8-F3BD5F321E24}"/>
                  </a:ext>
                </a:extLst>
              </p:cNvPr>
              <p:cNvPicPr/>
              <p:nvPr/>
            </p:nvPicPr>
            <p:blipFill>
              <a:blip r:embed="rId5"/>
              <a:stretch>
                <a:fillRect/>
              </a:stretch>
            </p:blipFill>
            <p:spPr>
              <a:xfrm>
                <a:off x="1526909" y="1232296"/>
                <a:ext cx="1435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99072851-1C83-2004-EB20-BBB29E83AFAB}"/>
                  </a:ext>
                </a:extLst>
              </p14:cNvPr>
              <p14:cNvContentPartPr/>
              <p14:nvPr/>
            </p14:nvContentPartPr>
            <p14:xfrm>
              <a:off x="3526709" y="2248216"/>
              <a:ext cx="928800" cy="720"/>
            </p14:xfrm>
          </p:contentPart>
        </mc:Choice>
        <mc:Fallback>
          <p:pic>
            <p:nvPicPr>
              <p:cNvPr id="15" name="Ink 14">
                <a:extLst>
                  <a:ext uri="{FF2B5EF4-FFF2-40B4-BE49-F238E27FC236}">
                    <a16:creationId xmlns:a16="http://schemas.microsoft.com/office/drawing/2014/main" id="{99072851-1C83-2004-EB20-BBB29E83AFAB}"/>
                  </a:ext>
                </a:extLst>
              </p:cNvPr>
              <p:cNvPicPr/>
              <p:nvPr/>
            </p:nvPicPr>
            <p:blipFill>
              <a:blip r:embed="rId7"/>
              <a:stretch>
                <a:fillRect/>
              </a:stretch>
            </p:blipFill>
            <p:spPr>
              <a:xfrm>
                <a:off x="3472709" y="2032216"/>
                <a:ext cx="103644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DE6D9133-FED9-84E1-FA43-E36A74470E7F}"/>
                  </a:ext>
                </a:extLst>
              </p14:cNvPr>
              <p14:cNvContentPartPr/>
              <p14:nvPr/>
            </p14:nvContentPartPr>
            <p14:xfrm>
              <a:off x="2653709" y="4007896"/>
              <a:ext cx="735840" cy="360"/>
            </p14:xfrm>
          </p:contentPart>
        </mc:Choice>
        <mc:Fallback>
          <p:pic>
            <p:nvPicPr>
              <p:cNvPr id="17" name="Ink 16">
                <a:extLst>
                  <a:ext uri="{FF2B5EF4-FFF2-40B4-BE49-F238E27FC236}">
                    <a16:creationId xmlns:a16="http://schemas.microsoft.com/office/drawing/2014/main" id="{DE6D9133-FED9-84E1-FA43-E36A74470E7F}"/>
                  </a:ext>
                </a:extLst>
              </p:cNvPr>
              <p:cNvPicPr/>
              <p:nvPr/>
            </p:nvPicPr>
            <p:blipFill>
              <a:blip r:embed="rId9"/>
              <a:stretch>
                <a:fillRect/>
              </a:stretch>
            </p:blipFill>
            <p:spPr>
              <a:xfrm>
                <a:off x="2599709" y="3899896"/>
                <a:ext cx="843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7F697A50-D903-89DF-0981-2E8FE419B53C}"/>
                  </a:ext>
                </a:extLst>
              </p14:cNvPr>
              <p14:cNvContentPartPr/>
              <p14:nvPr/>
            </p14:nvContentPartPr>
            <p14:xfrm>
              <a:off x="2646509" y="4248736"/>
              <a:ext cx="722880" cy="720"/>
            </p14:xfrm>
          </p:contentPart>
        </mc:Choice>
        <mc:Fallback>
          <p:pic>
            <p:nvPicPr>
              <p:cNvPr id="19" name="Ink 18">
                <a:extLst>
                  <a:ext uri="{FF2B5EF4-FFF2-40B4-BE49-F238E27FC236}">
                    <a16:creationId xmlns:a16="http://schemas.microsoft.com/office/drawing/2014/main" id="{7F697A50-D903-89DF-0981-2E8FE419B53C}"/>
                  </a:ext>
                </a:extLst>
              </p:cNvPr>
              <p:cNvPicPr/>
              <p:nvPr/>
            </p:nvPicPr>
            <p:blipFill>
              <a:blip r:embed="rId11"/>
              <a:stretch>
                <a:fillRect/>
              </a:stretch>
            </p:blipFill>
            <p:spPr>
              <a:xfrm>
                <a:off x="2592509" y="4032736"/>
                <a:ext cx="83052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19977C06-675F-468A-46BB-39D4830FF176}"/>
                  </a:ext>
                </a:extLst>
              </p14:cNvPr>
              <p14:cNvContentPartPr/>
              <p14:nvPr/>
            </p14:nvContentPartPr>
            <p14:xfrm>
              <a:off x="2605469" y="4461856"/>
              <a:ext cx="804600" cy="27720"/>
            </p14:xfrm>
          </p:contentPart>
        </mc:Choice>
        <mc:Fallback>
          <p:pic>
            <p:nvPicPr>
              <p:cNvPr id="21" name="Ink 20">
                <a:extLst>
                  <a:ext uri="{FF2B5EF4-FFF2-40B4-BE49-F238E27FC236}">
                    <a16:creationId xmlns:a16="http://schemas.microsoft.com/office/drawing/2014/main" id="{19977C06-675F-468A-46BB-39D4830FF176}"/>
                  </a:ext>
                </a:extLst>
              </p:cNvPr>
              <p:cNvPicPr/>
              <p:nvPr/>
            </p:nvPicPr>
            <p:blipFill>
              <a:blip r:embed="rId13"/>
              <a:stretch>
                <a:fillRect/>
              </a:stretch>
            </p:blipFill>
            <p:spPr>
              <a:xfrm>
                <a:off x="2551469" y="4353856"/>
                <a:ext cx="912240" cy="243360"/>
              </a:xfrm>
              <a:prstGeom prst="rect">
                <a:avLst/>
              </a:prstGeom>
            </p:spPr>
          </p:pic>
        </mc:Fallback>
      </mc:AlternateContent>
    </p:spTree>
    <p:extLst>
      <p:ext uri="{BB962C8B-B14F-4D97-AF65-F5344CB8AC3E}">
        <p14:creationId xmlns:p14="http://schemas.microsoft.com/office/powerpoint/2010/main" val="41494095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Next Steps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2590800" y="1352550"/>
            <a:ext cx="6172200" cy="3505200"/>
          </a:xfrm>
        </p:spPr>
        <p:txBody>
          <a:bodyPr/>
          <a:lstStyle/>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Continue Stage II</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Plan for Stage III</a:t>
            </a:r>
          </a:p>
          <a:p>
            <a:pPr>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414239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Cohort Meetings</a:t>
            </a:r>
          </a:p>
        </p:txBody>
      </p:sp>
      <p:sp>
        <p:nvSpPr>
          <p:cNvPr id="4" name="TextBox 3">
            <a:extLst>
              <a:ext uri="{FF2B5EF4-FFF2-40B4-BE49-F238E27FC236}">
                <a16:creationId xmlns:a16="http://schemas.microsoft.com/office/drawing/2014/main" id="{1EBAF470-E0DE-415E-8AD4-5DAF57A71743}"/>
              </a:ext>
            </a:extLst>
          </p:cNvPr>
          <p:cNvSpPr txBox="1"/>
          <p:nvPr/>
        </p:nvSpPr>
        <p:spPr>
          <a:xfrm>
            <a:off x="1600200" y="4476750"/>
            <a:ext cx="2226892" cy="307777"/>
          </a:xfrm>
          <a:prstGeom prst="rect">
            <a:avLst/>
          </a:prstGeom>
          <a:noFill/>
        </p:spPr>
        <p:txBody>
          <a:bodyPr wrap="none" rtlCol="0">
            <a:spAutoFit/>
          </a:bodyPr>
          <a:lstStyle/>
          <a:p>
            <a:r>
              <a:rPr lang="en-US" sz="1400" dirty="0">
                <a:latin typeface="Berlin Sans FB" panose="020E0602020502020306" pitchFamily="34" charset="0"/>
                <a:hlinkClick r:id="rId3"/>
              </a:rPr>
              <a:t>https://eas-ed.org/webinars</a:t>
            </a:r>
            <a:r>
              <a:rPr lang="en-US" sz="1400" dirty="0">
                <a:latin typeface="Berlin Sans FB" panose="020E0602020502020306" pitchFamily="34" charset="0"/>
              </a:rPr>
              <a:t> </a:t>
            </a:r>
          </a:p>
        </p:txBody>
      </p:sp>
      <p:pic>
        <p:nvPicPr>
          <p:cNvPr id="5" name="Picture 4">
            <a:extLst>
              <a:ext uri="{FF2B5EF4-FFF2-40B4-BE49-F238E27FC236}">
                <a16:creationId xmlns:a16="http://schemas.microsoft.com/office/drawing/2014/main" id="{A0499D8E-BC85-4F9A-A45B-55677771E5F9}"/>
              </a:ext>
            </a:extLst>
          </p:cNvPr>
          <p:cNvPicPr>
            <a:picLocks noChangeAspect="1"/>
          </p:cNvPicPr>
          <p:nvPr/>
        </p:nvPicPr>
        <p:blipFill>
          <a:blip r:embed="rId4"/>
          <a:stretch>
            <a:fillRect/>
          </a:stretch>
        </p:blipFill>
        <p:spPr>
          <a:xfrm>
            <a:off x="244426" y="3913310"/>
            <a:ext cx="1228725" cy="1228725"/>
          </a:xfrm>
          <a:prstGeom prst="rect">
            <a:avLst/>
          </a:prstGeom>
        </p:spPr>
      </p:pic>
      <p:graphicFrame>
        <p:nvGraphicFramePr>
          <p:cNvPr id="6" name="Table 5">
            <a:extLst>
              <a:ext uri="{FF2B5EF4-FFF2-40B4-BE49-F238E27FC236}">
                <a16:creationId xmlns:a16="http://schemas.microsoft.com/office/drawing/2014/main" id="{F5B93B65-C8DB-E28B-9F50-1634D96314BA}"/>
              </a:ext>
            </a:extLst>
          </p:cNvPr>
          <p:cNvGraphicFramePr>
            <a:graphicFrameLocks noGrp="1"/>
          </p:cNvGraphicFramePr>
          <p:nvPr>
            <p:extLst>
              <p:ext uri="{D42A27DB-BD31-4B8C-83A1-F6EECF244321}">
                <p14:modId xmlns:p14="http://schemas.microsoft.com/office/powerpoint/2010/main" val="597948846"/>
              </p:ext>
            </p:extLst>
          </p:nvPr>
        </p:nvGraphicFramePr>
        <p:xfrm>
          <a:off x="838200" y="1733550"/>
          <a:ext cx="7848599" cy="838200"/>
        </p:xfrm>
        <a:graphic>
          <a:graphicData uri="http://schemas.openxmlformats.org/drawingml/2006/table">
            <a:tbl>
              <a:tblPr>
                <a:tableStyleId>{5C22544A-7EE6-4342-B048-85BDC9FD1C3A}</a:tableStyleId>
              </a:tblPr>
              <a:tblGrid>
                <a:gridCol w="3088252">
                  <a:extLst>
                    <a:ext uri="{9D8B030D-6E8A-4147-A177-3AD203B41FA5}">
                      <a16:colId xmlns:a16="http://schemas.microsoft.com/office/drawing/2014/main" val="4194894600"/>
                    </a:ext>
                  </a:extLst>
                </a:gridCol>
                <a:gridCol w="2017148">
                  <a:extLst>
                    <a:ext uri="{9D8B030D-6E8A-4147-A177-3AD203B41FA5}">
                      <a16:colId xmlns:a16="http://schemas.microsoft.com/office/drawing/2014/main" val="4058203144"/>
                    </a:ext>
                  </a:extLst>
                </a:gridCol>
                <a:gridCol w="2743199">
                  <a:extLst>
                    <a:ext uri="{9D8B030D-6E8A-4147-A177-3AD203B41FA5}">
                      <a16:colId xmlns:a16="http://schemas.microsoft.com/office/drawing/2014/main" val="3020797556"/>
                    </a:ext>
                  </a:extLst>
                </a:gridCol>
              </a:tblGrid>
              <a:tr h="838200">
                <a:tc>
                  <a:txBody>
                    <a:bodyPr/>
                    <a:lstStyle/>
                    <a:p>
                      <a:pPr algn="l" fontAlgn="b">
                        <a:buNone/>
                      </a:pPr>
                      <a:r>
                        <a:rPr lang="en-US" sz="1800" u="none" strike="noStrike">
                          <a:effectLst/>
                        </a:rPr>
                        <a:t>Wednesday, March 18, 2026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800" u="sng" strike="noStrike">
                          <a:effectLst/>
                          <a:hlinkClick r:id="rId5"/>
                        </a:rPr>
                        <a:t>Accreditation Mtg</a:t>
                      </a:r>
                      <a:endParaRPr lang="en-US" sz="18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800" u="none" strike="noStrike" dirty="0">
                          <a:effectLst/>
                        </a:rPr>
                        <a:t>Fall CIPA Cohort</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8571006"/>
                  </a:ext>
                </a:extLst>
              </a:tr>
            </a:tbl>
          </a:graphicData>
        </a:graphic>
      </p:graphicFrame>
    </p:spTree>
    <p:extLst>
      <p:ext uri="{BB962C8B-B14F-4D97-AF65-F5344CB8AC3E}">
        <p14:creationId xmlns:p14="http://schemas.microsoft.com/office/powerpoint/2010/main" val="27893091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Domain Webinars (for Stage II)</a:t>
            </a:r>
          </a:p>
        </p:txBody>
      </p:sp>
      <p:pic>
        <p:nvPicPr>
          <p:cNvPr id="6" name="Picture 5">
            <a:extLst>
              <a:ext uri="{FF2B5EF4-FFF2-40B4-BE49-F238E27FC236}">
                <a16:creationId xmlns:a16="http://schemas.microsoft.com/office/drawing/2014/main" id="{1AF57E0F-F0ED-4356-9996-4EFA2BC65A37}"/>
              </a:ext>
            </a:extLst>
          </p:cNvPr>
          <p:cNvPicPr>
            <a:picLocks noChangeAspect="1"/>
          </p:cNvPicPr>
          <p:nvPr/>
        </p:nvPicPr>
        <p:blipFill>
          <a:blip r:embed="rId3"/>
          <a:stretch>
            <a:fillRect/>
          </a:stretch>
        </p:blipFill>
        <p:spPr>
          <a:xfrm>
            <a:off x="182880" y="4028635"/>
            <a:ext cx="970085" cy="970085"/>
          </a:xfrm>
          <a:prstGeom prst="rect">
            <a:avLst/>
          </a:prstGeom>
        </p:spPr>
      </p:pic>
      <p:sp>
        <p:nvSpPr>
          <p:cNvPr id="9" name="TextBox 8">
            <a:extLst>
              <a:ext uri="{FF2B5EF4-FFF2-40B4-BE49-F238E27FC236}">
                <a16:creationId xmlns:a16="http://schemas.microsoft.com/office/drawing/2014/main" id="{CCFA79C7-A6D4-4124-82A8-92691259169D}"/>
              </a:ext>
            </a:extLst>
          </p:cNvPr>
          <p:cNvSpPr txBox="1"/>
          <p:nvPr/>
        </p:nvSpPr>
        <p:spPr>
          <a:xfrm>
            <a:off x="1371600" y="4723347"/>
            <a:ext cx="2226892" cy="307777"/>
          </a:xfrm>
          <a:prstGeom prst="rect">
            <a:avLst/>
          </a:prstGeom>
          <a:noFill/>
        </p:spPr>
        <p:txBody>
          <a:bodyPr wrap="none" rtlCol="0">
            <a:spAutoFit/>
          </a:bodyPr>
          <a:lstStyle/>
          <a:p>
            <a:r>
              <a:rPr lang="en-US" sz="1400" dirty="0">
                <a:latin typeface="Berlin Sans FB" panose="020E0602020502020306" pitchFamily="34" charset="0"/>
                <a:hlinkClick r:id="rId4"/>
              </a:rPr>
              <a:t>https://eas-ed.org/webinars</a:t>
            </a:r>
            <a:r>
              <a:rPr lang="en-US" sz="1400" dirty="0">
                <a:latin typeface="Berlin Sans FB" panose="020E0602020502020306" pitchFamily="34" charset="0"/>
              </a:rPr>
              <a:t> </a:t>
            </a:r>
          </a:p>
        </p:txBody>
      </p:sp>
      <p:graphicFrame>
        <p:nvGraphicFramePr>
          <p:cNvPr id="3" name="Table 2">
            <a:extLst>
              <a:ext uri="{FF2B5EF4-FFF2-40B4-BE49-F238E27FC236}">
                <a16:creationId xmlns:a16="http://schemas.microsoft.com/office/drawing/2014/main" id="{9072C5D5-7C47-8A0B-796F-9CDE9E9E1B95}"/>
              </a:ext>
            </a:extLst>
          </p:cNvPr>
          <p:cNvGraphicFramePr>
            <a:graphicFrameLocks noGrp="1"/>
          </p:cNvGraphicFramePr>
          <p:nvPr>
            <p:extLst>
              <p:ext uri="{D42A27DB-BD31-4B8C-83A1-F6EECF244321}">
                <p14:modId xmlns:p14="http://schemas.microsoft.com/office/powerpoint/2010/main" val="3531715492"/>
              </p:ext>
            </p:extLst>
          </p:nvPr>
        </p:nvGraphicFramePr>
        <p:xfrm>
          <a:off x="533400" y="1200150"/>
          <a:ext cx="8229599" cy="2590800"/>
        </p:xfrm>
        <a:graphic>
          <a:graphicData uri="http://schemas.openxmlformats.org/drawingml/2006/table">
            <a:tbl>
              <a:tblPr>
                <a:tableStyleId>{5C22544A-7EE6-4342-B048-85BDC9FD1C3A}</a:tableStyleId>
              </a:tblPr>
              <a:tblGrid>
                <a:gridCol w="2282500">
                  <a:extLst>
                    <a:ext uri="{9D8B030D-6E8A-4147-A177-3AD203B41FA5}">
                      <a16:colId xmlns:a16="http://schemas.microsoft.com/office/drawing/2014/main" val="3488944903"/>
                    </a:ext>
                  </a:extLst>
                </a:gridCol>
                <a:gridCol w="1611831">
                  <a:extLst>
                    <a:ext uri="{9D8B030D-6E8A-4147-A177-3AD203B41FA5}">
                      <a16:colId xmlns:a16="http://schemas.microsoft.com/office/drawing/2014/main" val="1557346830"/>
                    </a:ext>
                  </a:extLst>
                </a:gridCol>
                <a:gridCol w="4335268">
                  <a:extLst>
                    <a:ext uri="{9D8B030D-6E8A-4147-A177-3AD203B41FA5}">
                      <a16:colId xmlns:a16="http://schemas.microsoft.com/office/drawing/2014/main" val="1808873190"/>
                    </a:ext>
                  </a:extLst>
                </a:gridCol>
              </a:tblGrid>
              <a:tr h="259080">
                <a:tc gridSpan="3">
                  <a:txBody>
                    <a:bodyPr/>
                    <a:lstStyle/>
                    <a:p>
                      <a:pPr algn="ctr" fontAlgn="b">
                        <a:buNone/>
                      </a:pPr>
                      <a:r>
                        <a:rPr lang="en-US" sz="1100" u="none" strike="noStrike">
                          <a:effectLst/>
                        </a:rPr>
                        <a:t> Domain Webinars </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64716"/>
                  </a:ext>
                </a:extLst>
              </a:tr>
              <a:tr h="259080">
                <a:tc>
                  <a:txBody>
                    <a:bodyPr/>
                    <a:lstStyle/>
                    <a:p>
                      <a:pPr algn="l" fontAlgn="b">
                        <a:buNone/>
                      </a:pPr>
                      <a:r>
                        <a:rPr lang="en-US" sz="1100" u="none" strike="noStrike">
                          <a:effectLst/>
                        </a:rPr>
                        <a:t>Tuesday, January 6, 2026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sng" strike="noStrike">
                          <a:effectLst/>
                          <a:hlinkClick r:id="rId5"/>
                        </a:rPr>
                        <a:t>Accreditation Mtg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Mission &amp; Catholic Identity Domain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3239064"/>
                  </a:ext>
                </a:extLst>
              </a:tr>
              <a:tr h="259080">
                <a:tc>
                  <a:txBody>
                    <a:bodyPr/>
                    <a:lstStyle/>
                    <a:p>
                      <a:pPr algn="l" fontAlgn="b">
                        <a:buNone/>
                      </a:pPr>
                      <a:r>
                        <a:rPr lang="en-US" sz="1100" u="none" strike="noStrike">
                          <a:effectLst/>
                        </a:rPr>
                        <a:t>Wednesday, January 7, 2026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sng" strike="noStrike">
                          <a:effectLst/>
                          <a:hlinkClick r:id="rId6"/>
                        </a:rPr>
                        <a:t>Accreditation Mtg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Governance &amp; Leadership and Operational Vitality Domains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2059748"/>
                  </a:ext>
                </a:extLst>
              </a:tr>
              <a:tr h="259080">
                <a:tc>
                  <a:txBody>
                    <a:bodyPr/>
                    <a:lstStyle/>
                    <a:p>
                      <a:pPr algn="l" fontAlgn="b">
                        <a:buNone/>
                      </a:pPr>
                      <a:r>
                        <a:rPr lang="en-US" sz="1100" u="none" strike="noStrike">
                          <a:effectLst/>
                        </a:rPr>
                        <a:t>Thursday, January 8, 2026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sng" strike="noStrike">
                          <a:effectLst/>
                          <a:hlinkClick r:id="rId7"/>
                        </a:rPr>
                        <a:t>Accreditation Mtg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Academic Excellence Domain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7661939"/>
                  </a:ext>
                </a:extLst>
              </a:tr>
              <a:tr h="259080">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4855344"/>
                  </a:ext>
                </a:extLst>
              </a:tr>
              <a:tr h="259080">
                <a:tc gridSpan="3">
                  <a:txBody>
                    <a:bodyPr/>
                    <a:lstStyle/>
                    <a:p>
                      <a:pPr algn="ctr" fontAlgn="b">
                        <a:buNone/>
                      </a:pPr>
                      <a:r>
                        <a:rPr lang="en-US" sz="1100" u="none" strike="noStrike">
                          <a:effectLst/>
                        </a:rPr>
                        <a:t>Early Education Program Domain Webinars</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4650908"/>
                  </a:ext>
                </a:extLst>
              </a:tr>
              <a:tr h="259080">
                <a:tc>
                  <a:txBody>
                    <a:bodyPr/>
                    <a:lstStyle/>
                    <a:p>
                      <a:pPr algn="l" fontAlgn="b">
                        <a:buNone/>
                      </a:pPr>
                      <a:r>
                        <a:rPr lang="en-US" sz="1100" u="none" strike="noStrike">
                          <a:effectLst/>
                        </a:rPr>
                        <a:t>Tuesday, January 20, 2026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sng" strike="noStrike">
                          <a:effectLst/>
                          <a:hlinkClick r:id="rId8"/>
                        </a:rPr>
                        <a:t>Accreditation Mtg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EEP Mission &amp; Catholic Identity Domain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8445237"/>
                  </a:ext>
                </a:extLst>
              </a:tr>
              <a:tr h="259080">
                <a:tc>
                  <a:txBody>
                    <a:bodyPr/>
                    <a:lstStyle/>
                    <a:p>
                      <a:pPr algn="l" fontAlgn="b">
                        <a:buNone/>
                      </a:pPr>
                      <a:r>
                        <a:rPr lang="en-US" sz="1100" u="none" strike="noStrike">
                          <a:effectLst/>
                        </a:rPr>
                        <a:t>Thursday, January 22, 2026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sng" strike="noStrike">
                          <a:effectLst/>
                          <a:hlinkClick r:id="rId9"/>
                        </a:rPr>
                        <a:t>Accreditation Mtg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EEP Governance &amp; Leadership and Operational Vitality Domains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0474345"/>
                  </a:ext>
                </a:extLst>
              </a:tr>
              <a:tr h="259080">
                <a:tc>
                  <a:txBody>
                    <a:bodyPr/>
                    <a:lstStyle/>
                    <a:p>
                      <a:pPr algn="l" fontAlgn="b">
                        <a:buNone/>
                      </a:pPr>
                      <a:r>
                        <a:rPr lang="en-US" sz="1100" u="none" strike="noStrike">
                          <a:effectLst/>
                        </a:rPr>
                        <a:t>Wednesday, February 4, 2026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sng" strike="noStrike">
                          <a:effectLst/>
                          <a:hlinkClick r:id="rId10"/>
                        </a:rPr>
                        <a:t>Accreditation Mtg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EEP Academic Excellence Domain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0811867"/>
                  </a:ext>
                </a:extLst>
              </a:tr>
              <a:tr h="259080">
                <a:tc>
                  <a:txBody>
                    <a:bodyPr/>
                    <a:lstStyle/>
                    <a:p>
                      <a:pPr algn="l" fontAlgn="b">
                        <a:buNone/>
                      </a:pPr>
                      <a:r>
                        <a:rPr lang="en-US" sz="1100" u="none" strike="noStrike">
                          <a:effectLst/>
                        </a:rPr>
                        <a:t>Thursday, February 5, 2026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sng" strike="noStrike">
                          <a:effectLst/>
                          <a:hlinkClick r:id="rId11"/>
                        </a:rPr>
                        <a:t>Accreditation Mtg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dirty="0">
                          <a:effectLst/>
                        </a:rPr>
                        <a:t>EEP Health &amp;Safety Checklist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216993"/>
                  </a:ext>
                </a:extLst>
              </a:tr>
            </a:tbl>
          </a:graphicData>
        </a:graphic>
      </p:graphicFrame>
      <p:pic>
        <p:nvPicPr>
          <p:cNvPr id="5" name="Picture 4">
            <a:extLst>
              <a:ext uri="{FF2B5EF4-FFF2-40B4-BE49-F238E27FC236}">
                <a16:creationId xmlns:a16="http://schemas.microsoft.com/office/drawing/2014/main" id="{D6A1BAE7-26FF-545D-49F7-CC2DCD3D4443}"/>
              </a:ext>
            </a:extLst>
          </p:cNvPr>
          <p:cNvPicPr>
            <a:picLocks noChangeAspect="1"/>
          </p:cNvPicPr>
          <p:nvPr/>
        </p:nvPicPr>
        <p:blipFill>
          <a:blip r:embed="rId12"/>
          <a:stretch>
            <a:fillRect/>
          </a:stretch>
        </p:blipFill>
        <p:spPr>
          <a:xfrm>
            <a:off x="3886200" y="4114453"/>
            <a:ext cx="869228" cy="869228"/>
          </a:xfrm>
          <a:prstGeom prst="rect">
            <a:avLst/>
          </a:prstGeom>
        </p:spPr>
      </p:pic>
      <p:sp>
        <p:nvSpPr>
          <p:cNvPr id="7" name="TextBox 6">
            <a:extLst>
              <a:ext uri="{FF2B5EF4-FFF2-40B4-BE49-F238E27FC236}">
                <a16:creationId xmlns:a16="http://schemas.microsoft.com/office/drawing/2014/main" id="{AE898E01-9777-E2EE-963A-D148C8D38851}"/>
              </a:ext>
            </a:extLst>
          </p:cNvPr>
          <p:cNvSpPr txBox="1"/>
          <p:nvPr/>
        </p:nvSpPr>
        <p:spPr>
          <a:xfrm>
            <a:off x="4953000" y="4282844"/>
            <a:ext cx="4008120" cy="276999"/>
          </a:xfrm>
          <a:prstGeom prst="rect">
            <a:avLst/>
          </a:prstGeom>
          <a:noFill/>
        </p:spPr>
        <p:txBody>
          <a:bodyPr wrap="square" rtlCol="0">
            <a:spAutoFit/>
          </a:bodyPr>
          <a:lstStyle/>
          <a:p>
            <a:r>
              <a:rPr lang="en-US" sz="1200" dirty="0">
                <a:latin typeface="Berlin Sans FB" panose="020E0602020502020306" pitchFamily="34" charset="0"/>
                <a:hlinkClick r:id="rId13"/>
              </a:rPr>
              <a:t>https://eas-ed.org/presentation-recordings-and-powerpoints</a:t>
            </a:r>
            <a:r>
              <a:rPr lang="en-US" sz="1200" dirty="0">
                <a:latin typeface="Berlin Sans FB" panose="020E0602020502020306" pitchFamily="34" charset="0"/>
              </a:rPr>
              <a:t> </a:t>
            </a:r>
          </a:p>
        </p:txBody>
      </p:sp>
    </p:spTree>
    <p:extLst>
      <p:ext uri="{BB962C8B-B14F-4D97-AF65-F5344CB8AC3E}">
        <p14:creationId xmlns:p14="http://schemas.microsoft.com/office/powerpoint/2010/main" val="886768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6411-D321-4091-AF44-D416B965FBE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6B16741-F33A-41F7-9087-D69A066E4FC1}"/>
              </a:ext>
            </a:extLst>
          </p:cNvPr>
          <p:cNvSpPr>
            <a:spLocks noGrp="1"/>
          </p:cNvSpPr>
          <p:nvPr>
            <p:ph idx="1"/>
          </p:nvPr>
        </p:nvSpPr>
        <p:spPr>
          <a:xfrm>
            <a:off x="457200" y="1196663"/>
            <a:ext cx="8229600" cy="3394075"/>
          </a:xfrm>
        </p:spPr>
        <p:txBody>
          <a:bodyPr/>
          <a:lstStyle/>
          <a:p>
            <a:pPr marL="0" indent="0">
              <a:lnSpc>
                <a:spcPct val="100000"/>
              </a:lnSpc>
              <a:spcBef>
                <a:spcPts val="0"/>
              </a:spcBef>
              <a:buNone/>
            </a:pPr>
            <a:r>
              <a:rPr lang="en-US" sz="2400" dirty="0">
                <a:latin typeface="Berlin Sans FB" panose="020E0602020502020306" pitchFamily="34" charset="0"/>
              </a:rPr>
              <a:t>Mary Camp</a:t>
            </a:r>
          </a:p>
          <a:p>
            <a:pPr marL="0" indent="0">
              <a:lnSpc>
                <a:spcPct val="100000"/>
              </a:lnSpc>
              <a:spcBef>
                <a:spcPts val="0"/>
              </a:spcBef>
              <a:buNone/>
            </a:pPr>
            <a:r>
              <a:rPr lang="en-US" sz="2400" dirty="0">
                <a:latin typeface="Berlin Sans FB" panose="020E0602020502020306" pitchFamily="34" charset="0"/>
              </a:rPr>
              <a:t>Director of Accreditation</a:t>
            </a:r>
          </a:p>
          <a:p>
            <a:pPr marL="0" indent="0">
              <a:lnSpc>
                <a:spcPct val="100000"/>
              </a:lnSpc>
              <a:spcBef>
                <a:spcPts val="0"/>
              </a:spcBef>
              <a:buNone/>
            </a:pPr>
            <a:r>
              <a:rPr lang="en-US" sz="2400" dirty="0">
                <a:latin typeface="Berlin Sans FB" panose="020E0602020502020306" pitchFamily="34" charset="0"/>
                <a:hlinkClick r:id="rId3"/>
              </a:rPr>
              <a:t>mcamp@flacathconf.org</a:t>
            </a:r>
            <a:r>
              <a:rPr lang="en-US" sz="2400" dirty="0">
                <a:latin typeface="Berlin Sans FB" panose="020E0602020502020306" pitchFamily="34" charset="0"/>
              </a:rPr>
              <a:t> </a:t>
            </a:r>
          </a:p>
          <a:p>
            <a:pPr marL="0" indent="0">
              <a:lnSpc>
                <a:spcPct val="100000"/>
              </a:lnSpc>
              <a:spcBef>
                <a:spcPts val="0"/>
              </a:spcBef>
              <a:buNone/>
            </a:pPr>
            <a:r>
              <a:rPr lang="en-US" sz="2400" dirty="0">
                <a:latin typeface="Berlin Sans FB" panose="020E0602020502020306" pitchFamily="34" charset="0"/>
              </a:rPr>
              <a:t>850-224-7906</a:t>
            </a:r>
          </a:p>
          <a:p>
            <a:pPr marL="0" indent="0">
              <a:lnSpc>
                <a:spcPct val="100000"/>
              </a:lnSpc>
              <a:spcBef>
                <a:spcPts val="0"/>
              </a:spcBef>
              <a:buNone/>
            </a:pPr>
            <a:endParaRPr lang="en-US" sz="2400" dirty="0">
              <a:latin typeface="Berlin Sans FB" panose="020E0602020502020306" pitchFamily="34" charset="0"/>
            </a:endParaRPr>
          </a:p>
          <a:p>
            <a:pPr marL="0" indent="0">
              <a:lnSpc>
                <a:spcPct val="100000"/>
              </a:lnSpc>
              <a:spcBef>
                <a:spcPts val="0"/>
              </a:spcBef>
              <a:buNone/>
            </a:pPr>
            <a:r>
              <a:rPr lang="en-US" sz="2400" dirty="0">
                <a:latin typeface="Berlin Sans FB" panose="020E0602020502020306" pitchFamily="34" charset="0"/>
              </a:rPr>
              <a:t>Shelley Bosko</a:t>
            </a:r>
          </a:p>
          <a:p>
            <a:pPr marL="0" indent="0">
              <a:lnSpc>
                <a:spcPct val="100000"/>
              </a:lnSpc>
              <a:spcBef>
                <a:spcPts val="0"/>
              </a:spcBef>
              <a:buNone/>
            </a:pPr>
            <a:r>
              <a:rPr lang="en-US" sz="2400" dirty="0">
                <a:latin typeface="Berlin Sans FB" panose="020E0602020502020306" pitchFamily="34" charset="0"/>
              </a:rPr>
              <a:t>Associate for Accreditation</a:t>
            </a:r>
          </a:p>
          <a:p>
            <a:pPr marL="0" indent="0">
              <a:lnSpc>
                <a:spcPct val="100000"/>
              </a:lnSpc>
              <a:spcBef>
                <a:spcPts val="0"/>
              </a:spcBef>
              <a:buNone/>
            </a:pPr>
            <a:r>
              <a:rPr lang="en-US" sz="2400" dirty="0">
                <a:latin typeface="Berlin Sans FB" panose="020E0602020502020306" pitchFamily="34" charset="0"/>
                <a:hlinkClick r:id="rId4"/>
              </a:rPr>
              <a:t>sbosko@flacathconf.org</a:t>
            </a:r>
            <a:endParaRPr lang="en-US" sz="2400" dirty="0">
              <a:latin typeface="Berlin Sans FB" panose="020E0602020502020306" pitchFamily="34" charset="0"/>
            </a:endParaRPr>
          </a:p>
          <a:p>
            <a:pPr marL="0" indent="0">
              <a:lnSpc>
                <a:spcPct val="100000"/>
              </a:lnSpc>
              <a:spcBef>
                <a:spcPts val="0"/>
              </a:spcBef>
              <a:buNone/>
            </a:pPr>
            <a:r>
              <a:rPr lang="en-US" sz="2400" dirty="0">
                <a:latin typeface="Berlin Sans FB" panose="020E0602020502020306" pitchFamily="34" charset="0"/>
              </a:rPr>
              <a:t>407-404-0766</a:t>
            </a:r>
          </a:p>
          <a:p>
            <a:pPr marL="0" indent="0">
              <a:buNone/>
            </a:pPr>
            <a:endParaRPr lang="en-US" sz="2400" dirty="0">
              <a:latin typeface="Berlin Sans FB" panose="020E0602020502020306" pitchFamily="34" charset="0"/>
            </a:endParaRPr>
          </a:p>
        </p:txBody>
      </p:sp>
      <p:pic>
        <p:nvPicPr>
          <p:cNvPr id="4" name="Picture 3">
            <a:extLst>
              <a:ext uri="{FF2B5EF4-FFF2-40B4-BE49-F238E27FC236}">
                <a16:creationId xmlns:a16="http://schemas.microsoft.com/office/drawing/2014/main" id="{B85D03EB-0C60-4AF9-8C56-B4F2B38E0A43}"/>
              </a:ext>
            </a:extLst>
          </p:cNvPr>
          <p:cNvPicPr>
            <a:picLocks noChangeAspect="1"/>
          </p:cNvPicPr>
          <p:nvPr/>
        </p:nvPicPr>
        <p:blipFill>
          <a:blip r:embed="rId5"/>
          <a:stretch>
            <a:fillRect/>
          </a:stretch>
        </p:blipFill>
        <p:spPr>
          <a:xfrm>
            <a:off x="6781800" y="1962150"/>
            <a:ext cx="1076325" cy="1076325"/>
          </a:xfrm>
          <a:prstGeom prst="rect">
            <a:avLst/>
          </a:prstGeom>
        </p:spPr>
      </p:pic>
      <p:sp>
        <p:nvSpPr>
          <p:cNvPr id="6" name="TextBox 5">
            <a:extLst>
              <a:ext uri="{FF2B5EF4-FFF2-40B4-BE49-F238E27FC236}">
                <a16:creationId xmlns:a16="http://schemas.microsoft.com/office/drawing/2014/main" id="{2DA611F9-F43F-481A-BAD9-D98F9C07E226}"/>
              </a:ext>
            </a:extLst>
          </p:cNvPr>
          <p:cNvSpPr txBox="1"/>
          <p:nvPr/>
        </p:nvSpPr>
        <p:spPr>
          <a:xfrm>
            <a:off x="6096000" y="3285380"/>
            <a:ext cx="2971800" cy="338554"/>
          </a:xfrm>
          <a:prstGeom prst="rect">
            <a:avLst/>
          </a:prstGeom>
          <a:noFill/>
        </p:spPr>
        <p:txBody>
          <a:bodyPr wrap="square" rtlCol="0">
            <a:spAutoFit/>
          </a:bodyPr>
          <a:lstStyle/>
          <a:p>
            <a:pPr algn="ctr"/>
            <a:r>
              <a:rPr lang="en-US" sz="800" dirty="0"/>
              <a:t>Slide deck (recording available after the webinar)</a:t>
            </a:r>
          </a:p>
          <a:p>
            <a:pPr algn="ctr"/>
            <a:r>
              <a:rPr lang="en-US" sz="800" dirty="0">
                <a:hlinkClick r:id="rId6"/>
              </a:rPr>
              <a:t>https://eas-ed.org/presentation-recordings-and-powerpoints</a:t>
            </a:r>
            <a:r>
              <a:rPr lang="en-US" sz="800" dirty="0"/>
              <a:t> </a:t>
            </a:r>
          </a:p>
        </p:txBody>
      </p:sp>
    </p:spTree>
    <p:extLst>
      <p:ext uri="{BB962C8B-B14F-4D97-AF65-F5344CB8AC3E}">
        <p14:creationId xmlns:p14="http://schemas.microsoft.com/office/powerpoint/2010/main" val="395394996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dirty="0">
                <a:solidFill>
                  <a:schemeClr val="bg1"/>
                </a:solidFill>
              </a:rPr>
              <a:t>Closing Prayer</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1676400" y="1581150"/>
            <a:ext cx="6248400" cy="3226904"/>
          </a:xfrm>
        </p:spPr>
        <p:txBody>
          <a:bodyPr/>
          <a:lstStyle/>
          <a:p>
            <a:pPr marL="0" indent="0">
              <a:buNone/>
            </a:pPr>
            <a:r>
              <a:rPr lang="en-US" altLang="en-US" sz="2400" dirty="0">
                <a:solidFill>
                  <a:schemeClr val="accent1">
                    <a:lumMod val="75000"/>
                  </a:schemeClr>
                </a:solidFill>
                <a:latin typeface="Berlin Sans FB" panose="020E0602020502020306" pitchFamily="34" charset="0"/>
              </a:rPr>
              <a:t>We give Thee thanks for all Thy benefits, almighty God, who live and reign forever. 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978948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Agenda</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sz="half" idx="1"/>
          </p:nvPr>
        </p:nvSpPr>
        <p:spPr/>
        <p:txBody>
          <a:bodyPr/>
          <a:lstStyle/>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Prayer</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By Now</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Stage II Work</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Next Steps</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Questions</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Prayer</a:t>
            </a:r>
          </a:p>
        </p:txBody>
      </p:sp>
      <p:sp>
        <p:nvSpPr>
          <p:cNvPr id="3" name="Content Placeholder 2">
            <a:extLst>
              <a:ext uri="{FF2B5EF4-FFF2-40B4-BE49-F238E27FC236}">
                <a16:creationId xmlns:a16="http://schemas.microsoft.com/office/drawing/2014/main" id="{95E602A4-899A-490B-9AD9-7EA995E21289}"/>
              </a:ext>
            </a:extLst>
          </p:cNvPr>
          <p:cNvSpPr>
            <a:spLocks noGrp="1"/>
          </p:cNvSpPr>
          <p:nvPr>
            <p:ph sz="half" idx="2"/>
          </p:nvPr>
        </p:nvSpPr>
        <p:spPr>
          <a:xfrm>
            <a:off x="5029200" y="2800350"/>
            <a:ext cx="3429000" cy="759513"/>
          </a:xfrm>
        </p:spPr>
        <p:txBody>
          <a:bodyPr/>
          <a:lstStyle/>
          <a:p>
            <a:pPr marL="0" indent="0" algn="ctr">
              <a:buNone/>
            </a:pPr>
            <a:r>
              <a:rPr lang="en-US" altLang="en-US" sz="1600" dirty="0">
                <a:solidFill>
                  <a:schemeClr val="accent1">
                    <a:lumMod val="75000"/>
                  </a:schemeClr>
                </a:solidFill>
                <a:latin typeface="Berlin Sans FB" panose="020E0602020502020306" pitchFamily="34" charset="0"/>
              </a:rPr>
              <a:t>CIPA Guide</a:t>
            </a:r>
          </a:p>
          <a:p>
            <a:pPr marL="0" indent="0" algn="ctr">
              <a:buNone/>
            </a:pPr>
            <a:r>
              <a:rPr lang="en-US" sz="1200" dirty="0">
                <a:hlinkClick r:id="rId3"/>
              </a:rPr>
              <a:t>https://eas-ed.org/guides-and-handbooks</a:t>
            </a:r>
            <a:r>
              <a:rPr lang="en-US" sz="1200" dirty="0"/>
              <a:t> </a:t>
            </a:r>
          </a:p>
        </p:txBody>
      </p:sp>
      <p:pic>
        <p:nvPicPr>
          <p:cNvPr id="5" name="Picture 4">
            <a:extLst>
              <a:ext uri="{FF2B5EF4-FFF2-40B4-BE49-F238E27FC236}">
                <a16:creationId xmlns:a16="http://schemas.microsoft.com/office/drawing/2014/main" id="{93475B76-5D90-4DA7-92B8-407F67259138}"/>
              </a:ext>
            </a:extLst>
          </p:cNvPr>
          <p:cNvPicPr>
            <a:picLocks noChangeAspect="1"/>
          </p:cNvPicPr>
          <p:nvPr/>
        </p:nvPicPr>
        <p:blipFill>
          <a:blip r:embed="rId4"/>
          <a:stretch>
            <a:fillRect/>
          </a:stretch>
        </p:blipFill>
        <p:spPr>
          <a:xfrm>
            <a:off x="6248400" y="1801468"/>
            <a:ext cx="990600" cy="990600"/>
          </a:xfrm>
          <a:prstGeom prst="rect">
            <a:avLst/>
          </a:prstGeom>
        </p:spPr>
      </p:pic>
    </p:spTree>
    <p:extLst>
      <p:ext uri="{BB962C8B-B14F-4D97-AF65-F5344CB8AC3E}">
        <p14:creationId xmlns:p14="http://schemas.microsoft.com/office/powerpoint/2010/main" val="392735613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Opening Prayer</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152400" y="1071079"/>
            <a:ext cx="8915400" cy="3736975"/>
          </a:xfrm>
        </p:spPr>
        <p:txBody>
          <a:bodyPr/>
          <a:lstStyle/>
          <a:p>
            <a:pPr marL="0" indent="0">
              <a:buNone/>
            </a:pPr>
            <a:r>
              <a:rPr lang="en-US" altLang="en-US" sz="2500" dirty="0">
                <a:solidFill>
                  <a:schemeClr val="accent1">
                    <a:lumMod val="75000"/>
                  </a:schemeClr>
                </a:solidFill>
                <a:latin typeface="Berlin Sans FB" panose="020E0602020502020306" pitchFamily="34" charset="0"/>
              </a:rPr>
              <a:t>Come, Holy Spirit, fill the hearts of your faithful and kindle in them the fire of your love.</a:t>
            </a:r>
          </a:p>
          <a:p>
            <a:pPr marL="0" indent="0">
              <a:buNone/>
            </a:pPr>
            <a:endParaRPr lang="en-US" altLang="en-US" sz="800" dirty="0">
              <a:solidFill>
                <a:schemeClr val="accent1">
                  <a:lumMod val="75000"/>
                </a:schemeClr>
              </a:solidFill>
              <a:latin typeface="Berlin Sans FB" panose="020E0602020502020306" pitchFamily="34" charset="0"/>
            </a:endParaRPr>
          </a:p>
          <a:p>
            <a:pPr marL="0" indent="0">
              <a:buNone/>
            </a:pPr>
            <a:r>
              <a:rPr lang="en-US" altLang="en-US" sz="2500" dirty="0">
                <a:solidFill>
                  <a:schemeClr val="accent1">
                    <a:lumMod val="75000"/>
                  </a:schemeClr>
                </a:solidFill>
                <a:latin typeface="Berlin Sans FB" panose="020E0602020502020306" pitchFamily="34" charset="0"/>
              </a:rPr>
              <a:t>Send forth your Spirit and they shall be created, and you shall renew the face of the earth.</a:t>
            </a:r>
          </a:p>
          <a:p>
            <a:pPr marL="0" indent="0">
              <a:buNone/>
            </a:pPr>
            <a:endParaRPr lang="en-US" altLang="en-US" sz="800" dirty="0">
              <a:solidFill>
                <a:schemeClr val="accent1">
                  <a:lumMod val="75000"/>
                </a:schemeClr>
              </a:solidFill>
              <a:latin typeface="Berlin Sans FB" panose="020E0602020502020306" pitchFamily="34" charset="0"/>
            </a:endParaRPr>
          </a:p>
          <a:p>
            <a:pPr marL="0" indent="0">
              <a:buNone/>
            </a:pPr>
            <a:r>
              <a:rPr lang="en-US" altLang="en-US" sz="2500" dirty="0">
                <a:solidFill>
                  <a:schemeClr val="accent1">
                    <a:lumMod val="75000"/>
                  </a:schemeClr>
                </a:solidFill>
                <a:latin typeface="Berlin Sans FB" panose="020E0602020502020306" pitchFamily="34" charset="0"/>
              </a:rPr>
              <a:t>O God, who have taught the hearts of the faithful by the light of the Holy Spirit, grant that in the same Spirit we may be truly wise and ever rejoice in his consolation. Through Christ our Lord. Amen.</a:t>
            </a:r>
          </a:p>
        </p:txBody>
      </p:sp>
    </p:spTree>
    <p:extLst>
      <p:ext uri="{BB962C8B-B14F-4D97-AF65-F5344CB8AC3E}">
        <p14:creationId xmlns:p14="http://schemas.microsoft.com/office/powerpoint/2010/main" val="1086818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By Now</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990600" y="1657350"/>
            <a:ext cx="7924800" cy="2971800"/>
          </a:xfrm>
        </p:spPr>
        <p:txBody>
          <a:bodyPr/>
          <a:lstStyle/>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Stage I complete; documents uploaded in Schools Forms</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Surveys completed and analyzed, details shared with domain committees</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Implementing Stage II</a:t>
            </a:r>
          </a:p>
          <a:p>
            <a:pPr marL="0" indent="0">
              <a:buNone/>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301595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Uploaded in School Forms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457200" y="1123950"/>
            <a:ext cx="7086600" cy="3505200"/>
          </a:xfrm>
        </p:spPr>
        <p:txBody>
          <a:bodyPr/>
          <a:lstStyle/>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Survey Results</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Retreat Reflection Response Summary</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Mission Vision and Philosophy Anchor Charts</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Mission Vision and Philosophy Statements</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Domain Anchor Charts</a:t>
            </a:r>
          </a:p>
          <a:p>
            <a:pPr>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11760250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51620-B162-03FD-3C23-2BE023575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622F2-45CD-63BC-93AB-8E2E2A25B111}"/>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Stage II: Illuminate/Examine – 4 months</a:t>
            </a:r>
          </a:p>
        </p:txBody>
      </p:sp>
      <p:sp>
        <p:nvSpPr>
          <p:cNvPr id="5122" name="Content Placeholder 2">
            <a:extLst>
              <a:ext uri="{FF2B5EF4-FFF2-40B4-BE49-F238E27FC236}">
                <a16:creationId xmlns:a16="http://schemas.microsoft.com/office/drawing/2014/main" id="{006263C7-B25E-1CBC-71F7-B6D835B0CEE4}"/>
              </a:ext>
            </a:extLst>
          </p:cNvPr>
          <p:cNvSpPr>
            <a:spLocks noGrp="1" noChangeArrowheads="1"/>
          </p:cNvSpPr>
          <p:nvPr>
            <p:ph sz="half" idx="1"/>
          </p:nvPr>
        </p:nvSpPr>
        <p:spPr>
          <a:xfrm>
            <a:off x="304800" y="1123950"/>
            <a:ext cx="8610600" cy="3505200"/>
          </a:xfrm>
        </p:spPr>
        <p:txBody>
          <a:bodyPr/>
          <a:lstStyle/>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Data Review (achievement, attendance, participation, etc.)</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Survey Stakeholders/Focus Groups</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Domain Committee Work (all faculty on at least one committee)</a:t>
            </a:r>
          </a:p>
          <a:p>
            <a:pPr lvl="1">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Review and use all resources</a:t>
            </a:r>
          </a:p>
          <a:p>
            <a:pPr lvl="1">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Collect evidence, write stories, comments, or explanations</a:t>
            </a:r>
          </a:p>
          <a:p>
            <a:pPr lvl="1">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Rate benchmarks</a:t>
            </a:r>
          </a:p>
          <a:p>
            <a:pPr lvl="1">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Compare with Anchor Chart; create summary</a:t>
            </a:r>
          </a:p>
          <a:p>
            <a:pPr>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143199280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79613-7F79-9DDA-A99C-B29681E22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AA2E3-87B0-D1C2-47B2-9148B7CD4A09}"/>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Stage II: Data Review (page 33)</a:t>
            </a:r>
          </a:p>
        </p:txBody>
      </p:sp>
      <p:sp>
        <p:nvSpPr>
          <p:cNvPr id="5122" name="Content Placeholder 2">
            <a:extLst>
              <a:ext uri="{FF2B5EF4-FFF2-40B4-BE49-F238E27FC236}">
                <a16:creationId xmlns:a16="http://schemas.microsoft.com/office/drawing/2014/main" id="{1BE24BB1-F30C-493D-33B3-826D09C9D53E}"/>
              </a:ext>
            </a:extLst>
          </p:cNvPr>
          <p:cNvSpPr>
            <a:spLocks noGrp="1" noChangeArrowheads="1"/>
          </p:cNvSpPr>
          <p:nvPr>
            <p:ph sz="half" idx="1"/>
          </p:nvPr>
        </p:nvSpPr>
        <p:spPr>
          <a:xfrm>
            <a:off x="304800" y="1123950"/>
            <a:ext cx="8610600" cy="3505200"/>
          </a:xfrm>
        </p:spPr>
        <p:txBody>
          <a:bodyPr/>
          <a:lstStyle/>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Reflective questions</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Possible data to review</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Create a Data Review Summary with the insights of each review; upload into School Forms</a:t>
            </a:r>
          </a:p>
          <a:p>
            <a:pPr>
              <a:buFont typeface="Wingdings" panose="05000000000000000000" pitchFamily="2" charset="2"/>
              <a:buChar char="§"/>
            </a:pPr>
            <a:endParaRPr lang="en-US" sz="2100" dirty="0">
              <a:solidFill>
                <a:schemeClr val="accent1">
                  <a:lumMod val="75000"/>
                </a:schemeClr>
              </a:solidFill>
              <a:latin typeface="Berlin Sans FB" panose="020E0602020502020306" pitchFamily="34" charset="0"/>
            </a:endParaRPr>
          </a:p>
          <a:p>
            <a:pPr>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7173293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F76E-EE21-400E-A8A2-4A7D0890D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4DACA-E86F-514C-0793-18B61B4BF13A}"/>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Stage II: Survey Stakeholders (if not completed)</a:t>
            </a:r>
          </a:p>
        </p:txBody>
      </p:sp>
      <p:sp>
        <p:nvSpPr>
          <p:cNvPr id="5122" name="Content Placeholder 2">
            <a:extLst>
              <a:ext uri="{FF2B5EF4-FFF2-40B4-BE49-F238E27FC236}">
                <a16:creationId xmlns:a16="http://schemas.microsoft.com/office/drawing/2014/main" id="{4A7F789E-F9F4-6384-C497-D7D1EFCF4D04}"/>
              </a:ext>
            </a:extLst>
          </p:cNvPr>
          <p:cNvSpPr>
            <a:spLocks noGrp="1" noChangeArrowheads="1"/>
          </p:cNvSpPr>
          <p:nvPr>
            <p:ph sz="half" idx="1"/>
          </p:nvPr>
        </p:nvSpPr>
        <p:spPr>
          <a:xfrm>
            <a:off x="304800" y="1123950"/>
            <a:ext cx="8610600" cy="3505200"/>
          </a:xfrm>
        </p:spPr>
        <p:txBody>
          <a:bodyPr/>
          <a:lstStyle/>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All parents (goal – 40%)</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All staff (100%)</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All students in grades five through twelve (100%)</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See page 31 of CIPA Guide</a:t>
            </a:r>
            <a:endParaRPr lang="en-US" sz="2100" dirty="0">
              <a:solidFill>
                <a:schemeClr val="accent1">
                  <a:lumMod val="75000"/>
                </a:schemeClr>
              </a:solidFill>
              <a:latin typeface="Berlin Sans FB" panose="020E0602020502020306" pitchFamily="34" charset="0"/>
            </a:endParaRPr>
          </a:p>
          <a:p>
            <a:pPr>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16227275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80071-0C03-8EF5-6FE0-FFEAE3FB8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652AF-6E5D-34B1-B6A5-4E8A076711A9}"/>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Stage II: Domain Committee Work</a:t>
            </a:r>
          </a:p>
        </p:txBody>
      </p:sp>
      <p:sp>
        <p:nvSpPr>
          <p:cNvPr id="5122" name="Content Placeholder 2">
            <a:extLst>
              <a:ext uri="{FF2B5EF4-FFF2-40B4-BE49-F238E27FC236}">
                <a16:creationId xmlns:a16="http://schemas.microsoft.com/office/drawing/2014/main" id="{32418623-BF6E-50AB-491B-15F74D50AEE3}"/>
              </a:ext>
            </a:extLst>
          </p:cNvPr>
          <p:cNvSpPr>
            <a:spLocks noGrp="1" noChangeArrowheads="1"/>
          </p:cNvSpPr>
          <p:nvPr>
            <p:ph sz="half" idx="1"/>
          </p:nvPr>
        </p:nvSpPr>
        <p:spPr>
          <a:xfrm>
            <a:off x="304800" y="1123950"/>
            <a:ext cx="8610600" cy="3505200"/>
          </a:xfrm>
        </p:spPr>
        <p:txBody>
          <a:bodyPr/>
          <a:lstStyle/>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All faculty on at least one committee</a:t>
            </a:r>
          </a:p>
          <a:p>
            <a:pPr>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Review and use all resources</a:t>
            </a:r>
          </a:p>
          <a:p>
            <a:pPr lvl="1">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Access to the rubrics</a:t>
            </a:r>
          </a:p>
          <a:p>
            <a:pPr lvl="1">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Webinars and slide decks</a:t>
            </a:r>
          </a:p>
          <a:p>
            <a:pPr>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Collect evidence for each benchmark </a:t>
            </a:r>
          </a:p>
          <a:p>
            <a:pPr lvl="1">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Collect artifacts from all grade levels, subject areas, offices, departments</a:t>
            </a:r>
          </a:p>
          <a:p>
            <a:pPr lvl="1">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Conversations and review; cull – select best pieces</a:t>
            </a:r>
          </a:p>
          <a:p>
            <a:pPr>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Write brief stories, comments, or explanations</a:t>
            </a:r>
          </a:p>
          <a:p>
            <a:pPr>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Rate benchmarks based on evidence and current practice</a:t>
            </a:r>
          </a:p>
          <a:p>
            <a:pPr>
              <a:buFont typeface="Wingdings" panose="05000000000000000000" pitchFamily="2" charset="2"/>
              <a:buChar char="§"/>
            </a:pPr>
            <a:r>
              <a:rPr lang="en-US" sz="2100" dirty="0">
                <a:solidFill>
                  <a:schemeClr val="accent1">
                    <a:lumMod val="75000"/>
                  </a:schemeClr>
                </a:solidFill>
                <a:latin typeface="Berlin Sans FB" panose="020E0602020502020306" pitchFamily="34" charset="0"/>
              </a:rPr>
              <a:t>Compare with Anchor Chart; create summary</a:t>
            </a:r>
          </a:p>
          <a:p>
            <a:pPr>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309344318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56511C3-8827-594C-A7E8-3E47DF14AA9E}" vid="{9E8A6327-6586-1F44-A5A8-39473523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A33D39AD2164DAF58698BD2250828" ma:contentTypeVersion="13" ma:contentTypeDescription="Create a new document." ma:contentTypeScope="" ma:versionID="5de7ecb3eaff66907e6e141c66fd6ddc">
  <xsd:schema xmlns:xsd="http://www.w3.org/2001/XMLSchema" xmlns:xs="http://www.w3.org/2001/XMLSchema" xmlns:p="http://schemas.microsoft.com/office/2006/metadata/properties" xmlns:ns2="128b3a5a-4264-4562-b855-9517ae4a20a9" xmlns:ns3="549ae679-aa50-4210-a311-f2127bb020a2" targetNamespace="http://schemas.microsoft.com/office/2006/metadata/properties" ma:root="true" ma:fieldsID="7671168ff6e6f4878b18597203688368" ns2:_="" ns3:_="">
    <xsd:import namespace="128b3a5a-4264-4562-b855-9517ae4a20a9"/>
    <xsd:import namespace="549ae679-aa50-4210-a311-f2127bb020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b3a5a-4264-4562-b855-9517ae4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33eb0f3-60fe-41df-9855-4a121fa9cf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9ae679-aa50-4210-a311-f2127bb020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c10633a-5807-46c3-b294-bf05b077b672}" ma:internalName="TaxCatchAll" ma:showField="CatchAllData" ma:web="549ae679-aa50-4210-a311-f2127bb020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8b3a5a-4264-4562-b855-9517ae4a20a9">
      <Terms xmlns="http://schemas.microsoft.com/office/infopath/2007/PartnerControls"/>
    </lcf76f155ced4ddcb4097134ff3c332f>
    <TaxCatchAll xmlns="549ae679-aa50-4210-a311-f2127bb020a2" xsi:nil="true"/>
  </documentManagement>
</p:properties>
</file>

<file path=customXml/itemProps1.xml><?xml version="1.0" encoding="utf-8"?>
<ds:datastoreItem xmlns:ds="http://schemas.openxmlformats.org/officeDocument/2006/customXml" ds:itemID="{81ADC6A2-2E61-4051-8A21-DD075588670B}">
  <ds:schemaRefs>
    <ds:schemaRef ds:uri="http://schemas.microsoft.com/sharepoint/v3/contenttype/forms"/>
  </ds:schemaRefs>
</ds:datastoreItem>
</file>

<file path=customXml/itemProps2.xml><?xml version="1.0" encoding="utf-8"?>
<ds:datastoreItem xmlns:ds="http://schemas.openxmlformats.org/officeDocument/2006/customXml" ds:itemID="{C4F1FACB-F430-4BFA-B2DB-96E7ABFAE6BF}"/>
</file>

<file path=customXml/itemProps3.xml><?xml version="1.0" encoding="utf-8"?>
<ds:datastoreItem xmlns:ds="http://schemas.openxmlformats.org/officeDocument/2006/customXml" ds:itemID="{CACAC8FD-DE99-4048-9359-6B5A611527CB}">
  <ds:schemaRefs>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f1e0ef74-e918-441c-af2a-2d69481971c2"/>
    <ds:schemaRef ds:uri="http://schemas.microsoft.com/office/2006/documentManagement/types"/>
    <ds:schemaRef ds:uri="3825cdd8-1f3f-4d3d-a46f-67367a99d591"/>
    <ds:schemaRef ds:uri="http://schemas.microsoft.com/office/2006/metadata/properties"/>
    <ds:schemaRef ds:uri="http://purl.org/dc/dcmitype/"/>
    <ds:schemaRef ds:uri="128b3a5a-4264-4562-b855-9517ae4a20a9"/>
    <ds:schemaRef ds:uri="549ae679-aa50-4210-a311-f2127bb020a2"/>
  </ds:schemaRefs>
</ds:datastoreItem>
</file>

<file path=docProps/app.xml><?xml version="1.0" encoding="utf-8"?>
<Properties xmlns="http://schemas.openxmlformats.org/officeDocument/2006/extended-properties" xmlns:vt="http://schemas.openxmlformats.org/officeDocument/2006/docPropsVTypes">
  <Template>23 NCEA_NSBECS_PPT_template_v1</Template>
  <TotalTime>10636</TotalTime>
  <Words>793</Words>
  <Application>Microsoft Office PowerPoint</Application>
  <PresentationFormat>On-screen Show (16:9)</PresentationFormat>
  <Paragraphs>133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Berlin Sans FB</vt:lpstr>
      <vt:lpstr>Calibri</vt:lpstr>
      <vt:lpstr>Wingdings</vt:lpstr>
      <vt:lpstr>Office Theme</vt:lpstr>
      <vt:lpstr>Florida Catholic Conference  Accreditation Program</vt:lpstr>
      <vt:lpstr>Agenda</vt:lpstr>
      <vt:lpstr>Opening Prayer</vt:lpstr>
      <vt:lpstr>By Now</vt:lpstr>
      <vt:lpstr>Uploaded in School Forms</vt:lpstr>
      <vt:lpstr>Stage II: Illuminate/Examine – 4 months</vt:lpstr>
      <vt:lpstr>Stage II: Data Review (page 33)</vt:lpstr>
      <vt:lpstr>Stage II: Survey Stakeholders (if not completed)</vt:lpstr>
      <vt:lpstr>Stage II: Domain Committee Work</vt:lpstr>
      <vt:lpstr>Review Written Plans </vt:lpstr>
      <vt:lpstr>Resources on EAS-Ed</vt:lpstr>
      <vt:lpstr>Resources on EAS-Ed</vt:lpstr>
      <vt:lpstr>Next Steps</vt:lpstr>
      <vt:lpstr>Cohort Meetings</vt:lpstr>
      <vt:lpstr>Domain Webinars (for Stage II)</vt:lpstr>
      <vt:lpstr>Questions?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Camp</dc:creator>
  <cp:lastModifiedBy>Mary Camp</cp:lastModifiedBy>
  <cp:revision>144</cp:revision>
  <cp:lastPrinted>2023-08-15T20:05:45Z</cp:lastPrinted>
  <dcterms:created xsi:type="dcterms:W3CDTF">2023-07-03T12:56:23Z</dcterms:created>
  <dcterms:modified xsi:type="dcterms:W3CDTF">2026-01-15T18:26:36Z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0x010100CA2A33D39AD2164DAF58698BD2250828</vt:lpwstr>
  </property>
  <property fmtid="{D5CDD505-2E9C-101B-9397-08002B2CF9AE}" pid="3" name="MediaServiceImageTags">
    <vt:lpwstr/>
  </property>
</Properties>
</file>