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sldIdLst>
    <p:sldId id="256" r:id="rId5"/>
    <p:sldId id="467" r:id="rId6"/>
    <p:sldId id="459" r:id="rId7"/>
    <p:sldId id="468" r:id="rId8"/>
    <p:sldId id="458" r:id="rId9"/>
    <p:sldId id="469" r:id="rId10"/>
    <p:sldId id="420" r:id="rId11"/>
    <p:sldId id="378" r:id="rId12"/>
    <p:sldId id="471" r:id="rId13"/>
    <p:sldId id="470" r:id="rId14"/>
    <p:sldId id="415" r:id="rId15"/>
    <p:sldId id="416" r:id="rId16"/>
    <p:sldId id="472" r:id="rId17"/>
    <p:sldId id="417" r:id="rId18"/>
    <p:sldId id="418" r:id="rId19"/>
    <p:sldId id="419" r:id="rId20"/>
    <p:sldId id="446" r:id="rId21"/>
    <p:sldId id="447" r:id="rId22"/>
    <p:sldId id="421" r:id="rId23"/>
    <p:sldId id="422" r:id="rId24"/>
    <p:sldId id="423" r:id="rId25"/>
    <p:sldId id="424" r:id="rId26"/>
    <p:sldId id="425" r:id="rId27"/>
    <p:sldId id="473" r:id="rId28"/>
    <p:sldId id="435" r:id="rId29"/>
    <p:sldId id="426" r:id="rId30"/>
    <p:sldId id="427" r:id="rId31"/>
    <p:sldId id="474" r:id="rId32"/>
    <p:sldId id="428" r:id="rId33"/>
    <p:sldId id="448" r:id="rId34"/>
    <p:sldId id="449" r:id="rId35"/>
    <p:sldId id="429" r:id="rId36"/>
    <p:sldId id="430" r:id="rId37"/>
    <p:sldId id="431" r:id="rId38"/>
    <p:sldId id="432" r:id="rId39"/>
    <p:sldId id="433" r:id="rId40"/>
    <p:sldId id="434" r:id="rId41"/>
    <p:sldId id="450" r:id="rId42"/>
    <p:sldId id="451" r:id="rId43"/>
    <p:sldId id="475" r:id="rId44"/>
    <p:sldId id="452" r:id="rId45"/>
    <p:sldId id="453" r:id="rId46"/>
    <p:sldId id="437" r:id="rId47"/>
    <p:sldId id="438" r:id="rId48"/>
    <p:sldId id="439" r:id="rId49"/>
    <p:sldId id="440" r:id="rId50"/>
    <p:sldId id="442" r:id="rId51"/>
    <p:sldId id="476" r:id="rId52"/>
    <p:sldId id="460" r:id="rId53"/>
    <p:sldId id="461" r:id="rId54"/>
    <p:sldId id="444" r:id="rId55"/>
    <p:sldId id="445" r:id="rId56"/>
    <p:sldId id="454" r:id="rId57"/>
    <p:sldId id="462" r:id="rId58"/>
    <p:sldId id="463" r:id="rId59"/>
    <p:sldId id="455" r:id="rId60"/>
    <p:sldId id="456" r:id="rId61"/>
    <p:sldId id="457" r:id="rId62"/>
    <p:sldId id="464" r:id="rId63"/>
    <p:sldId id="465" r:id="rId64"/>
    <p:sldId id="264" r:id="rId65"/>
    <p:sldId id="284" r:id="rId66"/>
    <p:sldId id="285" r:id="rId67"/>
    <p:sldId id="286" r:id="rId68"/>
    <p:sldId id="392" r:id="rId69"/>
    <p:sldId id="287" r:id="rId70"/>
    <p:sldId id="288" r:id="rId71"/>
    <p:sldId id="397" r:id="rId72"/>
    <p:sldId id="289" r:id="rId73"/>
    <p:sldId id="290" r:id="rId74"/>
    <p:sldId id="291" r:id="rId75"/>
    <p:sldId id="292" r:id="rId76"/>
    <p:sldId id="379" r:id="rId77"/>
    <p:sldId id="443" r:id="rId78"/>
    <p:sldId id="477" r:id="rId79"/>
    <p:sldId id="412" r:id="rId80"/>
    <p:sldId id="478" r:id="rId81"/>
    <p:sldId id="410" r:id="rId82"/>
  </p:sldIdLst>
  <p:sldSz cx="9144000" cy="5143500" type="screen16x9"/>
  <p:notesSz cx="9236075" cy="6950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80DFF-EFF0-42B7-8631-3947E4C1685C}" v="83" dt="2026-01-08T12:59:31.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13"/>
    <p:restoredTop sz="95268" autoAdjust="0"/>
  </p:normalViewPr>
  <p:slideViewPr>
    <p:cSldViewPr>
      <p:cViewPr varScale="1">
        <p:scale>
          <a:sx n="146" d="100"/>
          <a:sy n="146" d="100"/>
        </p:scale>
        <p:origin x="624" y="114"/>
      </p:cViewPr>
      <p:guideLst/>
    </p:cSldViewPr>
  </p:slideViewPr>
  <p:notesTextViewPr>
    <p:cViewPr>
      <p:scale>
        <a:sx n="1" d="1"/>
        <a:sy n="1" d="1"/>
      </p:scale>
      <p:origin x="0" y="0"/>
    </p:cViewPr>
  </p:notesTextViewPr>
  <p:sorterViewPr>
    <p:cViewPr>
      <p:scale>
        <a:sx n="100" d="100"/>
        <a:sy n="100" d="100"/>
      </p:scale>
      <p:origin x="0" y="-1128"/>
    </p:cViewPr>
  </p:sorterViewPr>
  <p:notesViewPr>
    <p:cSldViewPr>
      <p:cViewPr varScale="1">
        <p:scale>
          <a:sx n="114" d="100"/>
          <a:sy n="114" d="100"/>
        </p:scale>
        <p:origin x="240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Camp" userId="b9757ca0-2c69-459e-8daf-7332973e8e51" providerId="ADAL" clId="{2BC69AF3-4CA8-4210-83F5-6A07AF03D6E9}"/>
    <pc:docChg chg="addSld delSld modSld">
      <pc:chgData name="Mary Camp" userId="b9757ca0-2c69-459e-8daf-7332973e8e51" providerId="ADAL" clId="{2BC69AF3-4CA8-4210-83F5-6A07AF03D6E9}" dt="2026-01-08T12:59:33.767" v="120" actId="47"/>
      <pc:docMkLst>
        <pc:docMk/>
      </pc:docMkLst>
      <pc:sldChg chg="modSp mod">
        <pc:chgData name="Mary Camp" userId="b9757ca0-2c69-459e-8daf-7332973e8e51" providerId="ADAL" clId="{2BC69AF3-4CA8-4210-83F5-6A07AF03D6E9}" dt="2026-01-07T19:44:06.949" v="1" actId="20577"/>
        <pc:sldMkLst>
          <pc:docMk/>
          <pc:sldMk cId="0" sldId="256"/>
        </pc:sldMkLst>
        <pc:spChg chg="mod">
          <ac:chgData name="Mary Camp" userId="b9757ca0-2c69-459e-8daf-7332973e8e51" providerId="ADAL" clId="{2BC69AF3-4CA8-4210-83F5-6A07AF03D6E9}" dt="2026-01-07T19:44:06.949" v="1" actId="20577"/>
          <ac:spMkLst>
            <pc:docMk/>
            <pc:sldMk cId="0" sldId="256"/>
            <ac:spMk id="5" creationId="{70ECAF62-6CC8-458A-9C2C-1C0BCC83C17F}"/>
          </ac:spMkLst>
        </pc:spChg>
      </pc:sldChg>
      <pc:sldChg chg="del">
        <pc:chgData name="Mary Camp" userId="b9757ca0-2c69-459e-8daf-7332973e8e51" providerId="ADAL" clId="{2BC69AF3-4CA8-4210-83F5-6A07AF03D6E9}" dt="2026-01-08T12:59:33.767" v="120" actId="47"/>
        <pc:sldMkLst>
          <pc:docMk/>
          <pc:sldMk cId="3927092675" sldId="414"/>
        </pc:sldMkLst>
      </pc:sldChg>
      <pc:sldChg chg="modSp modAnim">
        <pc:chgData name="Mary Camp" userId="b9757ca0-2c69-459e-8daf-7332973e8e51" providerId="ADAL" clId="{2BC69AF3-4CA8-4210-83F5-6A07AF03D6E9}" dt="2026-01-07T19:47:24.505" v="7" actId="255"/>
        <pc:sldMkLst>
          <pc:docMk/>
          <pc:sldMk cId="3448345854" sldId="415"/>
        </pc:sldMkLst>
        <pc:spChg chg="mod">
          <ac:chgData name="Mary Camp" userId="b9757ca0-2c69-459e-8daf-7332973e8e51" providerId="ADAL" clId="{2BC69AF3-4CA8-4210-83F5-6A07AF03D6E9}" dt="2026-01-07T19:47:24.505" v="7" actId="255"/>
          <ac:spMkLst>
            <pc:docMk/>
            <pc:sldMk cId="3448345854" sldId="415"/>
            <ac:spMk id="5122" creationId="{42E7CAB5-E47B-D431-150A-5EF1987B8BFF}"/>
          </ac:spMkLst>
        </pc:spChg>
      </pc:sldChg>
      <pc:sldChg chg="modSp modAnim">
        <pc:chgData name="Mary Camp" userId="b9757ca0-2c69-459e-8daf-7332973e8e51" providerId="ADAL" clId="{2BC69AF3-4CA8-4210-83F5-6A07AF03D6E9}" dt="2026-01-07T19:51:19.207" v="41" actId="255"/>
        <pc:sldMkLst>
          <pc:docMk/>
          <pc:sldMk cId="3661376780" sldId="416"/>
        </pc:sldMkLst>
        <pc:spChg chg="mod">
          <ac:chgData name="Mary Camp" userId="b9757ca0-2c69-459e-8daf-7332973e8e51" providerId="ADAL" clId="{2BC69AF3-4CA8-4210-83F5-6A07AF03D6E9}" dt="2026-01-07T19:51:19.207" v="41" actId="255"/>
          <ac:spMkLst>
            <pc:docMk/>
            <pc:sldMk cId="3661376780" sldId="416"/>
            <ac:spMk id="5122" creationId="{8C9F35D3-B98C-38A1-6836-17D3B0B08B18}"/>
          </ac:spMkLst>
        </pc:spChg>
      </pc:sldChg>
      <pc:sldChg chg="modSp mod modAnim">
        <pc:chgData name="Mary Camp" userId="b9757ca0-2c69-459e-8daf-7332973e8e51" providerId="ADAL" clId="{2BC69AF3-4CA8-4210-83F5-6A07AF03D6E9}" dt="2026-01-07T19:51:01.974" v="40" actId="255"/>
        <pc:sldMkLst>
          <pc:docMk/>
          <pc:sldMk cId="2665995524" sldId="417"/>
        </pc:sldMkLst>
        <pc:spChg chg="mod">
          <ac:chgData name="Mary Camp" userId="b9757ca0-2c69-459e-8daf-7332973e8e51" providerId="ADAL" clId="{2BC69AF3-4CA8-4210-83F5-6A07AF03D6E9}" dt="2026-01-07T19:49:45.729" v="36" actId="20577"/>
          <ac:spMkLst>
            <pc:docMk/>
            <pc:sldMk cId="2665995524" sldId="417"/>
            <ac:spMk id="2" creationId="{8F0172C6-5A6F-5BEC-72E4-B36E39705CF0}"/>
          </ac:spMkLst>
        </pc:spChg>
        <pc:spChg chg="mod">
          <ac:chgData name="Mary Camp" userId="b9757ca0-2c69-459e-8daf-7332973e8e51" providerId="ADAL" clId="{2BC69AF3-4CA8-4210-83F5-6A07AF03D6E9}" dt="2026-01-07T19:51:01.974" v="40" actId="255"/>
          <ac:spMkLst>
            <pc:docMk/>
            <pc:sldMk cId="2665995524" sldId="417"/>
            <ac:spMk id="5122" creationId="{8AEEE2A2-60AB-9A37-8B2C-ABBF8FD2B56B}"/>
          </ac:spMkLst>
        </pc:spChg>
      </pc:sldChg>
      <pc:sldChg chg="modSp">
        <pc:chgData name="Mary Camp" userId="b9757ca0-2c69-459e-8daf-7332973e8e51" providerId="ADAL" clId="{2BC69AF3-4CA8-4210-83F5-6A07AF03D6E9}" dt="2026-01-07T19:50:42.113" v="37" actId="255"/>
        <pc:sldMkLst>
          <pc:docMk/>
          <pc:sldMk cId="3059497164" sldId="418"/>
        </pc:sldMkLst>
        <pc:spChg chg="mod">
          <ac:chgData name="Mary Camp" userId="b9757ca0-2c69-459e-8daf-7332973e8e51" providerId="ADAL" clId="{2BC69AF3-4CA8-4210-83F5-6A07AF03D6E9}" dt="2026-01-07T19:50:42.113" v="37" actId="255"/>
          <ac:spMkLst>
            <pc:docMk/>
            <pc:sldMk cId="3059497164" sldId="418"/>
            <ac:spMk id="5122" creationId="{A60B05CD-C76A-940F-CDF0-8D8E4D949D55}"/>
          </ac:spMkLst>
        </pc:spChg>
      </pc:sldChg>
      <pc:sldChg chg="modSp">
        <pc:chgData name="Mary Camp" userId="b9757ca0-2c69-459e-8daf-7332973e8e51" providerId="ADAL" clId="{2BC69AF3-4CA8-4210-83F5-6A07AF03D6E9}" dt="2026-01-07T19:51:53.660" v="42" actId="13926"/>
        <pc:sldMkLst>
          <pc:docMk/>
          <pc:sldMk cId="62310911" sldId="419"/>
        </pc:sldMkLst>
        <pc:spChg chg="mod">
          <ac:chgData name="Mary Camp" userId="b9757ca0-2c69-459e-8daf-7332973e8e51" providerId="ADAL" clId="{2BC69AF3-4CA8-4210-83F5-6A07AF03D6E9}" dt="2026-01-07T19:51:53.660" v="42" actId="13926"/>
          <ac:spMkLst>
            <pc:docMk/>
            <pc:sldMk cId="62310911" sldId="419"/>
            <ac:spMk id="5122" creationId="{A86EBC4C-CA39-857D-353A-21507456597D}"/>
          </ac:spMkLst>
        </pc:spChg>
      </pc:sldChg>
      <pc:sldChg chg="modSp modAnim">
        <pc:chgData name="Mary Camp" userId="b9757ca0-2c69-459e-8daf-7332973e8e51" providerId="ADAL" clId="{2BC69AF3-4CA8-4210-83F5-6A07AF03D6E9}" dt="2026-01-07T20:00:19.040" v="50" actId="255"/>
        <pc:sldMkLst>
          <pc:docMk/>
          <pc:sldMk cId="1981534975" sldId="423"/>
        </pc:sldMkLst>
        <pc:spChg chg="mod">
          <ac:chgData name="Mary Camp" userId="b9757ca0-2c69-459e-8daf-7332973e8e51" providerId="ADAL" clId="{2BC69AF3-4CA8-4210-83F5-6A07AF03D6E9}" dt="2026-01-07T20:00:19.040" v="50" actId="255"/>
          <ac:spMkLst>
            <pc:docMk/>
            <pc:sldMk cId="1981534975" sldId="423"/>
            <ac:spMk id="5122" creationId="{5D92BD63-FB07-EC05-89AA-2DECB7F45B08}"/>
          </ac:spMkLst>
        </pc:spChg>
      </pc:sldChg>
      <pc:sldChg chg="modSp modAnim">
        <pc:chgData name="Mary Camp" userId="b9757ca0-2c69-459e-8daf-7332973e8e51" providerId="ADAL" clId="{2BC69AF3-4CA8-4210-83F5-6A07AF03D6E9}" dt="2026-01-07T20:01:00.588" v="53" actId="114"/>
        <pc:sldMkLst>
          <pc:docMk/>
          <pc:sldMk cId="3931749880" sldId="424"/>
        </pc:sldMkLst>
        <pc:spChg chg="mod">
          <ac:chgData name="Mary Camp" userId="b9757ca0-2c69-459e-8daf-7332973e8e51" providerId="ADAL" clId="{2BC69AF3-4CA8-4210-83F5-6A07AF03D6E9}" dt="2026-01-07T20:01:00.588" v="53" actId="114"/>
          <ac:spMkLst>
            <pc:docMk/>
            <pc:sldMk cId="3931749880" sldId="424"/>
            <ac:spMk id="5122" creationId="{D8CCE3BD-A3ED-AF1F-ED6F-93B27A5681BB}"/>
          </ac:spMkLst>
        </pc:spChg>
      </pc:sldChg>
      <pc:sldChg chg="modSp mod">
        <pc:chgData name="Mary Camp" userId="b9757ca0-2c69-459e-8daf-7332973e8e51" providerId="ADAL" clId="{2BC69AF3-4CA8-4210-83F5-6A07AF03D6E9}" dt="2026-01-07T20:03:26.095" v="63" actId="13926"/>
        <pc:sldMkLst>
          <pc:docMk/>
          <pc:sldMk cId="1009840036" sldId="425"/>
        </pc:sldMkLst>
        <pc:spChg chg="mod">
          <ac:chgData name="Mary Camp" userId="b9757ca0-2c69-459e-8daf-7332973e8e51" providerId="ADAL" clId="{2BC69AF3-4CA8-4210-83F5-6A07AF03D6E9}" dt="2026-01-07T20:03:26.095" v="63" actId="13926"/>
          <ac:spMkLst>
            <pc:docMk/>
            <pc:sldMk cId="1009840036" sldId="425"/>
            <ac:spMk id="5122" creationId="{982AF373-7DEF-8D37-21C7-9901FB9414EC}"/>
          </ac:spMkLst>
        </pc:spChg>
      </pc:sldChg>
      <pc:sldChg chg="modSp modAnim">
        <pc:chgData name="Mary Camp" userId="b9757ca0-2c69-459e-8daf-7332973e8e51" providerId="ADAL" clId="{2BC69AF3-4CA8-4210-83F5-6A07AF03D6E9}" dt="2026-01-07T20:08:50.839" v="87" actId="20577"/>
        <pc:sldMkLst>
          <pc:docMk/>
          <pc:sldMk cId="1121537367" sldId="426"/>
        </pc:sldMkLst>
        <pc:spChg chg="mod">
          <ac:chgData name="Mary Camp" userId="b9757ca0-2c69-459e-8daf-7332973e8e51" providerId="ADAL" clId="{2BC69AF3-4CA8-4210-83F5-6A07AF03D6E9}" dt="2026-01-07T20:08:50.839" v="87" actId="20577"/>
          <ac:spMkLst>
            <pc:docMk/>
            <pc:sldMk cId="1121537367" sldId="426"/>
            <ac:spMk id="5122" creationId="{8B5E705C-223D-8B61-47F6-C581BA26E01B}"/>
          </ac:spMkLst>
        </pc:spChg>
      </pc:sldChg>
      <pc:sldChg chg="modSp mod">
        <pc:chgData name="Mary Camp" userId="b9757ca0-2c69-459e-8daf-7332973e8e51" providerId="ADAL" clId="{2BC69AF3-4CA8-4210-83F5-6A07AF03D6E9}" dt="2026-01-07T20:11:27.084" v="91" actId="13926"/>
        <pc:sldMkLst>
          <pc:docMk/>
          <pc:sldMk cId="1084565490" sldId="427"/>
        </pc:sldMkLst>
        <pc:spChg chg="mod">
          <ac:chgData name="Mary Camp" userId="b9757ca0-2c69-459e-8daf-7332973e8e51" providerId="ADAL" clId="{2BC69AF3-4CA8-4210-83F5-6A07AF03D6E9}" dt="2026-01-07T20:11:27.084" v="91" actId="13926"/>
          <ac:spMkLst>
            <pc:docMk/>
            <pc:sldMk cId="1084565490" sldId="427"/>
            <ac:spMk id="5122" creationId="{0398A718-235A-1648-795C-40D55E84A78C}"/>
          </ac:spMkLst>
        </pc:spChg>
      </pc:sldChg>
      <pc:sldChg chg="modSp modAnim">
        <pc:chgData name="Mary Camp" userId="b9757ca0-2c69-459e-8daf-7332973e8e51" providerId="ADAL" clId="{2BC69AF3-4CA8-4210-83F5-6A07AF03D6E9}" dt="2026-01-07T20:14:21.744" v="95" actId="255"/>
        <pc:sldMkLst>
          <pc:docMk/>
          <pc:sldMk cId="1005325970" sldId="428"/>
        </pc:sldMkLst>
        <pc:spChg chg="mod">
          <ac:chgData name="Mary Camp" userId="b9757ca0-2c69-459e-8daf-7332973e8e51" providerId="ADAL" clId="{2BC69AF3-4CA8-4210-83F5-6A07AF03D6E9}" dt="2026-01-07T20:14:21.744" v="95" actId="255"/>
          <ac:spMkLst>
            <pc:docMk/>
            <pc:sldMk cId="1005325970" sldId="428"/>
            <ac:spMk id="5122" creationId="{D7AD4B78-8C09-5E05-BED0-AA1DE862786B}"/>
          </ac:spMkLst>
        </pc:spChg>
      </pc:sldChg>
      <pc:sldChg chg="modSp modAnim">
        <pc:chgData name="Mary Camp" userId="b9757ca0-2c69-459e-8daf-7332973e8e51" providerId="ADAL" clId="{2BC69AF3-4CA8-4210-83F5-6A07AF03D6E9}" dt="2026-01-07T20:15:05.793" v="100" actId="255"/>
        <pc:sldMkLst>
          <pc:docMk/>
          <pc:sldMk cId="3554322050" sldId="431"/>
        </pc:sldMkLst>
        <pc:spChg chg="mod">
          <ac:chgData name="Mary Camp" userId="b9757ca0-2c69-459e-8daf-7332973e8e51" providerId="ADAL" clId="{2BC69AF3-4CA8-4210-83F5-6A07AF03D6E9}" dt="2026-01-07T20:15:05.793" v="100" actId="255"/>
          <ac:spMkLst>
            <pc:docMk/>
            <pc:sldMk cId="3554322050" sldId="431"/>
            <ac:spMk id="5122" creationId="{2519049F-D0D2-7656-3E7A-1F58761DC8DD}"/>
          </ac:spMkLst>
        </pc:spChg>
      </pc:sldChg>
      <pc:sldChg chg="modSp modAnim">
        <pc:chgData name="Mary Camp" userId="b9757ca0-2c69-459e-8daf-7332973e8e51" providerId="ADAL" clId="{2BC69AF3-4CA8-4210-83F5-6A07AF03D6E9}" dt="2026-01-07T20:15:12.965" v="101" actId="20577"/>
        <pc:sldMkLst>
          <pc:docMk/>
          <pc:sldMk cId="1039342832" sldId="432"/>
        </pc:sldMkLst>
        <pc:spChg chg="mod">
          <ac:chgData name="Mary Camp" userId="b9757ca0-2c69-459e-8daf-7332973e8e51" providerId="ADAL" clId="{2BC69AF3-4CA8-4210-83F5-6A07AF03D6E9}" dt="2026-01-07T20:15:12.965" v="101" actId="20577"/>
          <ac:spMkLst>
            <pc:docMk/>
            <pc:sldMk cId="1039342832" sldId="432"/>
            <ac:spMk id="5122" creationId="{959F8A6E-5172-DCE4-45CB-23FC8C52C938}"/>
          </ac:spMkLst>
        </pc:spChg>
      </pc:sldChg>
      <pc:sldChg chg="modSp modAnim">
        <pc:chgData name="Mary Camp" userId="b9757ca0-2c69-459e-8daf-7332973e8e51" providerId="ADAL" clId="{2BC69AF3-4CA8-4210-83F5-6A07AF03D6E9}" dt="2026-01-07T20:15:25.271" v="102" actId="20577"/>
        <pc:sldMkLst>
          <pc:docMk/>
          <pc:sldMk cId="3030010533" sldId="433"/>
        </pc:sldMkLst>
        <pc:spChg chg="mod">
          <ac:chgData name="Mary Camp" userId="b9757ca0-2c69-459e-8daf-7332973e8e51" providerId="ADAL" clId="{2BC69AF3-4CA8-4210-83F5-6A07AF03D6E9}" dt="2026-01-07T20:15:25.271" v="102" actId="20577"/>
          <ac:spMkLst>
            <pc:docMk/>
            <pc:sldMk cId="3030010533" sldId="433"/>
            <ac:spMk id="5122" creationId="{C9F0FAE2-B617-D84B-C19C-5A711043AD64}"/>
          </ac:spMkLst>
        </pc:spChg>
      </pc:sldChg>
      <pc:sldChg chg="modSp modAnim">
        <pc:chgData name="Mary Camp" userId="b9757ca0-2c69-459e-8daf-7332973e8e51" providerId="ADAL" clId="{2BC69AF3-4CA8-4210-83F5-6A07AF03D6E9}" dt="2026-01-07T20:15:32.108" v="103" actId="20577"/>
        <pc:sldMkLst>
          <pc:docMk/>
          <pc:sldMk cId="3735263233" sldId="434"/>
        </pc:sldMkLst>
        <pc:spChg chg="mod">
          <ac:chgData name="Mary Camp" userId="b9757ca0-2c69-459e-8daf-7332973e8e51" providerId="ADAL" clId="{2BC69AF3-4CA8-4210-83F5-6A07AF03D6E9}" dt="2026-01-07T20:15:32.108" v="103" actId="20577"/>
          <ac:spMkLst>
            <pc:docMk/>
            <pc:sldMk cId="3735263233" sldId="434"/>
            <ac:spMk id="5122" creationId="{18453929-DDBF-D6CB-FE5D-64D98FA87DCC}"/>
          </ac:spMkLst>
        </pc:spChg>
      </pc:sldChg>
      <pc:sldChg chg="modSp modAnim">
        <pc:chgData name="Mary Camp" userId="b9757ca0-2c69-459e-8daf-7332973e8e51" providerId="ADAL" clId="{2BC69AF3-4CA8-4210-83F5-6A07AF03D6E9}" dt="2026-01-07T20:08:04.311" v="86" actId="13926"/>
        <pc:sldMkLst>
          <pc:docMk/>
          <pc:sldMk cId="777843654" sldId="435"/>
        </pc:sldMkLst>
        <pc:spChg chg="mod">
          <ac:chgData name="Mary Camp" userId="b9757ca0-2c69-459e-8daf-7332973e8e51" providerId="ADAL" clId="{2BC69AF3-4CA8-4210-83F5-6A07AF03D6E9}" dt="2026-01-07T20:08:04.311" v="86" actId="13926"/>
          <ac:spMkLst>
            <pc:docMk/>
            <pc:sldMk cId="777843654" sldId="435"/>
            <ac:spMk id="5122" creationId="{448487B5-D3CF-FBC0-FB66-55785021B2FB}"/>
          </ac:spMkLst>
        </pc:spChg>
      </pc:sldChg>
      <pc:sldChg chg="modSp modAnim">
        <pc:chgData name="Mary Camp" userId="b9757ca0-2c69-459e-8daf-7332973e8e51" providerId="ADAL" clId="{2BC69AF3-4CA8-4210-83F5-6A07AF03D6E9}" dt="2026-01-07T20:16:35.613" v="110" actId="20577"/>
        <pc:sldMkLst>
          <pc:docMk/>
          <pc:sldMk cId="1001486890" sldId="439"/>
        </pc:sldMkLst>
        <pc:spChg chg="mod">
          <ac:chgData name="Mary Camp" userId="b9757ca0-2c69-459e-8daf-7332973e8e51" providerId="ADAL" clId="{2BC69AF3-4CA8-4210-83F5-6A07AF03D6E9}" dt="2026-01-07T20:16:35.613" v="110" actId="20577"/>
          <ac:spMkLst>
            <pc:docMk/>
            <pc:sldMk cId="1001486890" sldId="439"/>
            <ac:spMk id="5122" creationId="{FFC2AA67-B8C6-2970-4FCF-247BCBC1C3C1}"/>
          </ac:spMkLst>
        </pc:spChg>
      </pc:sldChg>
      <pc:sldChg chg="modSp modAnim">
        <pc:chgData name="Mary Camp" userId="b9757ca0-2c69-459e-8daf-7332973e8e51" providerId="ADAL" clId="{2BC69AF3-4CA8-4210-83F5-6A07AF03D6E9}" dt="2026-01-07T20:16:38.974" v="111" actId="20577"/>
        <pc:sldMkLst>
          <pc:docMk/>
          <pc:sldMk cId="1992047088" sldId="440"/>
        </pc:sldMkLst>
        <pc:spChg chg="mod">
          <ac:chgData name="Mary Camp" userId="b9757ca0-2c69-459e-8daf-7332973e8e51" providerId="ADAL" clId="{2BC69AF3-4CA8-4210-83F5-6A07AF03D6E9}" dt="2026-01-07T20:16:38.974" v="111" actId="20577"/>
          <ac:spMkLst>
            <pc:docMk/>
            <pc:sldMk cId="1992047088" sldId="440"/>
            <ac:spMk id="5122" creationId="{5640E3A2-B70F-8862-181E-58A38A326BB7}"/>
          </ac:spMkLst>
        </pc:spChg>
      </pc:sldChg>
      <pc:sldChg chg="modSp modAnim">
        <pc:chgData name="Mary Camp" userId="b9757ca0-2c69-459e-8daf-7332973e8e51" providerId="ADAL" clId="{2BC69AF3-4CA8-4210-83F5-6A07AF03D6E9}" dt="2026-01-07T20:17:09.298" v="114" actId="255"/>
        <pc:sldMkLst>
          <pc:docMk/>
          <pc:sldMk cId="2674931945" sldId="444"/>
        </pc:sldMkLst>
        <pc:spChg chg="mod">
          <ac:chgData name="Mary Camp" userId="b9757ca0-2c69-459e-8daf-7332973e8e51" providerId="ADAL" clId="{2BC69AF3-4CA8-4210-83F5-6A07AF03D6E9}" dt="2026-01-07T20:17:09.298" v="114" actId="255"/>
          <ac:spMkLst>
            <pc:docMk/>
            <pc:sldMk cId="2674931945" sldId="444"/>
            <ac:spMk id="5122" creationId="{FFFE9BEF-389D-CDD3-CB0B-6684D6F244B0}"/>
          </ac:spMkLst>
        </pc:spChg>
      </pc:sldChg>
      <pc:sldChg chg="modSp modAnim">
        <pc:chgData name="Mary Camp" userId="b9757ca0-2c69-459e-8daf-7332973e8e51" providerId="ADAL" clId="{2BC69AF3-4CA8-4210-83F5-6A07AF03D6E9}" dt="2026-01-07T20:17:14.671" v="115" actId="20577"/>
        <pc:sldMkLst>
          <pc:docMk/>
          <pc:sldMk cId="3890639908" sldId="445"/>
        </pc:sldMkLst>
        <pc:spChg chg="mod">
          <ac:chgData name="Mary Camp" userId="b9757ca0-2c69-459e-8daf-7332973e8e51" providerId="ADAL" clId="{2BC69AF3-4CA8-4210-83F5-6A07AF03D6E9}" dt="2026-01-07T20:17:14.671" v="115" actId="20577"/>
          <ac:spMkLst>
            <pc:docMk/>
            <pc:sldMk cId="3890639908" sldId="445"/>
            <ac:spMk id="5122" creationId="{1C59E51B-3A4A-520C-114A-C03EA626EC82}"/>
          </ac:spMkLst>
        </pc:spChg>
      </pc:sldChg>
      <pc:sldChg chg="modSp modAnim">
        <pc:chgData name="Mary Camp" userId="b9757ca0-2c69-459e-8daf-7332973e8e51" providerId="ADAL" clId="{2BC69AF3-4CA8-4210-83F5-6A07AF03D6E9}" dt="2026-01-07T19:52:14.241" v="43" actId="20577"/>
        <pc:sldMkLst>
          <pc:docMk/>
          <pc:sldMk cId="206632989" sldId="446"/>
        </pc:sldMkLst>
        <pc:spChg chg="mod">
          <ac:chgData name="Mary Camp" userId="b9757ca0-2c69-459e-8daf-7332973e8e51" providerId="ADAL" clId="{2BC69AF3-4CA8-4210-83F5-6A07AF03D6E9}" dt="2026-01-07T19:52:14.241" v="43" actId="20577"/>
          <ac:spMkLst>
            <pc:docMk/>
            <pc:sldMk cId="206632989" sldId="446"/>
            <ac:spMk id="5122" creationId="{3A12E4F0-D435-44EB-C50C-218BFD792760}"/>
          </ac:spMkLst>
        </pc:spChg>
      </pc:sldChg>
      <pc:sldChg chg="modSp modAnim">
        <pc:chgData name="Mary Camp" userId="b9757ca0-2c69-459e-8daf-7332973e8e51" providerId="ADAL" clId="{2BC69AF3-4CA8-4210-83F5-6A07AF03D6E9}" dt="2026-01-07T19:59:31.486" v="46" actId="255"/>
        <pc:sldMkLst>
          <pc:docMk/>
          <pc:sldMk cId="1979787733" sldId="447"/>
        </pc:sldMkLst>
        <pc:spChg chg="mod">
          <ac:chgData name="Mary Camp" userId="b9757ca0-2c69-459e-8daf-7332973e8e51" providerId="ADAL" clId="{2BC69AF3-4CA8-4210-83F5-6A07AF03D6E9}" dt="2026-01-07T19:59:31.486" v="46" actId="255"/>
          <ac:spMkLst>
            <pc:docMk/>
            <pc:sldMk cId="1979787733" sldId="447"/>
            <ac:spMk id="5122" creationId="{9B52B3C4-F298-925C-6A37-DF86782D9071}"/>
          </ac:spMkLst>
        </pc:spChg>
      </pc:sldChg>
      <pc:sldChg chg="modSp modAnim">
        <pc:chgData name="Mary Camp" userId="b9757ca0-2c69-459e-8daf-7332973e8e51" providerId="ADAL" clId="{2BC69AF3-4CA8-4210-83F5-6A07AF03D6E9}" dt="2026-01-07T20:14:36.759" v="96" actId="20577"/>
        <pc:sldMkLst>
          <pc:docMk/>
          <pc:sldMk cId="4113056036" sldId="448"/>
        </pc:sldMkLst>
        <pc:spChg chg="mod">
          <ac:chgData name="Mary Camp" userId="b9757ca0-2c69-459e-8daf-7332973e8e51" providerId="ADAL" clId="{2BC69AF3-4CA8-4210-83F5-6A07AF03D6E9}" dt="2026-01-07T20:14:36.759" v="96" actId="20577"/>
          <ac:spMkLst>
            <pc:docMk/>
            <pc:sldMk cId="4113056036" sldId="448"/>
            <ac:spMk id="5122" creationId="{2ACA81A1-E9FE-9EA8-56DD-EB9F7ACBC969}"/>
          </ac:spMkLst>
        </pc:spChg>
      </pc:sldChg>
      <pc:sldChg chg="modSp modAnim">
        <pc:chgData name="Mary Camp" userId="b9757ca0-2c69-459e-8daf-7332973e8e51" providerId="ADAL" clId="{2BC69AF3-4CA8-4210-83F5-6A07AF03D6E9}" dt="2026-01-07T20:14:51.354" v="98" actId="14100"/>
        <pc:sldMkLst>
          <pc:docMk/>
          <pc:sldMk cId="3348853619" sldId="449"/>
        </pc:sldMkLst>
        <pc:spChg chg="mod">
          <ac:chgData name="Mary Camp" userId="b9757ca0-2c69-459e-8daf-7332973e8e51" providerId="ADAL" clId="{2BC69AF3-4CA8-4210-83F5-6A07AF03D6E9}" dt="2026-01-07T20:14:51.354" v="98" actId="14100"/>
          <ac:spMkLst>
            <pc:docMk/>
            <pc:sldMk cId="3348853619" sldId="449"/>
            <ac:spMk id="5122" creationId="{3779C485-C517-C048-AB08-7FCD0FCB7A2F}"/>
          </ac:spMkLst>
        </pc:spChg>
      </pc:sldChg>
      <pc:sldChg chg="modSp modAnim">
        <pc:chgData name="Mary Camp" userId="b9757ca0-2c69-459e-8daf-7332973e8e51" providerId="ADAL" clId="{2BC69AF3-4CA8-4210-83F5-6A07AF03D6E9}" dt="2026-01-07T20:15:41.630" v="105" actId="255"/>
        <pc:sldMkLst>
          <pc:docMk/>
          <pc:sldMk cId="2454402141" sldId="450"/>
        </pc:sldMkLst>
        <pc:spChg chg="mod">
          <ac:chgData name="Mary Camp" userId="b9757ca0-2c69-459e-8daf-7332973e8e51" providerId="ADAL" clId="{2BC69AF3-4CA8-4210-83F5-6A07AF03D6E9}" dt="2026-01-07T20:15:41.630" v="105" actId="255"/>
          <ac:spMkLst>
            <pc:docMk/>
            <pc:sldMk cId="2454402141" sldId="450"/>
            <ac:spMk id="5122" creationId="{4B82DF1D-1C5C-D5B2-2902-B158504751FE}"/>
          </ac:spMkLst>
        </pc:spChg>
      </pc:sldChg>
      <pc:sldChg chg="modSp modAnim">
        <pc:chgData name="Mary Camp" userId="b9757ca0-2c69-459e-8daf-7332973e8e51" providerId="ADAL" clId="{2BC69AF3-4CA8-4210-83F5-6A07AF03D6E9}" dt="2026-01-07T20:16:04.991" v="107" actId="255"/>
        <pc:sldMkLst>
          <pc:docMk/>
          <pc:sldMk cId="2677541187" sldId="451"/>
        </pc:sldMkLst>
        <pc:spChg chg="mod">
          <ac:chgData name="Mary Camp" userId="b9757ca0-2c69-459e-8daf-7332973e8e51" providerId="ADAL" clId="{2BC69AF3-4CA8-4210-83F5-6A07AF03D6E9}" dt="2026-01-07T20:16:04.991" v="107" actId="255"/>
          <ac:spMkLst>
            <pc:docMk/>
            <pc:sldMk cId="2677541187" sldId="451"/>
            <ac:spMk id="5122" creationId="{00D257A5-F6D8-C86A-7517-0C5986E7B0F3}"/>
          </ac:spMkLst>
        </pc:spChg>
      </pc:sldChg>
      <pc:sldChg chg="modSp modAnim">
        <pc:chgData name="Mary Camp" userId="b9757ca0-2c69-459e-8daf-7332973e8e51" providerId="ADAL" clId="{2BC69AF3-4CA8-4210-83F5-6A07AF03D6E9}" dt="2026-01-07T20:16:18.778" v="108" actId="20577"/>
        <pc:sldMkLst>
          <pc:docMk/>
          <pc:sldMk cId="3749763194" sldId="452"/>
        </pc:sldMkLst>
        <pc:spChg chg="mod">
          <ac:chgData name="Mary Camp" userId="b9757ca0-2c69-459e-8daf-7332973e8e51" providerId="ADAL" clId="{2BC69AF3-4CA8-4210-83F5-6A07AF03D6E9}" dt="2026-01-07T20:16:18.778" v="108" actId="20577"/>
          <ac:spMkLst>
            <pc:docMk/>
            <pc:sldMk cId="3749763194" sldId="452"/>
            <ac:spMk id="5122" creationId="{A6F2E39A-67A3-04EF-4E9A-09FF23F69270}"/>
          </ac:spMkLst>
        </pc:spChg>
      </pc:sldChg>
      <pc:sldChg chg="modSp modAnim">
        <pc:chgData name="Mary Camp" userId="b9757ca0-2c69-459e-8daf-7332973e8e51" providerId="ADAL" clId="{2BC69AF3-4CA8-4210-83F5-6A07AF03D6E9}" dt="2026-01-07T20:16:23.953" v="109" actId="20577"/>
        <pc:sldMkLst>
          <pc:docMk/>
          <pc:sldMk cId="85467516" sldId="453"/>
        </pc:sldMkLst>
        <pc:spChg chg="mod">
          <ac:chgData name="Mary Camp" userId="b9757ca0-2c69-459e-8daf-7332973e8e51" providerId="ADAL" clId="{2BC69AF3-4CA8-4210-83F5-6A07AF03D6E9}" dt="2026-01-07T20:16:23.953" v="109" actId="20577"/>
          <ac:spMkLst>
            <pc:docMk/>
            <pc:sldMk cId="85467516" sldId="453"/>
            <ac:spMk id="5122" creationId="{DF88E2A6-4C0A-6AD6-0E93-30F142A9240D}"/>
          </ac:spMkLst>
        </pc:spChg>
      </pc:sldChg>
      <pc:sldChg chg="modSp modAnim">
        <pc:chgData name="Mary Camp" userId="b9757ca0-2c69-459e-8daf-7332973e8e51" providerId="ADAL" clId="{2BC69AF3-4CA8-4210-83F5-6A07AF03D6E9}" dt="2026-01-07T20:17:18.953" v="116" actId="20577"/>
        <pc:sldMkLst>
          <pc:docMk/>
          <pc:sldMk cId="2346100793" sldId="454"/>
        </pc:sldMkLst>
        <pc:spChg chg="mod">
          <ac:chgData name="Mary Camp" userId="b9757ca0-2c69-459e-8daf-7332973e8e51" providerId="ADAL" clId="{2BC69AF3-4CA8-4210-83F5-6A07AF03D6E9}" dt="2026-01-07T20:17:18.953" v="116" actId="20577"/>
          <ac:spMkLst>
            <pc:docMk/>
            <pc:sldMk cId="2346100793" sldId="454"/>
            <ac:spMk id="5122" creationId="{31A348DA-3889-5878-4DE1-B36BC2F57A6B}"/>
          </ac:spMkLst>
        </pc:spChg>
      </pc:sldChg>
      <pc:sldChg chg="modSp modAnim">
        <pc:chgData name="Mary Camp" userId="b9757ca0-2c69-459e-8daf-7332973e8e51" providerId="ADAL" clId="{2BC69AF3-4CA8-4210-83F5-6A07AF03D6E9}" dt="2026-01-07T20:17:42.901" v="118" actId="14100"/>
        <pc:sldMkLst>
          <pc:docMk/>
          <pc:sldMk cId="368331549" sldId="457"/>
        </pc:sldMkLst>
        <pc:spChg chg="mod">
          <ac:chgData name="Mary Camp" userId="b9757ca0-2c69-459e-8daf-7332973e8e51" providerId="ADAL" clId="{2BC69AF3-4CA8-4210-83F5-6A07AF03D6E9}" dt="2026-01-07T20:17:42.901" v="118" actId="14100"/>
          <ac:spMkLst>
            <pc:docMk/>
            <pc:sldMk cId="368331549" sldId="457"/>
            <ac:spMk id="5122" creationId="{875512D5-FB40-D215-1180-9CFDD3B11A9D}"/>
          </ac:spMkLst>
        </pc:spChg>
      </pc:sldChg>
      <pc:sldChg chg="modSp modAnim">
        <pc:chgData name="Mary Camp" userId="b9757ca0-2c69-459e-8daf-7332973e8e51" providerId="ADAL" clId="{2BC69AF3-4CA8-4210-83F5-6A07AF03D6E9}" dt="2026-01-07T19:47:41.975" v="10" actId="14100"/>
        <pc:sldMkLst>
          <pc:docMk/>
          <pc:sldMk cId="720195028" sldId="470"/>
        </pc:sldMkLst>
        <pc:spChg chg="mod">
          <ac:chgData name="Mary Camp" userId="b9757ca0-2c69-459e-8daf-7332973e8e51" providerId="ADAL" clId="{2BC69AF3-4CA8-4210-83F5-6A07AF03D6E9}" dt="2026-01-07T19:47:41.975" v="10" actId="14100"/>
          <ac:spMkLst>
            <pc:docMk/>
            <pc:sldMk cId="720195028" sldId="470"/>
            <ac:spMk id="5122" creationId="{4E644B72-49B1-1F8C-07A2-B9E38EB10289}"/>
          </ac:spMkLst>
        </pc:spChg>
      </pc:sldChg>
      <pc:sldChg chg="modSp mod">
        <pc:chgData name="Mary Camp" userId="b9757ca0-2c69-459e-8daf-7332973e8e51" providerId="ADAL" clId="{2BC69AF3-4CA8-4210-83F5-6A07AF03D6E9}" dt="2026-01-07T19:46:08.714" v="5" actId="2711"/>
        <pc:sldMkLst>
          <pc:docMk/>
          <pc:sldMk cId="1402124139" sldId="471"/>
        </pc:sldMkLst>
        <pc:spChg chg="mod">
          <ac:chgData name="Mary Camp" userId="b9757ca0-2c69-459e-8daf-7332973e8e51" providerId="ADAL" clId="{2BC69AF3-4CA8-4210-83F5-6A07AF03D6E9}" dt="2026-01-07T19:46:08.714" v="5" actId="2711"/>
          <ac:spMkLst>
            <pc:docMk/>
            <pc:sldMk cId="1402124139" sldId="471"/>
            <ac:spMk id="5122" creationId="{2053962A-46D0-4152-6F62-4D5A57A9DFBD}"/>
          </ac:spMkLst>
        </pc:spChg>
      </pc:sldChg>
      <pc:sldChg chg="modSp">
        <pc:chgData name="Mary Camp" userId="b9757ca0-2c69-459e-8daf-7332973e8e51" providerId="ADAL" clId="{2BC69AF3-4CA8-4210-83F5-6A07AF03D6E9}" dt="2026-01-07T20:03:59.553" v="83" actId="20577"/>
        <pc:sldMkLst>
          <pc:docMk/>
          <pc:sldMk cId="3349252229" sldId="473"/>
        </pc:sldMkLst>
        <pc:spChg chg="mod">
          <ac:chgData name="Mary Camp" userId="b9757ca0-2c69-459e-8daf-7332973e8e51" providerId="ADAL" clId="{2BC69AF3-4CA8-4210-83F5-6A07AF03D6E9}" dt="2026-01-07T20:03:59.553" v="83" actId="20577"/>
          <ac:spMkLst>
            <pc:docMk/>
            <pc:sldMk cId="3349252229" sldId="473"/>
            <ac:spMk id="5122" creationId="{CE4695BE-D24E-65F4-F335-CC0DCF84AB0D}"/>
          </ac:spMkLst>
        </pc:spChg>
      </pc:sldChg>
      <pc:sldChg chg="modSp modAnim">
        <pc:chgData name="Mary Camp" userId="b9757ca0-2c69-459e-8daf-7332973e8e51" providerId="ADAL" clId="{2BC69AF3-4CA8-4210-83F5-6A07AF03D6E9}" dt="2026-01-07T20:16:57.815" v="112" actId="20577"/>
        <pc:sldMkLst>
          <pc:docMk/>
          <pc:sldMk cId="3938329324" sldId="476"/>
        </pc:sldMkLst>
        <pc:spChg chg="mod">
          <ac:chgData name="Mary Camp" userId="b9757ca0-2c69-459e-8daf-7332973e8e51" providerId="ADAL" clId="{2BC69AF3-4CA8-4210-83F5-6A07AF03D6E9}" dt="2026-01-07T20:16:57.815" v="112" actId="20577"/>
          <ac:spMkLst>
            <pc:docMk/>
            <pc:sldMk cId="3938329324" sldId="476"/>
            <ac:spMk id="5122" creationId="{56097533-5B6C-F6BB-3667-5DC1D68F5C1D}"/>
          </ac:spMkLst>
        </pc:spChg>
      </pc:sldChg>
      <pc:sldChg chg="add">
        <pc:chgData name="Mary Camp" userId="b9757ca0-2c69-459e-8daf-7332973e8e51" providerId="ADAL" clId="{2BC69AF3-4CA8-4210-83F5-6A07AF03D6E9}" dt="2026-01-08T12:59:31.619" v="119"/>
        <pc:sldMkLst>
          <pc:docMk/>
          <pc:sldMk cId="2070269690" sldId="478"/>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8T15:56:44.40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11 0,'5375'0'0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9T12:47:50.589"/>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 0,'1197'0'0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9T12:47:54.749"/>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 0,'1700'20'0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9T12:47:59.61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57 0,'1509'-57'0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0T12:34:56.26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18 0,'2395'-18'0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8T18:52:49.97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54 0,'3084'-54'0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8:52:57.963"/>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0,'2360'0,"-2306"9,-16-1,-24-7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8:53:05.07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0 128,'30'-2,"1"-2,-1-1,-1-2,32-10,-3 1,7-1,1 3,1 3,132-6,81-1,-216 19,-1 2,96 17,129 16,-59-11,-157-18,1-2,90-8,-37 1,77 13,-93-3,-10 0,69 1,1915-10,-1077 2,-845-11,6 1,20 11,265-4,-213-24,-150 13,130-2,18 15,-223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8T18:53:09.18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73 0,'5008'-73'0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8:53:11.57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1 115,'0'-1,"1"-1,-1 1,1 0,-1 0,1-1,0 1,-1 0,1 0,0 0,0 0,0 0,0 0,0 0,0 0,0 0,0 0,0 1,0-1,0 0,3 0,27-12,43-6,116-15,-144 27,76-5,0 5,128 9,-67 1,-47 7,-21-1,-98-9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8T19:23:09.83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 0,'1089'37'0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7:06.858"/>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55 0,'-3'2,"0"-1,0 0,0 1,1-1,-1 1,1 0,-1 0,1 0,0 0,0 0,-2 3,1-2,1-2,1 0,-1 0,1 0,0 0,-1 1,1-1,0 1,0-1,0 1,0-1,0 1,0 0,0-1,1 1,-1 0,1-1,-1 1,1 0,0 0,-1 0,1 3,1-2,1-1,-1 1,0-1,1 0,-1 0,1 1,0-1,0 0,0 0,0-1,0 1,0 0,0-1,5 3,4 3,1-1,0-1,0 0,1 0,-1-1,1-1,0 0,18 2,111 1,-108-6,295 10,712 0,-853-20,76 0,100 8,267 4,-253 8,-363-9,-1 1,26 6,-29-5,-2-1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7:25.81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0 264,'16'19,"-14"-15,1-1,-1 1,1-1,0 0,0 0,1 0,3 3,3-1,-1 0,1-1,1 0,-1 0,0-1,1-1,12 2,79 5,-71-7,808 4,264-69,-481-25,-138 13,-338 60,199 4,-96 26,289 55,-343-40,1-8,1-9,276-17,-83-25,773-31,-612 64,284-3,-130-2,-72 2,197-42,-83 1,377-2,200-4,-320 52,394 76,-279-25,-1085-56,-10-1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7:26.997"/>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50,'2'1,"-1"1,0-1,1 0,-1 0,0 0,1-1,-1 1,1 0,-1 0,1-1,2 1,-2 0,25 8,0-1,1-1,50 5,90-2,-95-7,1159-4,-687-11,-309 6,251-40,-390 30,-30 4,132-6,-176 18,-6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7:29.478"/>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1 186,'2'2,"0"0,1 0,-1-1,1 1,-1-1,1 1,0-1,-1 0,1 0,0 0,5 0,-8-1,39 8,0-2,0-1,46-2,-31 0,605-17,-230-4,423-14,-63-38,-576 47,308-15,-198 17,-180 12,0 7,0 6,197 30,101 46,-391-70,81 12,177 7,1191 5,-1332-32,549 34,-118 45,-477-61,218 6,-217-21,1118-28,-1006 15,-188 9,0 3,91 19,-117-18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8:02.17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1,'31'19,"-13"-7,2-1,-1 0,1-2,1 0,0-2,0 0,24 4,38-1,95-2,-18-2,254 8,-292-12,-55-1,43 0,111 17,-29 1,235-8,-350-13,-37 0,0 2,47 6,-25 6,-45-7,1-1,-1-1,1-1,-1-1,21 0,-36-2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9:32.615"/>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31 2,'-2'-1,"-1"1,0 0,0-1,0 1,0 0,0 0,0 1,-5 0,9 6,13 5,8 5,1-2,1-1,0-1,1-1,39 12,-48-21,-1 0,1-2,-1 0,1 0,27-4,8 0,14 4,103 13,-112-8,0-3,67-5,-27 0,585 2,-681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9:36.88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0,'0'0,"14"12,0-4,1 0,0-1,0-1,0 0,0-2,1 1,0-2,0 0,26 1,46 11,6 5,113 10,-150-24,87 4,-118-10,-22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08T15:59:39.37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0,'29'12,"-7"-5,0-1,0-1,1-1,34 2,98-5,-96-2,222-9,26-1,213 2,-415 9,-105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FC5181-0B10-4E84-888A-4ACD9A4902C9}"/>
              </a:ext>
            </a:extLst>
          </p:cNvPr>
          <p:cNvSpPr>
            <a:spLocks noGrp="1"/>
          </p:cNvSpPr>
          <p:nvPr>
            <p:ph type="hdr" sz="quarter"/>
          </p:nvPr>
        </p:nvSpPr>
        <p:spPr>
          <a:xfrm>
            <a:off x="1" y="0"/>
            <a:ext cx="4002299" cy="347504"/>
          </a:xfrm>
          <a:prstGeom prst="rect">
            <a:avLst/>
          </a:prstGeom>
        </p:spPr>
        <p:txBody>
          <a:bodyPr vert="horz" lIns="92492" tIns="46246" rIns="92492" bIns="4624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E9E84F1-FE1F-4FD6-9514-33DD7EA5F3FB}"/>
              </a:ext>
            </a:extLst>
          </p:cNvPr>
          <p:cNvSpPr>
            <a:spLocks noGrp="1"/>
          </p:cNvSpPr>
          <p:nvPr>
            <p:ph type="dt" idx="1"/>
          </p:nvPr>
        </p:nvSpPr>
        <p:spPr>
          <a:xfrm>
            <a:off x="5231640" y="0"/>
            <a:ext cx="4002299" cy="347504"/>
          </a:xfrm>
          <a:prstGeom prst="rect">
            <a:avLst/>
          </a:prstGeom>
        </p:spPr>
        <p:txBody>
          <a:bodyPr vert="horz" lIns="92492" tIns="46246" rIns="92492" bIns="46246" rtlCol="0"/>
          <a:lstStyle>
            <a:lvl1pPr algn="r" eaLnBrk="1" fontAlgn="auto" hangingPunct="1">
              <a:spcBef>
                <a:spcPts val="0"/>
              </a:spcBef>
              <a:spcAft>
                <a:spcPts val="0"/>
              </a:spcAft>
              <a:defRPr sz="1200" smtClean="0">
                <a:latin typeface="+mn-lt"/>
              </a:defRPr>
            </a:lvl1pPr>
          </a:lstStyle>
          <a:p>
            <a:pPr>
              <a:defRPr/>
            </a:pPr>
            <a:fld id="{967D6BFF-1375-40D8-9B3A-42C95FD1A7DB}" type="datetimeFigureOut">
              <a:rPr lang="en-US"/>
              <a:pPr>
                <a:defRPr/>
              </a:pPr>
              <a:t>1/8/2026</a:t>
            </a:fld>
            <a:endParaRPr lang="en-US"/>
          </a:p>
        </p:txBody>
      </p:sp>
      <p:sp>
        <p:nvSpPr>
          <p:cNvPr id="4" name="Slide Image Placeholder 3">
            <a:extLst>
              <a:ext uri="{FF2B5EF4-FFF2-40B4-BE49-F238E27FC236}">
                <a16:creationId xmlns:a16="http://schemas.microsoft.com/office/drawing/2014/main" id="{383D0514-83AA-4131-AF81-7B84ED9CCA8B}"/>
              </a:ext>
            </a:extLst>
          </p:cNvPr>
          <p:cNvSpPr>
            <a:spLocks noGrp="1" noRot="1" noChangeAspect="1"/>
          </p:cNvSpPr>
          <p:nvPr>
            <p:ph type="sldImg" idx="2"/>
          </p:nvPr>
        </p:nvSpPr>
        <p:spPr>
          <a:xfrm>
            <a:off x="2300288" y="520700"/>
            <a:ext cx="4635500" cy="260667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9B54C394-9C2E-4AAF-9591-381FF468D1CA}"/>
              </a:ext>
            </a:extLst>
          </p:cNvPr>
          <p:cNvSpPr>
            <a:spLocks noGrp="1"/>
          </p:cNvSpPr>
          <p:nvPr>
            <p:ph type="body" sz="quarter" idx="3"/>
          </p:nvPr>
        </p:nvSpPr>
        <p:spPr>
          <a:xfrm>
            <a:off x="923608" y="3301286"/>
            <a:ext cx="7388860" cy="31275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69F41A9-A165-4E54-B0D8-902EC882F5AF}"/>
              </a:ext>
            </a:extLst>
          </p:cNvPr>
          <p:cNvSpPr>
            <a:spLocks noGrp="1"/>
          </p:cNvSpPr>
          <p:nvPr>
            <p:ph type="ftr" sz="quarter" idx="4"/>
          </p:nvPr>
        </p:nvSpPr>
        <p:spPr>
          <a:xfrm>
            <a:off x="1" y="6601365"/>
            <a:ext cx="4002299" cy="347504"/>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441422F-CDB5-4F79-9603-733568FD6779}"/>
              </a:ext>
            </a:extLst>
          </p:cNvPr>
          <p:cNvSpPr>
            <a:spLocks noGrp="1"/>
          </p:cNvSpPr>
          <p:nvPr>
            <p:ph type="sldNum" sz="quarter" idx="5"/>
          </p:nvPr>
        </p:nvSpPr>
        <p:spPr>
          <a:xfrm>
            <a:off x="5231640" y="6601365"/>
            <a:ext cx="4002299" cy="347504"/>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atin typeface="Calibri" panose="020F0502020204030204" pitchFamily="34" charset="0"/>
              </a:defRPr>
            </a:lvl1pPr>
          </a:lstStyle>
          <a:p>
            <a:fld id="{AB6FF5B6-84AF-4554-B2A5-D6C81860423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1</a:t>
            </a:fld>
            <a:endParaRPr lang="en-US" altLang="en-US"/>
          </a:p>
        </p:txBody>
      </p:sp>
    </p:spTree>
    <p:extLst>
      <p:ext uri="{BB962C8B-B14F-4D97-AF65-F5344CB8AC3E}">
        <p14:creationId xmlns:p14="http://schemas.microsoft.com/office/powerpoint/2010/main" val="160232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1A4E-99B6-1778-1244-14D8BCF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40767-278E-CEB4-DF4E-8E06F0EC3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DB269-7C03-A7A1-0BFE-7D637B65F4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F79E73-AAA0-FDBC-F663-6F99E40AD439}"/>
              </a:ext>
            </a:extLst>
          </p:cNvPr>
          <p:cNvSpPr>
            <a:spLocks noGrp="1"/>
          </p:cNvSpPr>
          <p:nvPr>
            <p:ph type="sldNum" sz="quarter" idx="5"/>
          </p:nvPr>
        </p:nvSpPr>
        <p:spPr/>
        <p:txBody>
          <a:bodyPr/>
          <a:lstStyle/>
          <a:p>
            <a:fld id="{AB6FF5B6-84AF-4554-B2A5-D6C818604231}" type="slidenum">
              <a:rPr lang="en-US" altLang="en-US" smtClean="0"/>
              <a:pPr/>
              <a:t>13</a:t>
            </a:fld>
            <a:endParaRPr lang="en-US" altLang="en-US"/>
          </a:p>
        </p:txBody>
      </p:sp>
    </p:spTree>
    <p:extLst>
      <p:ext uri="{BB962C8B-B14F-4D97-AF65-F5344CB8AC3E}">
        <p14:creationId xmlns:p14="http://schemas.microsoft.com/office/powerpoint/2010/main" val="38181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55F0-30B6-0298-141B-9243373BF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EE598-F279-0949-1C71-96DD2EE66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1B6CA-D53D-BCC5-3D22-43CC96B242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C3CED0-73D3-E3BE-6C0A-CB1231A863F7}"/>
              </a:ext>
            </a:extLst>
          </p:cNvPr>
          <p:cNvSpPr>
            <a:spLocks noGrp="1"/>
          </p:cNvSpPr>
          <p:nvPr>
            <p:ph type="sldNum" sz="quarter" idx="5"/>
          </p:nvPr>
        </p:nvSpPr>
        <p:spPr/>
        <p:txBody>
          <a:bodyPr/>
          <a:lstStyle/>
          <a:p>
            <a:fld id="{AB6FF5B6-84AF-4554-B2A5-D6C818604231}" type="slidenum">
              <a:rPr lang="en-US" altLang="en-US" smtClean="0"/>
              <a:pPr/>
              <a:t>14</a:t>
            </a:fld>
            <a:endParaRPr lang="en-US" altLang="en-US"/>
          </a:p>
        </p:txBody>
      </p:sp>
    </p:spTree>
    <p:extLst>
      <p:ext uri="{BB962C8B-B14F-4D97-AF65-F5344CB8AC3E}">
        <p14:creationId xmlns:p14="http://schemas.microsoft.com/office/powerpoint/2010/main" val="402256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00F8E-C6AA-ED32-8C3F-6567B08B6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36050-68FB-AC7F-D77D-666ADFF78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5A5CF-6AB5-7755-3C8E-D83795353B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8AFDB5-ABD6-90DB-9803-8919BCCBA113}"/>
              </a:ext>
            </a:extLst>
          </p:cNvPr>
          <p:cNvSpPr>
            <a:spLocks noGrp="1"/>
          </p:cNvSpPr>
          <p:nvPr>
            <p:ph type="sldNum" sz="quarter" idx="5"/>
          </p:nvPr>
        </p:nvSpPr>
        <p:spPr/>
        <p:txBody>
          <a:bodyPr/>
          <a:lstStyle/>
          <a:p>
            <a:fld id="{AB6FF5B6-84AF-4554-B2A5-D6C818604231}" type="slidenum">
              <a:rPr lang="en-US" altLang="en-US" smtClean="0"/>
              <a:pPr/>
              <a:t>15</a:t>
            </a:fld>
            <a:endParaRPr lang="en-US" altLang="en-US"/>
          </a:p>
        </p:txBody>
      </p:sp>
    </p:spTree>
    <p:extLst>
      <p:ext uri="{BB962C8B-B14F-4D97-AF65-F5344CB8AC3E}">
        <p14:creationId xmlns:p14="http://schemas.microsoft.com/office/powerpoint/2010/main" val="373985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86D67-E529-A96C-29FC-DF76320F0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6B7F5-15C1-1081-62AD-B4C98E27D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C75C3-B5E3-8990-A208-22BD8E56A2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4F495E-29B6-C0D2-2E10-026E142354B5}"/>
              </a:ext>
            </a:extLst>
          </p:cNvPr>
          <p:cNvSpPr>
            <a:spLocks noGrp="1"/>
          </p:cNvSpPr>
          <p:nvPr>
            <p:ph type="sldNum" sz="quarter" idx="5"/>
          </p:nvPr>
        </p:nvSpPr>
        <p:spPr/>
        <p:txBody>
          <a:bodyPr/>
          <a:lstStyle/>
          <a:p>
            <a:fld id="{AB6FF5B6-84AF-4554-B2A5-D6C818604231}" type="slidenum">
              <a:rPr lang="en-US" altLang="en-US" smtClean="0"/>
              <a:pPr/>
              <a:t>16</a:t>
            </a:fld>
            <a:endParaRPr lang="en-US" altLang="en-US"/>
          </a:p>
        </p:txBody>
      </p:sp>
    </p:spTree>
    <p:extLst>
      <p:ext uri="{BB962C8B-B14F-4D97-AF65-F5344CB8AC3E}">
        <p14:creationId xmlns:p14="http://schemas.microsoft.com/office/powerpoint/2010/main" val="251902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1B72-8D0C-1734-6813-BDC52536E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300C-0B9B-331E-9453-F419EFFA0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28699-79EB-AA00-CC78-A82ADF3036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8A3031-10E9-3445-4866-AF797AA83AFB}"/>
              </a:ext>
            </a:extLst>
          </p:cNvPr>
          <p:cNvSpPr>
            <a:spLocks noGrp="1"/>
          </p:cNvSpPr>
          <p:nvPr>
            <p:ph type="sldNum" sz="quarter" idx="5"/>
          </p:nvPr>
        </p:nvSpPr>
        <p:spPr/>
        <p:txBody>
          <a:bodyPr/>
          <a:lstStyle/>
          <a:p>
            <a:fld id="{AB6FF5B6-84AF-4554-B2A5-D6C818604231}" type="slidenum">
              <a:rPr lang="en-US" altLang="en-US" smtClean="0"/>
              <a:pPr/>
              <a:t>17</a:t>
            </a:fld>
            <a:endParaRPr lang="en-US" altLang="en-US"/>
          </a:p>
        </p:txBody>
      </p:sp>
    </p:spTree>
    <p:extLst>
      <p:ext uri="{BB962C8B-B14F-4D97-AF65-F5344CB8AC3E}">
        <p14:creationId xmlns:p14="http://schemas.microsoft.com/office/powerpoint/2010/main" val="312009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351E-5463-99CC-E2DB-7B997C014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FC9DC-5823-40FB-2791-9A8A20B4A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760B0-B643-A188-687E-EE2202048A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8300CD-F520-94BA-DCB5-2E3D8D8C1F4B}"/>
              </a:ext>
            </a:extLst>
          </p:cNvPr>
          <p:cNvSpPr>
            <a:spLocks noGrp="1"/>
          </p:cNvSpPr>
          <p:nvPr>
            <p:ph type="sldNum" sz="quarter" idx="5"/>
          </p:nvPr>
        </p:nvSpPr>
        <p:spPr/>
        <p:txBody>
          <a:bodyPr/>
          <a:lstStyle/>
          <a:p>
            <a:fld id="{AB6FF5B6-84AF-4554-B2A5-D6C818604231}" type="slidenum">
              <a:rPr lang="en-US" altLang="en-US" smtClean="0"/>
              <a:pPr/>
              <a:t>18</a:t>
            </a:fld>
            <a:endParaRPr lang="en-US" altLang="en-US"/>
          </a:p>
        </p:txBody>
      </p:sp>
    </p:spTree>
    <p:extLst>
      <p:ext uri="{BB962C8B-B14F-4D97-AF65-F5344CB8AC3E}">
        <p14:creationId xmlns:p14="http://schemas.microsoft.com/office/powerpoint/2010/main" val="1806671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0E08-E5B3-41A8-8468-BCCD07DC3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FB6C7-4A97-1476-1178-12E668A4D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84BDB-2086-A635-BFD1-D9D68E682E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AEC518-2FB9-6AD5-1265-108E66E78F6A}"/>
              </a:ext>
            </a:extLst>
          </p:cNvPr>
          <p:cNvSpPr>
            <a:spLocks noGrp="1"/>
          </p:cNvSpPr>
          <p:nvPr>
            <p:ph type="sldNum" sz="quarter" idx="5"/>
          </p:nvPr>
        </p:nvSpPr>
        <p:spPr/>
        <p:txBody>
          <a:bodyPr/>
          <a:lstStyle/>
          <a:p>
            <a:fld id="{AB6FF5B6-84AF-4554-B2A5-D6C818604231}" type="slidenum">
              <a:rPr lang="en-US" altLang="en-US" smtClean="0"/>
              <a:pPr/>
              <a:t>21</a:t>
            </a:fld>
            <a:endParaRPr lang="en-US" altLang="en-US"/>
          </a:p>
        </p:txBody>
      </p:sp>
    </p:spTree>
    <p:extLst>
      <p:ext uri="{BB962C8B-B14F-4D97-AF65-F5344CB8AC3E}">
        <p14:creationId xmlns:p14="http://schemas.microsoft.com/office/powerpoint/2010/main" val="28312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FE31-1B7F-0B91-24E6-B3C53B680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D1ECD-BC53-65DA-1D5E-EF9247D5A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A4110-CA94-1DEF-9A92-48D96DA23A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13CB80-BCCA-08E8-118A-E1C3CB820DC5}"/>
              </a:ext>
            </a:extLst>
          </p:cNvPr>
          <p:cNvSpPr>
            <a:spLocks noGrp="1"/>
          </p:cNvSpPr>
          <p:nvPr>
            <p:ph type="sldNum" sz="quarter" idx="5"/>
          </p:nvPr>
        </p:nvSpPr>
        <p:spPr/>
        <p:txBody>
          <a:bodyPr/>
          <a:lstStyle/>
          <a:p>
            <a:fld id="{AB6FF5B6-84AF-4554-B2A5-D6C818604231}" type="slidenum">
              <a:rPr lang="en-US" altLang="en-US" smtClean="0"/>
              <a:pPr/>
              <a:t>22</a:t>
            </a:fld>
            <a:endParaRPr lang="en-US" altLang="en-US"/>
          </a:p>
        </p:txBody>
      </p:sp>
    </p:spTree>
    <p:extLst>
      <p:ext uri="{BB962C8B-B14F-4D97-AF65-F5344CB8AC3E}">
        <p14:creationId xmlns:p14="http://schemas.microsoft.com/office/powerpoint/2010/main" val="921717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83C0-CEF2-40A0-65C5-33E81A369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FD4CA-DEA6-76B8-B114-AFECBEFE5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20CC3-C53D-0615-3E6B-58F5FF04AC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462095-5EB1-ECD0-3F22-E70C311235A8}"/>
              </a:ext>
            </a:extLst>
          </p:cNvPr>
          <p:cNvSpPr>
            <a:spLocks noGrp="1"/>
          </p:cNvSpPr>
          <p:nvPr>
            <p:ph type="sldNum" sz="quarter" idx="5"/>
          </p:nvPr>
        </p:nvSpPr>
        <p:spPr/>
        <p:txBody>
          <a:bodyPr/>
          <a:lstStyle/>
          <a:p>
            <a:fld id="{AB6FF5B6-84AF-4554-B2A5-D6C818604231}" type="slidenum">
              <a:rPr lang="en-US" altLang="en-US" smtClean="0"/>
              <a:pPr/>
              <a:t>23</a:t>
            </a:fld>
            <a:endParaRPr lang="en-US" altLang="en-US"/>
          </a:p>
        </p:txBody>
      </p:sp>
    </p:spTree>
    <p:extLst>
      <p:ext uri="{BB962C8B-B14F-4D97-AF65-F5344CB8AC3E}">
        <p14:creationId xmlns:p14="http://schemas.microsoft.com/office/powerpoint/2010/main" val="760771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B8545-56CD-B095-F637-E9BF02858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12B26-1ED1-BA34-DB17-2FF02867D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510F1-009E-D287-18F3-F3149F3E51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D4403B-C969-4F52-0828-DDC2B3AC0C3F}"/>
              </a:ext>
            </a:extLst>
          </p:cNvPr>
          <p:cNvSpPr>
            <a:spLocks noGrp="1"/>
          </p:cNvSpPr>
          <p:nvPr>
            <p:ph type="sldNum" sz="quarter" idx="5"/>
          </p:nvPr>
        </p:nvSpPr>
        <p:spPr/>
        <p:txBody>
          <a:bodyPr/>
          <a:lstStyle/>
          <a:p>
            <a:fld id="{AB6FF5B6-84AF-4554-B2A5-D6C818604231}" type="slidenum">
              <a:rPr lang="en-US" altLang="en-US" smtClean="0"/>
              <a:pPr/>
              <a:t>24</a:t>
            </a:fld>
            <a:endParaRPr lang="en-US" altLang="en-US"/>
          </a:p>
        </p:txBody>
      </p:sp>
    </p:spTree>
    <p:extLst>
      <p:ext uri="{BB962C8B-B14F-4D97-AF65-F5344CB8AC3E}">
        <p14:creationId xmlns:p14="http://schemas.microsoft.com/office/powerpoint/2010/main" val="48047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2</a:t>
            </a:fld>
            <a:endParaRPr lang="en-US" altLang="en-US"/>
          </a:p>
        </p:txBody>
      </p:sp>
    </p:spTree>
    <p:extLst>
      <p:ext uri="{BB962C8B-B14F-4D97-AF65-F5344CB8AC3E}">
        <p14:creationId xmlns:p14="http://schemas.microsoft.com/office/powerpoint/2010/main" val="2550679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7271-4D57-BA83-9595-39AF2DF5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40CC7-72A1-8D60-3263-C4FB7AD2C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1EC1F-800E-176E-825A-DBC2BA6535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430003-E6EF-E531-E017-23DB1E206006}"/>
              </a:ext>
            </a:extLst>
          </p:cNvPr>
          <p:cNvSpPr>
            <a:spLocks noGrp="1"/>
          </p:cNvSpPr>
          <p:nvPr>
            <p:ph type="sldNum" sz="quarter" idx="5"/>
          </p:nvPr>
        </p:nvSpPr>
        <p:spPr/>
        <p:txBody>
          <a:bodyPr/>
          <a:lstStyle/>
          <a:p>
            <a:fld id="{AB6FF5B6-84AF-4554-B2A5-D6C818604231}" type="slidenum">
              <a:rPr lang="en-US" altLang="en-US" smtClean="0"/>
              <a:pPr/>
              <a:t>25</a:t>
            </a:fld>
            <a:endParaRPr lang="en-US" altLang="en-US"/>
          </a:p>
        </p:txBody>
      </p:sp>
    </p:spTree>
    <p:extLst>
      <p:ext uri="{BB962C8B-B14F-4D97-AF65-F5344CB8AC3E}">
        <p14:creationId xmlns:p14="http://schemas.microsoft.com/office/powerpoint/2010/main" val="185500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8120-8C7E-4D09-0401-E28E69B42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C61AE-55E7-3343-5D47-29D6D8D33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473F2-1BFF-4E30-2BD1-ED0D36B5E1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909082-2F35-85F6-CA4A-157CF78AEE3F}"/>
              </a:ext>
            </a:extLst>
          </p:cNvPr>
          <p:cNvSpPr>
            <a:spLocks noGrp="1"/>
          </p:cNvSpPr>
          <p:nvPr>
            <p:ph type="sldNum" sz="quarter" idx="5"/>
          </p:nvPr>
        </p:nvSpPr>
        <p:spPr/>
        <p:txBody>
          <a:bodyPr/>
          <a:lstStyle/>
          <a:p>
            <a:fld id="{AB6FF5B6-84AF-4554-B2A5-D6C818604231}" type="slidenum">
              <a:rPr lang="en-US" altLang="en-US" smtClean="0"/>
              <a:pPr/>
              <a:t>26</a:t>
            </a:fld>
            <a:endParaRPr lang="en-US" altLang="en-US"/>
          </a:p>
        </p:txBody>
      </p:sp>
    </p:spTree>
    <p:extLst>
      <p:ext uri="{BB962C8B-B14F-4D97-AF65-F5344CB8AC3E}">
        <p14:creationId xmlns:p14="http://schemas.microsoft.com/office/powerpoint/2010/main" val="3322397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F9DC7-7A7B-6462-869C-8A9737331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866B5-D15C-5040-0B50-148566427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9A40B-74EB-B488-CEFF-7122C97524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57FD71-100B-6BE4-A197-94AC6C98CEFC}"/>
              </a:ext>
            </a:extLst>
          </p:cNvPr>
          <p:cNvSpPr>
            <a:spLocks noGrp="1"/>
          </p:cNvSpPr>
          <p:nvPr>
            <p:ph type="sldNum" sz="quarter" idx="5"/>
          </p:nvPr>
        </p:nvSpPr>
        <p:spPr/>
        <p:txBody>
          <a:bodyPr/>
          <a:lstStyle/>
          <a:p>
            <a:fld id="{AB6FF5B6-84AF-4554-B2A5-D6C818604231}" type="slidenum">
              <a:rPr lang="en-US" altLang="en-US" smtClean="0"/>
              <a:pPr/>
              <a:t>27</a:t>
            </a:fld>
            <a:endParaRPr lang="en-US" altLang="en-US"/>
          </a:p>
        </p:txBody>
      </p:sp>
    </p:spTree>
    <p:extLst>
      <p:ext uri="{BB962C8B-B14F-4D97-AF65-F5344CB8AC3E}">
        <p14:creationId xmlns:p14="http://schemas.microsoft.com/office/powerpoint/2010/main" val="3357094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E323C-CDB2-769A-FA47-ABEBD1F00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9C66B-F755-7E50-9992-7C1BCC400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5E8A2-67AD-ED77-19C9-6EFA9849F3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D85FC9-CB6C-A084-6B5F-A7CDE00C61D1}"/>
              </a:ext>
            </a:extLst>
          </p:cNvPr>
          <p:cNvSpPr>
            <a:spLocks noGrp="1"/>
          </p:cNvSpPr>
          <p:nvPr>
            <p:ph type="sldNum" sz="quarter" idx="5"/>
          </p:nvPr>
        </p:nvSpPr>
        <p:spPr/>
        <p:txBody>
          <a:bodyPr/>
          <a:lstStyle/>
          <a:p>
            <a:fld id="{AB6FF5B6-84AF-4554-B2A5-D6C818604231}" type="slidenum">
              <a:rPr lang="en-US" altLang="en-US" smtClean="0"/>
              <a:pPr/>
              <a:t>28</a:t>
            </a:fld>
            <a:endParaRPr lang="en-US" altLang="en-US"/>
          </a:p>
        </p:txBody>
      </p:sp>
    </p:spTree>
    <p:extLst>
      <p:ext uri="{BB962C8B-B14F-4D97-AF65-F5344CB8AC3E}">
        <p14:creationId xmlns:p14="http://schemas.microsoft.com/office/powerpoint/2010/main" val="1251612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0ADF3-8B45-4F78-C1C1-05EE94F7C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2F662-E5DC-7207-C78B-894BACF67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26716-E0D3-57C5-2DBB-351A2E7DD0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C90501-78C1-DAB7-C52C-62A51005548D}"/>
              </a:ext>
            </a:extLst>
          </p:cNvPr>
          <p:cNvSpPr>
            <a:spLocks noGrp="1"/>
          </p:cNvSpPr>
          <p:nvPr>
            <p:ph type="sldNum" sz="quarter" idx="5"/>
          </p:nvPr>
        </p:nvSpPr>
        <p:spPr/>
        <p:txBody>
          <a:bodyPr/>
          <a:lstStyle/>
          <a:p>
            <a:fld id="{AB6FF5B6-84AF-4554-B2A5-D6C818604231}" type="slidenum">
              <a:rPr lang="en-US" altLang="en-US" smtClean="0"/>
              <a:pPr/>
              <a:t>29</a:t>
            </a:fld>
            <a:endParaRPr lang="en-US" altLang="en-US"/>
          </a:p>
        </p:txBody>
      </p:sp>
    </p:spTree>
    <p:extLst>
      <p:ext uri="{BB962C8B-B14F-4D97-AF65-F5344CB8AC3E}">
        <p14:creationId xmlns:p14="http://schemas.microsoft.com/office/powerpoint/2010/main" val="1763354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38C4-78E3-57F2-E2D7-C8AF954F3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85D84-FB7B-AC22-F0F2-24E52560F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2F2D7-1EED-D4A2-31F6-2442CE424F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5C3D95-498D-9221-C16F-4C2DC41C39BA}"/>
              </a:ext>
            </a:extLst>
          </p:cNvPr>
          <p:cNvSpPr>
            <a:spLocks noGrp="1"/>
          </p:cNvSpPr>
          <p:nvPr>
            <p:ph type="sldNum" sz="quarter" idx="5"/>
          </p:nvPr>
        </p:nvSpPr>
        <p:spPr/>
        <p:txBody>
          <a:bodyPr/>
          <a:lstStyle/>
          <a:p>
            <a:fld id="{AB6FF5B6-84AF-4554-B2A5-D6C818604231}" type="slidenum">
              <a:rPr lang="en-US" altLang="en-US" smtClean="0"/>
              <a:pPr/>
              <a:t>30</a:t>
            </a:fld>
            <a:endParaRPr lang="en-US" altLang="en-US"/>
          </a:p>
        </p:txBody>
      </p:sp>
    </p:spTree>
    <p:extLst>
      <p:ext uri="{BB962C8B-B14F-4D97-AF65-F5344CB8AC3E}">
        <p14:creationId xmlns:p14="http://schemas.microsoft.com/office/powerpoint/2010/main" val="1992395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6A23D-1996-ED7B-9786-79DFE3E93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11293-CFC6-57D6-8C27-F1D761A7C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DD294-C3B1-5BEB-FB3A-59407D2342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6D7855-35C3-C25C-B87E-AFF4517A1F78}"/>
              </a:ext>
            </a:extLst>
          </p:cNvPr>
          <p:cNvSpPr>
            <a:spLocks noGrp="1"/>
          </p:cNvSpPr>
          <p:nvPr>
            <p:ph type="sldNum" sz="quarter" idx="5"/>
          </p:nvPr>
        </p:nvSpPr>
        <p:spPr/>
        <p:txBody>
          <a:bodyPr/>
          <a:lstStyle/>
          <a:p>
            <a:fld id="{AB6FF5B6-84AF-4554-B2A5-D6C818604231}" type="slidenum">
              <a:rPr lang="en-US" altLang="en-US" smtClean="0"/>
              <a:pPr/>
              <a:t>31</a:t>
            </a:fld>
            <a:endParaRPr lang="en-US" altLang="en-US"/>
          </a:p>
        </p:txBody>
      </p:sp>
    </p:spTree>
    <p:extLst>
      <p:ext uri="{BB962C8B-B14F-4D97-AF65-F5344CB8AC3E}">
        <p14:creationId xmlns:p14="http://schemas.microsoft.com/office/powerpoint/2010/main" val="3665395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83AB-AABD-FA23-2C55-4C46486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378B4-F280-D080-CBB4-2461E0BE2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13118-F11E-1A3C-9BDE-E2E5394CE4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CA3F1A-FE1A-93EA-030F-22947884BD2D}"/>
              </a:ext>
            </a:extLst>
          </p:cNvPr>
          <p:cNvSpPr>
            <a:spLocks noGrp="1"/>
          </p:cNvSpPr>
          <p:nvPr>
            <p:ph type="sldNum" sz="quarter" idx="5"/>
          </p:nvPr>
        </p:nvSpPr>
        <p:spPr/>
        <p:txBody>
          <a:bodyPr/>
          <a:lstStyle/>
          <a:p>
            <a:fld id="{AB6FF5B6-84AF-4554-B2A5-D6C818604231}" type="slidenum">
              <a:rPr lang="en-US" altLang="en-US" smtClean="0"/>
              <a:pPr/>
              <a:t>34</a:t>
            </a:fld>
            <a:endParaRPr lang="en-US" altLang="en-US"/>
          </a:p>
        </p:txBody>
      </p:sp>
    </p:spTree>
    <p:extLst>
      <p:ext uri="{BB962C8B-B14F-4D97-AF65-F5344CB8AC3E}">
        <p14:creationId xmlns:p14="http://schemas.microsoft.com/office/powerpoint/2010/main" val="291979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4EC2-593D-671C-F42B-68A2264A5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D02A3-F6DE-21EB-2485-8829243F3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06BC6-4FCB-15A1-96FC-F043F3ACA0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A20A01-F847-37A2-5190-210E40B87516}"/>
              </a:ext>
            </a:extLst>
          </p:cNvPr>
          <p:cNvSpPr>
            <a:spLocks noGrp="1"/>
          </p:cNvSpPr>
          <p:nvPr>
            <p:ph type="sldNum" sz="quarter" idx="5"/>
          </p:nvPr>
        </p:nvSpPr>
        <p:spPr/>
        <p:txBody>
          <a:bodyPr/>
          <a:lstStyle/>
          <a:p>
            <a:fld id="{AB6FF5B6-84AF-4554-B2A5-D6C818604231}" type="slidenum">
              <a:rPr lang="en-US" altLang="en-US" smtClean="0"/>
              <a:pPr/>
              <a:t>35</a:t>
            </a:fld>
            <a:endParaRPr lang="en-US" altLang="en-US"/>
          </a:p>
        </p:txBody>
      </p:sp>
    </p:spTree>
    <p:extLst>
      <p:ext uri="{BB962C8B-B14F-4D97-AF65-F5344CB8AC3E}">
        <p14:creationId xmlns:p14="http://schemas.microsoft.com/office/powerpoint/2010/main" val="3281033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B1973-6DE0-0A16-178D-964BEBCBD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73005-067B-B50B-9A01-74E7C4555F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84F99-03B7-3FA3-6E16-6A9D50B5AA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1A1995-4FC8-16D5-1C2D-CADA1C2181C6}"/>
              </a:ext>
            </a:extLst>
          </p:cNvPr>
          <p:cNvSpPr>
            <a:spLocks noGrp="1"/>
          </p:cNvSpPr>
          <p:nvPr>
            <p:ph type="sldNum" sz="quarter" idx="5"/>
          </p:nvPr>
        </p:nvSpPr>
        <p:spPr/>
        <p:txBody>
          <a:bodyPr/>
          <a:lstStyle/>
          <a:p>
            <a:fld id="{AB6FF5B6-84AF-4554-B2A5-D6C818604231}" type="slidenum">
              <a:rPr lang="en-US" altLang="en-US" smtClean="0"/>
              <a:pPr/>
              <a:t>36</a:t>
            </a:fld>
            <a:endParaRPr lang="en-US" altLang="en-US"/>
          </a:p>
        </p:txBody>
      </p:sp>
    </p:spTree>
    <p:extLst>
      <p:ext uri="{BB962C8B-B14F-4D97-AF65-F5344CB8AC3E}">
        <p14:creationId xmlns:p14="http://schemas.microsoft.com/office/powerpoint/2010/main" val="407221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4</a:t>
            </a:fld>
            <a:endParaRPr lang="en-US" altLang="en-US"/>
          </a:p>
        </p:txBody>
      </p:sp>
    </p:spTree>
    <p:extLst>
      <p:ext uri="{BB962C8B-B14F-4D97-AF65-F5344CB8AC3E}">
        <p14:creationId xmlns:p14="http://schemas.microsoft.com/office/powerpoint/2010/main" val="3957026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C055-B377-68C9-0105-A8EE76E85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702A6-6A1F-1B1B-431D-718CB6626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048FA-1342-6CA7-35CF-84630AB9D4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7C19ED-8051-AA58-7237-23860508A889}"/>
              </a:ext>
            </a:extLst>
          </p:cNvPr>
          <p:cNvSpPr>
            <a:spLocks noGrp="1"/>
          </p:cNvSpPr>
          <p:nvPr>
            <p:ph type="sldNum" sz="quarter" idx="5"/>
          </p:nvPr>
        </p:nvSpPr>
        <p:spPr/>
        <p:txBody>
          <a:bodyPr/>
          <a:lstStyle/>
          <a:p>
            <a:fld id="{AB6FF5B6-84AF-4554-B2A5-D6C818604231}" type="slidenum">
              <a:rPr lang="en-US" altLang="en-US" smtClean="0"/>
              <a:pPr/>
              <a:t>37</a:t>
            </a:fld>
            <a:endParaRPr lang="en-US" altLang="en-US"/>
          </a:p>
        </p:txBody>
      </p:sp>
    </p:spTree>
    <p:extLst>
      <p:ext uri="{BB962C8B-B14F-4D97-AF65-F5344CB8AC3E}">
        <p14:creationId xmlns:p14="http://schemas.microsoft.com/office/powerpoint/2010/main" val="3627590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5F2D-B08F-FDF5-8228-FEEF6C75A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44C22-DE07-AE6D-03C8-4C6E2A572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77882-DD8F-33B9-6981-8D860A8D30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3EB11-F2ED-55BC-9189-3A389B107454}"/>
              </a:ext>
            </a:extLst>
          </p:cNvPr>
          <p:cNvSpPr>
            <a:spLocks noGrp="1"/>
          </p:cNvSpPr>
          <p:nvPr>
            <p:ph type="sldNum" sz="quarter" idx="5"/>
          </p:nvPr>
        </p:nvSpPr>
        <p:spPr/>
        <p:txBody>
          <a:bodyPr/>
          <a:lstStyle/>
          <a:p>
            <a:fld id="{AB6FF5B6-84AF-4554-B2A5-D6C818604231}" type="slidenum">
              <a:rPr lang="en-US" altLang="en-US" smtClean="0"/>
              <a:pPr/>
              <a:t>38</a:t>
            </a:fld>
            <a:endParaRPr lang="en-US" altLang="en-US"/>
          </a:p>
        </p:txBody>
      </p:sp>
    </p:spTree>
    <p:extLst>
      <p:ext uri="{BB962C8B-B14F-4D97-AF65-F5344CB8AC3E}">
        <p14:creationId xmlns:p14="http://schemas.microsoft.com/office/powerpoint/2010/main" val="588200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B923-5547-311F-8C5F-DCFA9A0CB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A6C9F-FE12-66CE-51F0-F0A54A462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99D2E-0FA3-1649-1020-68DDA714A2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1E767C-66F8-555C-3E8C-B5E0D434E618}"/>
              </a:ext>
            </a:extLst>
          </p:cNvPr>
          <p:cNvSpPr>
            <a:spLocks noGrp="1"/>
          </p:cNvSpPr>
          <p:nvPr>
            <p:ph type="sldNum" sz="quarter" idx="5"/>
          </p:nvPr>
        </p:nvSpPr>
        <p:spPr/>
        <p:txBody>
          <a:bodyPr/>
          <a:lstStyle/>
          <a:p>
            <a:fld id="{AB6FF5B6-84AF-4554-B2A5-D6C818604231}" type="slidenum">
              <a:rPr lang="en-US" altLang="en-US" smtClean="0"/>
              <a:pPr/>
              <a:t>39</a:t>
            </a:fld>
            <a:endParaRPr lang="en-US" altLang="en-US"/>
          </a:p>
        </p:txBody>
      </p:sp>
    </p:spTree>
    <p:extLst>
      <p:ext uri="{BB962C8B-B14F-4D97-AF65-F5344CB8AC3E}">
        <p14:creationId xmlns:p14="http://schemas.microsoft.com/office/powerpoint/2010/main" val="3923653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7583-F3B9-68A9-A035-55FD4E8C8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43F65-D062-7430-2577-EB0766434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60C1C-3DF0-6C3A-E916-13E94AE972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A0FF8D-9DAF-55D0-7D26-082DED034E79}"/>
              </a:ext>
            </a:extLst>
          </p:cNvPr>
          <p:cNvSpPr>
            <a:spLocks noGrp="1"/>
          </p:cNvSpPr>
          <p:nvPr>
            <p:ph type="sldNum" sz="quarter" idx="5"/>
          </p:nvPr>
        </p:nvSpPr>
        <p:spPr/>
        <p:txBody>
          <a:bodyPr/>
          <a:lstStyle/>
          <a:p>
            <a:fld id="{AB6FF5B6-84AF-4554-B2A5-D6C818604231}" type="slidenum">
              <a:rPr lang="en-US" altLang="en-US" smtClean="0"/>
              <a:pPr/>
              <a:t>40</a:t>
            </a:fld>
            <a:endParaRPr lang="en-US" altLang="en-US"/>
          </a:p>
        </p:txBody>
      </p:sp>
    </p:spTree>
    <p:extLst>
      <p:ext uri="{BB962C8B-B14F-4D97-AF65-F5344CB8AC3E}">
        <p14:creationId xmlns:p14="http://schemas.microsoft.com/office/powerpoint/2010/main" val="654234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6F5F-78C9-4F62-C65A-9A49DF507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78DC5-E971-3C6D-E068-B8051E955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97AD-3F89-2869-07CC-8FF2431BF8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0E56DF-45C6-48BC-ADB3-95818425A13C}"/>
              </a:ext>
            </a:extLst>
          </p:cNvPr>
          <p:cNvSpPr>
            <a:spLocks noGrp="1"/>
          </p:cNvSpPr>
          <p:nvPr>
            <p:ph type="sldNum" sz="quarter" idx="5"/>
          </p:nvPr>
        </p:nvSpPr>
        <p:spPr/>
        <p:txBody>
          <a:bodyPr/>
          <a:lstStyle/>
          <a:p>
            <a:fld id="{AB6FF5B6-84AF-4554-B2A5-D6C818604231}" type="slidenum">
              <a:rPr lang="en-US" altLang="en-US" smtClean="0"/>
              <a:pPr/>
              <a:t>41</a:t>
            </a:fld>
            <a:endParaRPr lang="en-US" altLang="en-US"/>
          </a:p>
        </p:txBody>
      </p:sp>
    </p:spTree>
    <p:extLst>
      <p:ext uri="{BB962C8B-B14F-4D97-AF65-F5344CB8AC3E}">
        <p14:creationId xmlns:p14="http://schemas.microsoft.com/office/powerpoint/2010/main" val="768232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CC03-516E-9FDF-990D-2F1FEE101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B5291-A05D-AC9A-F476-D223828E6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B02B3-2D3B-0AB2-0727-D09CD0FD48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5CE725-0F72-2A95-072A-889F1FA7490F}"/>
              </a:ext>
            </a:extLst>
          </p:cNvPr>
          <p:cNvSpPr>
            <a:spLocks noGrp="1"/>
          </p:cNvSpPr>
          <p:nvPr>
            <p:ph type="sldNum" sz="quarter" idx="5"/>
          </p:nvPr>
        </p:nvSpPr>
        <p:spPr/>
        <p:txBody>
          <a:bodyPr/>
          <a:lstStyle/>
          <a:p>
            <a:fld id="{AB6FF5B6-84AF-4554-B2A5-D6C818604231}" type="slidenum">
              <a:rPr lang="en-US" altLang="en-US" smtClean="0"/>
              <a:pPr/>
              <a:t>42</a:t>
            </a:fld>
            <a:endParaRPr lang="en-US" altLang="en-US"/>
          </a:p>
        </p:txBody>
      </p:sp>
    </p:spTree>
    <p:extLst>
      <p:ext uri="{BB962C8B-B14F-4D97-AF65-F5344CB8AC3E}">
        <p14:creationId xmlns:p14="http://schemas.microsoft.com/office/powerpoint/2010/main" val="3914989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FA51-B836-CA83-E0B6-AFF8B70DA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0D43D-B4E0-4C9D-4CB9-3E6D64A82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0F7-2C10-94A2-E687-559332BB9A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66923C-A911-47B3-3F20-84BB4ECA21DE}"/>
              </a:ext>
            </a:extLst>
          </p:cNvPr>
          <p:cNvSpPr>
            <a:spLocks noGrp="1"/>
          </p:cNvSpPr>
          <p:nvPr>
            <p:ph type="sldNum" sz="quarter" idx="5"/>
          </p:nvPr>
        </p:nvSpPr>
        <p:spPr/>
        <p:txBody>
          <a:bodyPr/>
          <a:lstStyle/>
          <a:p>
            <a:fld id="{AB6FF5B6-84AF-4554-B2A5-D6C818604231}" type="slidenum">
              <a:rPr lang="en-US" altLang="en-US" smtClean="0"/>
              <a:pPr/>
              <a:t>45</a:t>
            </a:fld>
            <a:endParaRPr lang="en-US" altLang="en-US"/>
          </a:p>
        </p:txBody>
      </p:sp>
    </p:spTree>
    <p:extLst>
      <p:ext uri="{BB962C8B-B14F-4D97-AF65-F5344CB8AC3E}">
        <p14:creationId xmlns:p14="http://schemas.microsoft.com/office/powerpoint/2010/main" val="1677354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0AB5A-F53F-C331-C8B2-BDC9796BF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5A8BE-8AF5-E4DC-0912-951684FA0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2C432-DE43-A0E9-C27F-713E8F4787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D0B4F3-2AD5-0C60-1A61-2094A3F70055}"/>
              </a:ext>
            </a:extLst>
          </p:cNvPr>
          <p:cNvSpPr>
            <a:spLocks noGrp="1"/>
          </p:cNvSpPr>
          <p:nvPr>
            <p:ph type="sldNum" sz="quarter" idx="5"/>
          </p:nvPr>
        </p:nvSpPr>
        <p:spPr/>
        <p:txBody>
          <a:bodyPr/>
          <a:lstStyle/>
          <a:p>
            <a:fld id="{AB6FF5B6-84AF-4554-B2A5-D6C818604231}" type="slidenum">
              <a:rPr lang="en-US" altLang="en-US" smtClean="0"/>
              <a:pPr/>
              <a:t>46</a:t>
            </a:fld>
            <a:endParaRPr lang="en-US" altLang="en-US"/>
          </a:p>
        </p:txBody>
      </p:sp>
    </p:spTree>
    <p:extLst>
      <p:ext uri="{BB962C8B-B14F-4D97-AF65-F5344CB8AC3E}">
        <p14:creationId xmlns:p14="http://schemas.microsoft.com/office/powerpoint/2010/main" val="4220257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2CD5-8E80-1FF7-CECC-F621B095E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92380-39B8-EEE2-734E-C4A4A04ED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E5476-070D-4779-A886-F5D5B0964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C9A827-46CE-B441-BE74-5D690AF1B718}"/>
              </a:ext>
            </a:extLst>
          </p:cNvPr>
          <p:cNvSpPr>
            <a:spLocks noGrp="1"/>
          </p:cNvSpPr>
          <p:nvPr>
            <p:ph type="sldNum" sz="quarter" idx="5"/>
          </p:nvPr>
        </p:nvSpPr>
        <p:spPr/>
        <p:txBody>
          <a:bodyPr/>
          <a:lstStyle/>
          <a:p>
            <a:fld id="{AB6FF5B6-84AF-4554-B2A5-D6C818604231}" type="slidenum">
              <a:rPr lang="en-US" altLang="en-US" smtClean="0"/>
              <a:pPr/>
              <a:t>47</a:t>
            </a:fld>
            <a:endParaRPr lang="en-US" altLang="en-US"/>
          </a:p>
        </p:txBody>
      </p:sp>
    </p:spTree>
    <p:extLst>
      <p:ext uri="{BB962C8B-B14F-4D97-AF65-F5344CB8AC3E}">
        <p14:creationId xmlns:p14="http://schemas.microsoft.com/office/powerpoint/2010/main" val="2724945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54F61-BC5B-5BB1-1B18-5AF56D829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1DBF7-F608-0927-26FE-87DA6C95D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3E187-91C1-2B1C-CF2C-377A0299C0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8A415B-FA22-2C1A-0C66-D8B6458E2F32}"/>
              </a:ext>
            </a:extLst>
          </p:cNvPr>
          <p:cNvSpPr>
            <a:spLocks noGrp="1"/>
          </p:cNvSpPr>
          <p:nvPr>
            <p:ph type="sldNum" sz="quarter" idx="5"/>
          </p:nvPr>
        </p:nvSpPr>
        <p:spPr/>
        <p:txBody>
          <a:bodyPr/>
          <a:lstStyle/>
          <a:p>
            <a:fld id="{AB6FF5B6-84AF-4554-B2A5-D6C818604231}" type="slidenum">
              <a:rPr lang="en-US" altLang="en-US" smtClean="0"/>
              <a:pPr/>
              <a:t>48</a:t>
            </a:fld>
            <a:endParaRPr lang="en-US" altLang="en-US"/>
          </a:p>
        </p:txBody>
      </p:sp>
    </p:spTree>
    <p:extLst>
      <p:ext uri="{BB962C8B-B14F-4D97-AF65-F5344CB8AC3E}">
        <p14:creationId xmlns:p14="http://schemas.microsoft.com/office/powerpoint/2010/main" val="1894875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ACD9-6AA3-4637-6DAE-D2D55BB9C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2644D-5F99-C8C3-6B1F-4453E2338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2FFC2-D145-7D58-49BF-E33346A0F308}"/>
              </a:ext>
            </a:extLst>
          </p:cNvPr>
          <p:cNvSpPr>
            <a:spLocks noGrp="1"/>
          </p:cNvSpPr>
          <p:nvPr>
            <p:ph type="body" idx="1"/>
          </p:nvPr>
        </p:nvSpPr>
        <p:spPr/>
        <p:txBody>
          <a:bodyPr/>
          <a:lstStyle/>
          <a:p>
            <a:endParaRPr lang="en-US" sz="1600" dirty="0"/>
          </a:p>
        </p:txBody>
      </p:sp>
      <p:sp>
        <p:nvSpPr>
          <p:cNvPr id="4" name="Slide Number Placeholder 3">
            <a:extLst>
              <a:ext uri="{FF2B5EF4-FFF2-40B4-BE49-F238E27FC236}">
                <a16:creationId xmlns:a16="http://schemas.microsoft.com/office/drawing/2014/main" id="{DAA0CE75-F27E-00A8-8976-C7A4C794769B}"/>
              </a:ext>
            </a:extLst>
          </p:cNvPr>
          <p:cNvSpPr>
            <a:spLocks noGrp="1"/>
          </p:cNvSpPr>
          <p:nvPr>
            <p:ph type="sldNum" sz="quarter" idx="5"/>
          </p:nvPr>
        </p:nvSpPr>
        <p:spPr/>
        <p:txBody>
          <a:bodyPr/>
          <a:lstStyle/>
          <a:p>
            <a:fld id="{AB6FF5B6-84AF-4554-B2A5-D6C818604231}" type="slidenum">
              <a:rPr lang="en-US" altLang="en-US" smtClean="0"/>
              <a:pPr/>
              <a:t>5</a:t>
            </a:fld>
            <a:endParaRPr lang="en-US" altLang="en-US"/>
          </a:p>
        </p:txBody>
      </p:sp>
    </p:spTree>
    <p:extLst>
      <p:ext uri="{BB962C8B-B14F-4D97-AF65-F5344CB8AC3E}">
        <p14:creationId xmlns:p14="http://schemas.microsoft.com/office/powerpoint/2010/main" val="1452558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4C2A-18F6-A47B-9964-C688695AA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387D8-7812-A7A0-1F3C-37FBBCEBA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49977-C57E-CBA3-1AAD-57C62307DB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5A6915-7F76-3727-B44F-CD1929796263}"/>
              </a:ext>
            </a:extLst>
          </p:cNvPr>
          <p:cNvSpPr>
            <a:spLocks noGrp="1"/>
          </p:cNvSpPr>
          <p:nvPr>
            <p:ph type="sldNum" sz="quarter" idx="5"/>
          </p:nvPr>
        </p:nvSpPr>
        <p:spPr/>
        <p:txBody>
          <a:bodyPr/>
          <a:lstStyle/>
          <a:p>
            <a:fld id="{AB6FF5B6-84AF-4554-B2A5-D6C818604231}" type="slidenum">
              <a:rPr lang="en-US" altLang="en-US" smtClean="0"/>
              <a:pPr/>
              <a:t>51</a:t>
            </a:fld>
            <a:endParaRPr lang="en-US" altLang="en-US"/>
          </a:p>
        </p:txBody>
      </p:sp>
    </p:spTree>
    <p:extLst>
      <p:ext uri="{BB962C8B-B14F-4D97-AF65-F5344CB8AC3E}">
        <p14:creationId xmlns:p14="http://schemas.microsoft.com/office/powerpoint/2010/main" val="2833740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DF76-4243-9C96-F52A-6807C66BF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D5085-25C9-2F47-1062-DD34F1D89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F8092-9ECE-30A9-8A15-23DEEECEB3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414946-4495-F8FC-CB1F-792676410D6E}"/>
              </a:ext>
            </a:extLst>
          </p:cNvPr>
          <p:cNvSpPr>
            <a:spLocks noGrp="1"/>
          </p:cNvSpPr>
          <p:nvPr>
            <p:ph type="sldNum" sz="quarter" idx="5"/>
          </p:nvPr>
        </p:nvSpPr>
        <p:spPr/>
        <p:txBody>
          <a:bodyPr/>
          <a:lstStyle/>
          <a:p>
            <a:fld id="{AB6FF5B6-84AF-4554-B2A5-D6C818604231}" type="slidenum">
              <a:rPr lang="en-US" altLang="en-US" smtClean="0"/>
              <a:pPr/>
              <a:t>52</a:t>
            </a:fld>
            <a:endParaRPr lang="en-US" altLang="en-US"/>
          </a:p>
        </p:txBody>
      </p:sp>
    </p:spTree>
    <p:extLst>
      <p:ext uri="{BB962C8B-B14F-4D97-AF65-F5344CB8AC3E}">
        <p14:creationId xmlns:p14="http://schemas.microsoft.com/office/powerpoint/2010/main" val="412600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832F-E4DA-D22B-6A10-5DFF8C196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C8EE5-4F84-6CA6-E3CB-EEA60D182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CEE67-79B5-50E0-53D4-06A23C84C6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37F14E-E459-2D5A-56E9-B240064BEE12}"/>
              </a:ext>
            </a:extLst>
          </p:cNvPr>
          <p:cNvSpPr>
            <a:spLocks noGrp="1"/>
          </p:cNvSpPr>
          <p:nvPr>
            <p:ph type="sldNum" sz="quarter" idx="5"/>
          </p:nvPr>
        </p:nvSpPr>
        <p:spPr/>
        <p:txBody>
          <a:bodyPr/>
          <a:lstStyle/>
          <a:p>
            <a:fld id="{AB6FF5B6-84AF-4554-B2A5-D6C818604231}" type="slidenum">
              <a:rPr lang="en-US" altLang="en-US" smtClean="0"/>
              <a:pPr/>
              <a:t>53</a:t>
            </a:fld>
            <a:endParaRPr lang="en-US" altLang="en-US"/>
          </a:p>
        </p:txBody>
      </p:sp>
    </p:spTree>
    <p:extLst>
      <p:ext uri="{BB962C8B-B14F-4D97-AF65-F5344CB8AC3E}">
        <p14:creationId xmlns:p14="http://schemas.microsoft.com/office/powerpoint/2010/main" val="2808867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05E6-C504-A215-A975-8935AE12C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D9236-7684-0388-42DD-8F0675914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6A8CA-6E01-3C91-171B-34FC162EDB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0C3AC6-AFC7-4EE0-43EF-A7D2C0F4AE65}"/>
              </a:ext>
            </a:extLst>
          </p:cNvPr>
          <p:cNvSpPr>
            <a:spLocks noGrp="1"/>
          </p:cNvSpPr>
          <p:nvPr>
            <p:ph type="sldNum" sz="quarter" idx="5"/>
          </p:nvPr>
        </p:nvSpPr>
        <p:spPr/>
        <p:txBody>
          <a:bodyPr/>
          <a:lstStyle/>
          <a:p>
            <a:fld id="{AB6FF5B6-84AF-4554-B2A5-D6C818604231}" type="slidenum">
              <a:rPr lang="en-US" altLang="en-US" smtClean="0"/>
              <a:pPr/>
              <a:t>56</a:t>
            </a:fld>
            <a:endParaRPr lang="en-US" altLang="en-US"/>
          </a:p>
        </p:txBody>
      </p:sp>
    </p:spTree>
    <p:extLst>
      <p:ext uri="{BB962C8B-B14F-4D97-AF65-F5344CB8AC3E}">
        <p14:creationId xmlns:p14="http://schemas.microsoft.com/office/powerpoint/2010/main" val="3459064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89D8-D214-4363-46CC-2EB91DFB8B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56493-449A-5855-5DBE-5A512F190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16826-3AE3-924D-22A0-1E89CA3FE1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D3A5A3-69B3-1007-D8B5-3250CAD0FA86}"/>
              </a:ext>
            </a:extLst>
          </p:cNvPr>
          <p:cNvSpPr>
            <a:spLocks noGrp="1"/>
          </p:cNvSpPr>
          <p:nvPr>
            <p:ph type="sldNum" sz="quarter" idx="5"/>
          </p:nvPr>
        </p:nvSpPr>
        <p:spPr/>
        <p:txBody>
          <a:bodyPr/>
          <a:lstStyle/>
          <a:p>
            <a:fld id="{AB6FF5B6-84AF-4554-B2A5-D6C818604231}" type="slidenum">
              <a:rPr lang="en-US" altLang="en-US" smtClean="0"/>
              <a:pPr/>
              <a:t>57</a:t>
            </a:fld>
            <a:endParaRPr lang="en-US" altLang="en-US"/>
          </a:p>
        </p:txBody>
      </p:sp>
    </p:spTree>
    <p:extLst>
      <p:ext uri="{BB962C8B-B14F-4D97-AF65-F5344CB8AC3E}">
        <p14:creationId xmlns:p14="http://schemas.microsoft.com/office/powerpoint/2010/main" val="3402295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A52C8-D168-AC4C-EE8A-60124CE32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CAF0B-E9EF-97BB-3B8D-FC7871C50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4027A-0055-B943-536C-60A8A73AB0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918E30-69E8-FF03-51EC-FF255AB1ADDF}"/>
              </a:ext>
            </a:extLst>
          </p:cNvPr>
          <p:cNvSpPr>
            <a:spLocks noGrp="1"/>
          </p:cNvSpPr>
          <p:nvPr>
            <p:ph type="sldNum" sz="quarter" idx="5"/>
          </p:nvPr>
        </p:nvSpPr>
        <p:spPr/>
        <p:txBody>
          <a:bodyPr/>
          <a:lstStyle/>
          <a:p>
            <a:fld id="{AB6FF5B6-84AF-4554-B2A5-D6C818604231}" type="slidenum">
              <a:rPr lang="en-US" altLang="en-US" smtClean="0"/>
              <a:pPr/>
              <a:t>58</a:t>
            </a:fld>
            <a:endParaRPr lang="en-US" altLang="en-US"/>
          </a:p>
        </p:txBody>
      </p:sp>
    </p:spTree>
    <p:extLst>
      <p:ext uri="{BB962C8B-B14F-4D97-AF65-F5344CB8AC3E}">
        <p14:creationId xmlns:p14="http://schemas.microsoft.com/office/powerpoint/2010/main" val="267947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1A08-CFCF-EF71-BCE8-3E443E5F7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15B5C-48A8-52CE-8F0D-4A5F66CC5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C2F49-B15C-A308-BC0A-B7D445BCD4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C2D1D9-CBD6-6FD5-2C6D-B966620A87AA}"/>
              </a:ext>
            </a:extLst>
          </p:cNvPr>
          <p:cNvSpPr>
            <a:spLocks noGrp="1"/>
          </p:cNvSpPr>
          <p:nvPr>
            <p:ph type="sldNum" sz="quarter" idx="5"/>
          </p:nvPr>
        </p:nvSpPr>
        <p:spPr/>
        <p:txBody>
          <a:bodyPr/>
          <a:lstStyle/>
          <a:p>
            <a:fld id="{AB6FF5B6-84AF-4554-B2A5-D6C818604231}" type="slidenum">
              <a:rPr lang="en-US" altLang="en-US" smtClean="0"/>
              <a:pPr/>
              <a:t>75</a:t>
            </a:fld>
            <a:endParaRPr lang="en-US" altLang="en-US"/>
          </a:p>
        </p:txBody>
      </p:sp>
    </p:spTree>
    <p:extLst>
      <p:ext uri="{BB962C8B-B14F-4D97-AF65-F5344CB8AC3E}">
        <p14:creationId xmlns:p14="http://schemas.microsoft.com/office/powerpoint/2010/main" val="11030793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76</a:t>
            </a:fld>
            <a:endParaRPr lang="en-US" altLang="en-US"/>
          </a:p>
        </p:txBody>
      </p:sp>
    </p:spTree>
    <p:extLst>
      <p:ext uri="{BB962C8B-B14F-4D97-AF65-F5344CB8AC3E}">
        <p14:creationId xmlns:p14="http://schemas.microsoft.com/office/powerpoint/2010/main" val="355437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77</a:t>
            </a:fld>
            <a:endParaRPr lang="en-US" altLang="en-US"/>
          </a:p>
        </p:txBody>
      </p:sp>
    </p:spTree>
    <p:extLst>
      <p:ext uri="{BB962C8B-B14F-4D97-AF65-F5344CB8AC3E}">
        <p14:creationId xmlns:p14="http://schemas.microsoft.com/office/powerpoint/2010/main" val="187705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78</a:t>
            </a:fld>
            <a:endParaRPr lang="en-US" altLang="en-US"/>
          </a:p>
        </p:txBody>
      </p:sp>
    </p:spTree>
    <p:extLst>
      <p:ext uri="{BB962C8B-B14F-4D97-AF65-F5344CB8AC3E}">
        <p14:creationId xmlns:p14="http://schemas.microsoft.com/office/powerpoint/2010/main" val="2345661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6FF5B6-84AF-4554-B2A5-D6C818604231}" type="slidenum">
              <a:rPr lang="en-US" altLang="en-US" smtClean="0"/>
              <a:pPr/>
              <a:t>8</a:t>
            </a:fld>
            <a:endParaRPr lang="en-US" altLang="en-US"/>
          </a:p>
        </p:txBody>
      </p:sp>
    </p:spTree>
    <p:extLst>
      <p:ext uri="{BB962C8B-B14F-4D97-AF65-F5344CB8AC3E}">
        <p14:creationId xmlns:p14="http://schemas.microsoft.com/office/powerpoint/2010/main" val="355591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3514-8680-6941-0C33-1C6445D96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56729-D106-410D-6523-4D4B00E77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E393D-0B44-C367-D138-ACC3A02FEF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60821E-9326-FD96-E37C-EC899D5F4E0B}"/>
              </a:ext>
            </a:extLst>
          </p:cNvPr>
          <p:cNvSpPr>
            <a:spLocks noGrp="1"/>
          </p:cNvSpPr>
          <p:nvPr>
            <p:ph type="sldNum" sz="quarter" idx="5"/>
          </p:nvPr>
        </p:nvSpPr>
        <p:spPr/>
        <p:txBody>
          <a:bodyPr/>
          <a:lstStyle/>
          <a:p>
            <a:fld id="{AB6FF5B6-84AF-4554-B2A5-D6C818604231}" type="slidenum">
              <a:rPr lang="en-US" altLang="en-US" smtClean="0"/>
              <a:pPr/>
              <a:t>9</a:t>
            </a:fld>
            <a:endParaRPr lang="en-US" altLang="en-US"/>
          </a:p>
        </p:txBody>
      </p:sp>
    </p:spTree>
    <p:extLst>
      <p:ext uri="{BB962C8B-B14F-4D97-AF65-F5344CB8AC3E}">
        <p14:creationId xmlns:p14="http://schemas.microsoft.com/office/powerpoint/2010/main" val="154292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49D8-0E7F-260A-83CE-71763372C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E6332-5CDF-FFFA-55E0-2D6F6F6733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96245-4D57-298C-0360-D7A37897F7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718DBA-54D5-FB8F-2936-815CEEB1B25C}"/>
              </a:ext>
            </a:extLst>
          </p:cNvPr>
          <p:cNvSpPr>
            <a:spLocks noGrp="1"/>
          </p:cNvSpPr>
          <p:nvPr>
            <p:ph type="sldNum" sz="quarter" idx="5"/>
          </p:nvPr>
        </p:nvSpPr>
        <p:spPr/>
        <p:txBody>
          <a:bodyPr/>
          <a:lstStyle/>
          <a:p>
            <a:fld id="{AB6FF5B6-84AF-4554-B2A5-D6C818604231}" type="slidenum">
              <a:rPr lang="en-US" altLang="en-US" smtClean="0"/>
              <a:pPr/>
              <a:t>10</a:t>
            </a:fld>
            <a:endParaRPr lang="en-US" altLang="en-US"/>
          </a:p>
        </p:txBody>
      </p:sp>
    </p:spTree>
    <p:extLst>
      <p:ext uri="{BB962C8B-B14F-4D97-AF65-F5344CB8AC3E}">
        <p14:creationId xmlns:p14="http://schemas.microsoft.com/office/powerpoint/2010/main" val="152162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3C577-AF35-B2F6-DE9E-73952F52A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C80BB-DA1F-696A-DAED-27FCB166B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2597F-3E7D-92F3-1B37-EBFD1463C9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697F6F-DC8A-722E-803B-B9B74434607D}"/>
              </a:ext>
            </a:extLst>
          </p:cNvPr>
          <p:cNvSpPr>
            <a:spLocks noGrp="1"/>
          </p:cNvSpPr>
          <p:nvPr>
            <p:ph type="sldNum" sz="quarter" idx="5"/>
          </p:nvPr>
        </p:nvSpPr>
        <p:spPr/>
        <p:txBody>
          <a:bodyPr/>
          <a:lstStyle/>
          <a:p>
            <a:fld id="{AB6FF5B6-84AF-4554-B2A5-D6C818604231}" type="slidenum">
              <a:rPr lang="en-US" altLang="en-US" smtClean="0"/>
              <a:pPr/>
              <a:t>11</a:t>
            </a:fld>
            <a:endParaRPr lang="en-US" altLang="en-US"/>
          </a:p>
        </p:txBody>
      </p:sp>
    </p:spTree>
    <p:extLst>
      <p:ext uri="{BB962C8B-B14F-4D97-AF65-F5344CB8AC3E}">
        <p14:creationId xmlns:p14="http://schemas.microsoft.com/office/powerpoint/2010/main" val="37143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682EF-31B5-463E-079E-2E96610CC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0C7D5-DE5B-11EE-8176-284CA79C3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61E8E-0EF6-05A5-B716-767B5FA281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EE876D-1B68-59CE-DC85-40C06128326A}"/>
              </a:ext>
            </a:extLst>
          </p:cNvPr>
          <p:cNvSpPr>
            <a:spLocks noGrp="1"/>
          </p:cNvSpPr>
          <p:nvPr>
            <p:ph type="sldNum" sz="quarter" idx="5"/>
          </p:nvPr>
        </p:nvSpPr>
        <p:spPr/>
        <p:txBody>
          <a:bodyPr/>
          <a:lstStyle/>
          <a:p>
            <a:fld id="{AB6FF5B6-84AF-4554-B2A5-D6C818604231}" type="slidenum">
              <a:rPr lang="en-US" altLang="en-US" smtClean="0"/>
              <a:pPr/>
              <a:t>12</a:t>
            </a:fld>
            <a:endParaRPr lang="en-US" altLang="en-US"/>
          </a:p>
        </p:txBody>
      </p:sp>
    </p:spTree>
    <p:extLst>
      <p:ext uri="{BB962C8B-B14F-4D97-AF65-F5344CB8AC3E}">
        <p14:creationId xmlns:p14="http://schemas.microsoft.com/office/powerpoint/2010/main" val="190463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6100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438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noAutofit/>
          </a:bodyPr>
          <a:lstStyle>
            <a:lvl1pPr algn="l">
              <a:defRPr sz="3200" b="1"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852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955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362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022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06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76280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40095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C81FD8-33B3-46EE-A109-50F90C2446DD}"/>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D252BB5-5A7C-4D68-9A7A-EB58469F37C0}"/>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 name="Picture 4">
            <a:extLst>
              <a:ext uri="{FF2B5EF4-FFF2-40B4-BE49-F238E27FC236}">
                <a16:creationId xmlns:a16="http://schemas.microsoft.com/office/drawing/2014/main" id="{851F532A-A6CE-4376-A74E-C00892B60EE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573643" y="4621453"/>
            <a:ext cx="440487" cy="440895"/>
          </a:xfrm>
          <a:prstGeom prst="rect">
            <a:avLst/>
          </a:prstGeom>
        </p:spPr>
      </p:pic>
      <p:sp>
        <p:nvSpPr>
          <p:cNvPr id="6" name="TextBox 5">
            <a:extLst>
              <a:ext uri="{FF2B5EF4-FFF2-40B4-BE49-F238E27FC236}">
                <a16:creationId xmlns:a16="http://schemas.microsoft.com/office/drawing/2014/main" id="{2C5D890C-65B8-4C0E-A3B7-5643B99A0FC1}"/>
              </a:ext>
            </a:extLst>
          </p:cNvPr>
          <p:cNvSpPr txBox="1"/>
          <p:nvPr userDrawn="1"/>
        </p:nvSpPr>
        <p:spPr>
          <a:xfrm>
            <a:off x="6172200" y="4726485"/>
            <a:ext cx="2621687" cy="230832"/>
          </a:xfrm>
          <a:prstGeom prst="rect">
            <a:avLst/>
          </a:prstGeom>
          <a:noFill/>
        </p:spPr>
        <p:txBody>
          <a:bodyPr wrap="square" rtlCol="0">
            <a:spAutoFit/>
          </a:bodyPr>
          <a:lstStyle/>
          <a:p>
            <a:pPr algn="ctr"/>
            <a:r>
              <a:rPr lang="en-US" sz="900" b="1" dirty="0">
                <a:solidFill>
                  <a:schemeClr val="accent1">
                    <a:lumMod val="50000"/>
                  </a:schemeClr>
                </a:solidFill>
              </a:rPr>
              <a:t>FCC Accreditation Program 2025-2026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eas-ed.org/presentation-recordings-and-powerpoints"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customXml" Target="../ink/ink1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ustomXml" Target="../ink/ink10.xm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customXml" Target="../ink/ink12.xml"/><Relationship Id="rId4" Type="http://schemas.openxmlformats.org/officeDocument/2006/relationships/image" Target="../media/image19.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ncea.org/NSBEC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ustomXml" Target="../ink/ink8.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fldoe.org/teaching/professional-practices/reporting-misconduct-abuse.stml" TargetMode="External"/><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eas-ed.org/elementary-and-secondary-school-manual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76.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80.png"/><Relationship Id="rId12" Type="http://schemas.openxmlformats.org/officeDocument/2006/relationships/customXml" Target="../ink/ink18.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customXml" Target="../ink/ink15.xml"/><Relationship Id="rId11" Type="http://schemas.openxmlformats.org/officeDocument/2006/relationships/image" Target="../media/image300.png"/><Relationship Id="rId5" Type="http://schemas.openxmlformats.org/officeDocument/2006/relationships/image" Target="../media/image270.png"/><Relationship Id="rId15" Type="http://schemas.openxmlformats.org/officeDocument/2006/relationships/image" Target="../media/image32.png"/><Relationship Id="rId10" Type="http://schemas.openxmlformats.org/officeDocument/2006/relationships/customXml" Target="../ink/ink17.xml"/><Relationship Id="rId4" Type="http://schemas.openxmlformats.org/officeDocument/2006/relationships/customXml" Target="../ink/ink14.xml"/><Relationship Id="rId9" Type="http://schemas.openxmlformats.org/officeDocument/2006/relationships/image" Target="../media/image290.png"/><Relationship Id="rId14" Type="http://schemas.openxmlformats.org/officeDocument/2006/relationships/customXml" Target="../ink/ink19.xml"/></Relationships>
</file>

<file path=ppt/slides/_rels/slide77.xml.rels><?xml version="1.0" encoding="UTF-8" standalone="yes"?>
<Relationships xmlns="http://schemas.openxmlformats.org/package/2006/relationships"><Relationship Id="rId3" Type="http://schemas.openxmlformats.org/officeDocument/2006/relationships/hyperlink" Target="mailto:mcamp@flacathconf.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eas-ed.org/presentation-recordings-and-powerpoints" TargetMode="External"/><Relationship Id="rId5" Type="http://schemas.openxmlformats.org/officeDocument/2006/relationships/image" Target="../media/image28.png"/><Relationship Id="rId4" Type="http://schemas.openxmlformats.org/officeDocument/2006/relationships/hyperlink" Target="mailto:sbosko@flacathconf.org"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a:extLst>
              <a:ext uri="{FF2B5EF4-FFF2-40B4-BE49-F238E27FC236}">
                <a16:creationId xmlns:a16="http://schemas.microsoft.com/office/drawing/2014/main" id="{D8934FA7-2747-4FC6-B6D6-5963790F0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62450"/>
            <a:ext cx="1371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56AA4B1-554C-4A33-802F-645AFE5DC2A2}"/>
              </a:ext>
            </a:extLst>
          </p:cNvPr>
          <p:cNvPicPr>
            <a:picLocks noChangeAspect="1"/>
          </p:cNvPicPr>
          <p:nvPr/>
        </p:nvPicPr>
        <p:blipFill rotWithShape="1">
          <a:blip r:embed="rId4">
            <a:extLst>
              <a:ext uri="{28A0092B-C50C-407E-A947-70E740481C1C}">
                <a14:useLocalDpi xmlns:a14="http://schemas.microsoft.com/office/drawing/2010/main" val="0"/>
              </a:ext>
            </a:extLst>
          </a:blip>
          <a:srcRect l="16456" r="17371"/>
          <a:stretch/>
        </p:blipFill>
        <p:spPr>
          <a:xfrm>
            <a:off x="0" y="0"/>
            <a:ext cx="5105401" cy="5143500"/>
          </a:xfrm>
          <a:prstGeom prst="rect">
            <a:avLst/>
          </a:prstGeom>
        </p:spPr>
      </p:pic>
      <p:sp>
        <p:nvSpPr>
          <p:cNvPr id="2" name="Title 1">
            <a:extLst>
              <a:ext uri="{FF2B5EF4-FFF2-40B4-BE49-F238E27FC236}">
                <a16:creationId xmlns:a16="http://schemas.microsoft.com/office/drawing/2014/main" id="{5177F072-6BC6-4848-83A6-8770DBB6919D}"/>
              </a:ext>
            </a:extLst>
          </p:cNvPr>
          <p:cNvSpPr>
            <a:spLocks noGrp="1"/>
          </p:cNvSpPr>
          <p:nvPr>
            <p:ph type="title"/>
          </p:nvPr>
        </p:nvSpPr>
        <p:spPr>
          <a:xfrm>
            <a:off x="5257800" y="107051"/>
            <a:ext cx="3733800" cy="871538"/>
          </a:xfrm>
        </p:spPr>
        <p:txBody>
          <a:bodyPr/>
          <a:lstStyle/>
          <a:p>
            <a:pPr algn="ctr"/>
            <a:r>
              <a:rPr lang="en-US" b="0" dirty="0">
                <a:latin typeface="Berlin Sans FB" panose="020E0602020502020306" pitchFamily="34" charset="0"/>
              </a:rPr>
              <a:t>Florida Catholic Conference </a:t>
            </a:r>
            <a:br>
              <a:rPr lang="en-US" b="0" dirty="0">
                <a:latin typeface="Berlin Sans FB" panose="020E0602020502020306" pitchFamily="34" charset="0"/>
              </a:rPr>
            </a:br>
            <a:r>
              <a:rPr lang="en-US" b="0" dirty="0">
                <a:latin typeface="Berlin Sans FB" panose="020E0602020502020306" pitchFamily="34" charset="0"/>
              </a:rPr>
              <a:t>Accreditation Program</a:t>
            </a:r>
          </a:p>
        </p:txBody>
      </p:sp>
      <p:sp>
        <p:nvSpPr>
          <p:cNvPr id="5" name="Text Placeholder 4">
            <a:extLst>
              <a:ext uri="{FF2B5EF4-FFF2-40B4-BE49-F238E27FC236}">
                <a16:creationId xmlns:a16="http://schemas.microsoft.com/office/drawing/2014/main" id="{70ECAF62-6CC8-458A-9C2C-1C0BCC83C17F}"/>
              </a:ext>
            </a:extLst>
          </p:cNvPr>
          <p:cNvSpPr>
            <a:spLocks noGrp="1"/>
          </p:cNvSpPr>
          <p:nvPr>
            <p:ph type="body" sz="half" idx="2"/>
          </p:nvPr>
        </p:nvSpPr>
        <p:spPr>
          <a:xfrm>
            <a:off x="5257800" y="1047750"/>
            <a:ext cx="3733800" cy="3213497"/>
          </a:xfrm>
        </p:spPr>
        <p:txBody>
          <a:bodyPr/>
          <a:lstStyle/>
          <a:p>
            <a:pPr algn="ctr">
              <a:spcBef>
                <a:spcPts val="0"/>
              </a:spcBef>
            </a:pPr>
            <a:r>
              <a:rPr lang="en-US" sz="2400" dirty="0">
                <a:solidFill>
                  <a:srgbClr val="0000FF"/>
                </a:solidFill>
                <a:latin typeface="Berlin Sans FB" panose="020E0602020502020306" pitchFamily="34" charset="0"/>
              </a:rPr>
              <a:t>Governance &amp; Leadership Domain</a:t>
            </a:r>
          </a:p>
          <a:p>
            <a:pPr algn="ctr"/>
            <a:r>
              <a:rPr lang="en-US" sz="2400" dirty="0">
                <a:solidFill>
                  <a:srgbClr val="0000FF"/>
                </a:solidFill>
                <a:latin typeface="Berlin Sans FB" panose="020E0602020502020306" pitchFamily="34" charset="0"/>
              </a:rPr>
              <a:t>And</a:t>
            </a:r>
          </a:p>
          <a:p>
            <a:pPr algn="ctr">
              <a:spcBef>
                <a:spcPts val="0"/>
              </a:spcBef>
            </a:pPr>
            <a:r>
              <a:rPr lang="en-US" sz="2400" dirty="0">
                <a:solidFill>
                  <a:srgbClr val="0000FF"/>
                </a:solidFill>
                <a:latin typeface="Berlin Sans FB" panose="020E0602020502020306" pitchFamily="34" charset="0"/>
              </a:rPr>
              <a:t>Operational Vitality</a:t>
            </a:r>
          </a:p>
          <a:p>
            <a:pPr algn="ctr">
              <a:spcBef>
                <a:spcPts val="0"/>
              </a:spcBef>
            </a:pPr>
            <a:r>
              <a:rPr lang="en-US" sz="2400" dirty="0">
                <a:solidFill>
                  <a:srgbClr val="0000FF"/>
                </a:solidFill>
                <a:latin typeface="Berlin Sans FB" panose="020E0602020502020306" pitchFamily="34" charset="0"/>
              </a:rPr>
              <a:t>Domain</a:t>
            </a:r>
          </a:p>
          <a:p>
            <a:pPr algn="ctr">
              <a:spcBef>
                <a:spcPts val="0"/>
              </a:spcBef>
            </a:pPr>
            <a:r>
              <a:rPr lang="en-US" sz="2400" dirty="0">
                <a:solidFill>
                  <a:srgbClr val="0000FF"/>
                </a:solidFill>
                <a:latin typeface="Berlin Sans FB" panose="020E0602020502020306" pitchFamily="34" charset="0"/>
              </a:rPr>
              <a:t>2026</a:t>
            </a:r>
          </a:p>
          <a:p>
            <a:pPr algn="ctr">
              <a:spcBef>
                <a:spcPts val="0"/>
              </a:spcBef>
            </a:pPr>
            <a:endParaRPr lang="en-US" sz="2400" dirty="0">
              <a:solidFill>
                <a:srgbClr val="0000FF"/>
              </a:solidFill>
              <a:latin typeface="Berlin Sans FB" panose="020E0602020502020306" pitchFamily="34" charset="0"/>
            </a:endParaRPr>
          </a:p>
        </p:txBody>
      </p:sp>
      <p:pic>
        <p:nvPicPr>
          <p:cNvPr id="4" name="Picture 3">
            <a:extLst>
              <a:ext uri="{FF2B5EF4-FFF2-40B4-BE49-F238E27FC236}">
                <a16:creationId xmlns:a16="http://schemas.microsoft.com/office/drawing/2014/main" id="{9FA89543-FB74-4DB9-B462-23B5A1D311E1}"/>
              </a:ext>
            </a:extLst>
          </p:cNvPr>
          <p:cNvPicPr>
            <a:picLocks noChangeAspect="1"/>
          </p:cNvPicPr>
          <p:nvPr/>
        </p:nvPicPr>
        <p:blipFill>
          <a:blip r:embed="rId5"/>
          <a:stretch>
            <a:fillRect/>
          </a:stretch>
        </p:blipFill>
        <p:spPr>
          <a:xfrm>
            <a:off x="6705601" y="3409951"/>
            <a:ext cx="838200" cy="838200"/>
          </a:xfrm>
          <a:prstGeom prst="rect">
            <a:avLst/>
          </a:prstGeom>
        </p:spPr>
      </p:pic>
      <p:sp>
        <p:nvSpPr>
          <p:cNvPr id="8" name="TextBox 7">
            <a:extLst>
              <a:ext uri="{FF2B5EF4-FFF2-40B4-BE49-F238E27FC236}">
                <a16:creationId xmlns:a16="http://schemas.microsoft.com/office/drawing/2014/main" id="{57B2E9E7-84B9-4E51-9511-684CF31F847F}"/>
              </a:ext>
            </a:extLst>
          </p:cNvPr>
          <p:cNvSpPr txBox="1"/>
          <p:nvPr/>
        </p:nvSpPr>
        <p:spPr>
          <a:xfrm>
            <a:off x="5760720" y="4262126"/>
            <a:ext cx="2971800" cy="338554"/>
          </a:xfrm>
          <a:prstGeom prst="rect">
            <a:avLst/>
          </a:prstGeom>
          <a:noFill/>
        </p:spPr>
        <p:txBody>
          <a:bodyPr wrap="square" rtlCol="0">
            <a:spAutoFit/>
          </a:bodyPr>
          <a:lstStyle/>
          <a:p>
            <a:pPr algn="ctr"/>
            <a:r>
              <a:rPr lang="en-US" sz="800" dirty="0"/>
              <a:t>Slide deck (recording available after the webinar)</a:t>
            </a:r>
          </a:p>
          <a:p>
            <a:pPr algn="ctr"/>
            <a:r>
              <a:rPr lang="en-US" sz="800" dirty="0">
                <a:hlinkClick r:id="rId6"/>
              </a:rPr>
              <a:t>https://eas-ed.org/presentation-recordings-and-powerpoints</a:t>
            </a:r>
            <a:r>
              <a:rPr lang="en-US" sz="800" dirty="0"/>
              <a:t> </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6B210-FF57-60AB-B702-5A7701B64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A2F1A-811D-729E-9C99-31E658EEF3A5}"/>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5.1 Governing body membership</a:t>
            </a:r>
          </a:p>
        </p:txBody>
      </p:sp>
      <p:sp>
        <p:nvSpPr>
          <p:cNvPr id="5122" name="Content Placeholder 2">
            <a:extLst>
              <a:ext uri="{FF2B5EF4-FFF2-40B4-BE49-F238E27FC236}">
                <a16:creationId xmlns:a16="http://schemas.microsoft.com/office/drawing/2014/main" id="{4E644B72-49B1-1F8C-07A2-B9E38EB10289}"/>
              </a:ext>
            </a:extLst>
          </p:cNvPr>
          <p:cNvSpPr>
            <a:spLocks noGrp="1" noChangeArrowheads="1"/>
          </p:cNvSpPr>
          <p:nvPr>
            <p:ph sz="half" idx="1"/>
          </p:nvPr>
        </p:nvSpPr>
        <p:spPr>
          <a:xfrm>
            <a:off x="457200" y="1123950"/>
            <a:ext cx="8458200" cy="3962400"/>
          </a:xfrm>
        </p:spPr>
        <p:txBody>
          <a:bodyPr/>
          <a:lstStyle/>
          <a:p>
            <a:pPr marL="0" indent="0">
              <a:buNone/>
            </a:pPr>
            <a:r>
              <a:rPr lang="en-US" sz="2500" dirty="0">
                <a:solidFill>
                  <a:schemeClr val="accent1">
                    <a:lumMod val="75000"/>
                  </a:schemeClr>
                </a:solidFill>
                <a:latin typeface="Berlin Sans FB" panose="020E0602020502020306" pitchFamily="34" charset="0"/>
              </a:rPr>
              <a:t>The governing body represents the diversity of stakeholders and the larger community.</a:t>
            </a:r>
          </a:p>
          <a:p>
            <a:pPr>
              <a:buFont typeface="Wingdings" panose="05000000000000000000" pitchFamily="2" charset="2"/>
              <a:buChar char="§"/>
            </a:pPr>
            <a:endParaRPr lang="en-US" sz="14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How does the membership of the school advisory council represent the members of the school community?</a:t>
            </a: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Is it diverse in race, sex, skill sets, etc.?</a:t>
            </a:r>
          </a:p>
          <a:p>
            <a:pPr marL="0" indent="0">
              <a:buNone/>
            </a:pPr>
            <a:endParaRPr lang="en-US" sz="1200" dirty="0">
              <a:solidFill>
                <a:schemeClr val="accent1">
                  <a:lumMod val="75000"/>
                </a:schemeClr>
              </a:solidFill>
              <a:latin typeface="Berlin Sans FB" panose="020E0602020502020306" pitchFamily="34" charset="0"/>
            </a:endParaRPr>
          </a:p>
          <a:p>
            <a:pPr marL="0" indent="0">
              <a:buNone/>
            </a:pPr>
            <a:r>
              <a:rPr lang="en-US" sz="2500" dirty="0">
                <a:solidFill>
                  <a:schemeClr val="accent1">
                    <a:lumMod val="75000"/>
                  </a:schemeClr>
                </a:solidFill>
                <a:latin typeface="Berlin Sans FB" panose="020E0602020502020306" pitchFamily="34" charset="0"/>
              </a:rPr>
              <a:t>Level 2: The governing body attempts to represent the diversity of stakeholders and the larger community, but has not yet attracted such diversity.</a:t>
            </a:r>
          </a:p>
          <a:p>
            <a:pPr marL="0" indent="0">
              <a:buNone/>
            </a:pPr>
            <a:endParaRPr lang="en-US" altLang="en-US" sz="25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720195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A411B-319C-9674-24F9-F3093464D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727E6-CB4E-888C-2712-4E7936063D63}"/>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5.2 By-laws</a:t>
            </a:r>
          </a:p>
        </p:txBody>
      </p:sp>
      <p:sp>
        <p:nvSpPr>
          <p:cNvPr id="5122" name="Content Placeholder 2">
            <a:extLst>
              <a:ext uri="{FF2B5EF4-FFF2-40B4-BE49-F238E27FC236}">
                <a16:creationId xmlns:a16="http://schemas.microsoft.com/office/drawing/2014/main" id="{42E7CAB5-E47B-D431-150A-5EF1987B8BFF}"/>
              </a:ext>
            </a:extLst>
          </p:cNvPr>
          <p:cNvSpPr>
            <a:spLocks noGrp="1" noChangeArrowheads="1"/>
          </p:cNvSpPr>
          <p:nvPr>
            <p:ph sz="half" idx="1"/>
          </p:nvPr>
        </p:nvSpPr>
        <p:spPr>
          <a:xfrm>
            <a:off x="457200" y="1123950"/>
            <a:ext cx="8458200" cy="3505200"/>
          </a:xfrm>
        </p:spPr>
        <p:txBody>
          <a:bodyPr/>
          <a:lstStyle/>
          <a:p>
            <a:pPr marL="0" indent="0">
              <a:buNone/>
            </a:pPr>
            <a:r>
              <a:rPr lang="en-US" sz="2500" dirty="0">
                <a:solidFill>
                  <a:schemeClr val="accent1">
                    <a:lumMod val="75000"/>
                  </a:schemeClr>
                </a:solidFill>
                <a:latin typeface="Berlin Sans FB" panose="020E0602020502020306" pitchFamily="34" charset="0"/>
              </a:rPr>
              <a:t>The governing body functions according to its approved constitution and by-laws.</a:t>
            </a:r>
          </a:p>
          <a:p>
            <a:pPr marL="0" indent="0">
              <a:buNone/>
            </a:pPr>
            <a:endParaRPr lang="en-US" sz="1200" dirty="0">
              <a:solidFill>
                <a:schemeClr val="accent1">
                  <a:lumMod val="75000"/>
                </a:schemeClr>
              </a:solidFill>
              <a:latin typeface="Berlin Sans FB" panose="020E0602020502020306" pitchFamily="34" charset="0"/>
            </a:endParaRPr>
          </a:p>
          <a:p>
            <a:pPr marL="0" indent="0">
              <a:buNone/>
            </a:pPr>
            <a:r>
              <a:rPr lang="en-US" sz="2500" dirty="0">
                <a:solidFill>
                  <a:schemeClr val="accent1">
                    <a:lumMod val="75000"/>
                  </a:schemeClr>
                </a:solidFill>
                <a:latin typeface="Berlin Sans FB" panose="020E0602020502020306" pitchFamily="34" charset="0"/>
              </a:rPr>
              <a:t>Both constitution and by-laws are current and accessible to the school community.</a:t>
            </a:r>
          </a:p>
          <a:p>
            <a:pPr marL="0" indent="0">
              <a:buNone/>
            </a:pPr>
            <a:endParaRPr lang="en-US" sz="14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When are the by-laws reviewed?</a:t>
            </a: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What information is available on the school website? Bylaws, membership, meeting summaries, etc.?</a:t>
            </a:r>
          </a:p>
        </p:txBody>
      </p:sp>
    </p:spTree>
    <p:extLst>
      <p:ext uri="{BB962C8B-B14F-4D97-AF65-F5344CB8AC3E}">
        <p14:creationId xmlns:p14="http://schemas.microsoft.com/office/powerpoint/2010/main" val="3448345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548E-30A7-C38C-F3B6-FDCC26DB2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77471-0E76-0DA7-EBAC-60ACFB51DF07}"/>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5.3 Systematize policies &amp; succession plans</a:t>
            </a:r>
          </a:p>
        </p:txBody>
      </p:sp>
      <p:sp>
        <p:nvSpPr>
          <p:cNvPr id="5122" name="Content Placeholder 2">
            <a:extLst>
              <a:ext uri="{FF2B5EF4-FFF2-40B4-BE49-F238E27FC236}">
                <a16:creationId xmlns:a16="http://schemas.microsoft.com/office/drawing/2014/main" id="{8C9F35D3-B98C-38A1-6836-17D3B0B08B18}"/>
              </a:ext>
            </a:extLst>
          </p:cNvPr>
          <p:cNvSpPr>
            <a:spLocks noGrp="1" noChangeArrowheads="1"/>
          </p:cNvSpPr>
          <p:nvPr>
            <p:ph sz="half" idx="1"/>
          </p:nvPr>
        </p:nvSpPr>
        <p:spPr>
          <a:xfrm>
            <a:off x="152400" y="1047751"/>
            <a:ext cx="8763000" cy="3889374"/>
          </a:xfrm>
        </p:spPr>
        <p:txBody>
          <a:bodyPr/>
          <a:lstStyle/>
          <a:p>
            <a:pPr marL="0" indent="0">
              <a:buNone/>
            </a:pPr>
            <a:r>
              <a:rPr lang="en-US" sz="2200" dirty="0">
                <a:solidFill>
                  <a:schemeClr val="accent1">
                    <a:lumMod val="75000"/>
                  </a:schemeClr>
                </a:solidFill>
                <a:latin typeface="Berlin Sans FB" panose="020E0602020502020306" pitchFamily="34" charset="0"/>
              </a:rPr>
              <a:t>The governing body with the leader/leadership team systematizes the policies of the school’s operations, to ensure fidelity to mission, and continuity and sustainability through leadership successions.</a:t>
            </a:r>
          </a:p>
          <a:p>
            <a:pPr marL="0" indent="0">
              <a:buNone/>
            </a:pPr>
            <a:endParaRPr lang="en-US" sz="12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There are </a:t>
            </a:r>
            <a:r>
              <a:rPr lang="en-US" sz="2200" dirty="0">
                <a:solidFill>
                  <a:schemeClr val="accent1">
                    <a:lumMod val="75000"/>
                  </a:schemeClr>
                </a:solidFill>
                <a:highlight>
                  <a:srgbClr val="FFFF00"/>
                </a:highlight>
                <a:latin typeface="Berlin Sans FB" panose="020E0602020502020306" pitchFamily="34" charset="0"/>
              </a:rPr>
              <a:t>systems in place </a:t>
            </a:r>
            <a:r>
              <a:rPr lang="en-US" sz="2200" dirty="0">
                <a:solidFill>
                  <a:schemeClr val="accent1">
                    <a:lumMod val="75000"/>
                  </a:schemeClr>
                </a:solidFill>
                <a:latin typeface="Berlin Sans FB" panose="020E0602020502020306" pitchFamily="34" charset="0"/>
              </a:rPr>
              <a:t>that ensure the ability of the school to </a:t>
            </a:r>
            <a:r>
              <a:rPr lang="en-US" sz="2200" dirty="0">
                <a:solidFill>
                  <a:schemeClr val="accent1">
                    <a:lumMod val="75000"/>
                  </a:schemeClr>
                </a:solidFill>
                <a:highlight>
                  <a:srgbClr val="FFFF00"/>
                </a:highlight>
                <a:latin typeface="Berlin Sans FB" panose="020E0602020502020306" pitchFamily="34" charset="0"/>
              </a:rPr>
              <a:t>operationalize the policies</a:t>
            </a:r>
            <a:r>
              <a:rPr lang="en-US" sz="2200" dirty="0">
                <a:solidFill>
                  <a:schemeClr val="accent1">
                    <a:lumMod val="75000"/>
                  </a:schemeClr>
                </a:solidFill>
                <a:latin typeface="Berlin Sans FB" panose="020E0602020502020306" pitchFamily="34" charset="0"/>
              </a:rPr>
              <a:t>. Leadership succession plans are up to date.</a:t>
            </a:r>
          </a:p>
          <a:p>
            <a:pPr>
              <a:buFont typeface="Wingdings" panose="05000000000000000000" pitchFamily="2" charset="2"/>
              <a:buChar char="§"/>
            </a:pPr>
            <a:endParaRPr lang="en-US" sz="14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often are policies, handbooks, and website reviewed? Organized and easily accessible?</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does the school ensure compliance with diocesan policy?</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Is a robust succession plan in place? How often is it updated?</a:t>
            </a:r>
          </a:p>
          <a:p>
            <a:pPr>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endParaRPr lang="en-US" sz="2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661376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C01E-A57F-A67D-A86B-820E2DB9D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64C13-3E2B-A20A-F62F-D07EB2D82F66}"/>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Leadership Succession Plan Template</a:t>
            </a:r>
          </a:p>
        </p:txBody>
      </p:sp>
      <p:pic>
        <p:nvPicPr>
          <p:cNvPr id="4" name="Content Placeholder 3">
            <a:extLst>
              <a:ext uri="{FF2B5EF4-FFF2-40B4-BE49-F238E27FC236}">
                <a16:creationId xmlns:a16="http://schemas.microsoft.com/office/drawing/2014/main" id="{1EDCD388-4041-D7F6-0322-BDA29EA5C65E}"/>
              </a:ext>
            </a:extLst>
          </p:cNvPr>
          <p:cNvPicPr>
            <a:picLocks noGrp="1" noChangeAspect="1"/>
          </p:cNvPicPr>
          <p:nvPr>
            <p:ph sz="half" idx="1"/>
          </p:nvPr>
        </p:nvPicPr>
        <p:blipFill rotWithShape="1">
          <a:blip r:embed="rId3"/>
          <a:srcRect l="51351" b="5222"/>
          <a:stretch>
            <a:fillRect/>
          </a:stretch>
        </p:blipFill>
        <p:spPr>
          <a:xfrm>
            <a:off x="457200" y="1123950"/>
            <a:ext cx="5423626" cy="2971800"/>
          </a:xfrm>
        </p:spPr>
      </p:pic>
      <p:pic>
        <p:nvPicPr>
          <p:cNvPr id="6" name="Picture 5">
            <a:extLst>
              <a:ext uri="{FF2B5EF4-FFF2-40B4-BE49-F238E27FC236}">
                <a16:creationId xmlns:a16="http://schemas.microsoft.com/office/drawing/2014/main" id="{9517D285-5856-6712-1685-A5523B8AE3C1}"/>
              </a:ext>
            </a:extLst>
          </p:cNvPr>
          <p:cNvPicPr>
            <a:picLocks noChangeAspect="1"/>
          </p:cNvPicPr>
          <p:nvPr/>
        </p:nvPicPr>
        <p:blipFill>
          <a:blip r:embed="rId4"/>
          <a:srcRect l="50000" t="-370" r="4167" b="2593"/>
          <a:stretch>
            <a:fillRect/>
          </a:stretch>
        </p:blipFill>
        <p:spPr>
          <a:xfrm>
            <a:off x="3587750" y="1809750"/>
            <a:ext cx="5556250" cy="3333750"/>
          </a:xfrm>
          <a:prstGeom prst="rect">
            <a:avLst/>
          </a:prstGeom>
        </p:spPr>
      </p:pic>
      <p:pic>
        <p:nvPicPr>
          <p:cNvPr id="8" name="Picture 7">
            <a:extLst>
              <a:ext uri="{FF2B5EF4-FFF2-40B4-BE49-F238E27FC236}">
                <a16:creationId xmlns:a16="http://schemas.microsoft.com/office/drawing/2014/main" id="{563A68E9-A8F4-A008-262B-E8BDAC60DB59}"/>
              </a:ext>
            </a:extLst>
          </p:cNvPr>
          <p:cNvPicPr>
            <a:picLocks noChangeAspect="1"/>
          </p:cNvPicPr>
          <p:nvPr/>
        </p:nvPicPr>
        <p:blipFill>
          <a:blip r:embed="rId5"/>
          <a:stretch>
            <a:fillRect/>
          </a:stretch>
        </p:blipFill>
        <p:spPr>
          <a:xfrm>
            <a:off x="152400" y="3790950"/>
            <a:ext cx="1304925" cy="1304925"/>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3661A19F-4C00-8801-EBD7-42F19001DC47}"/>
                  </a:ext>
                </a:extLst>
              </p14:cNvPr>
              <p14:cNvContentPartPr/>
              <p14:nvPr/>
            </p14:nvContentPartPr>
            <p14:xfrm>
              <a:off x="773060" y="1300832"/>
              <a:ext cx="431280" cy="360"/>
            </p14:xfrm>
          </p:contentPart>
        </mc:Choice>
        <mc:Fallback xmlns="">
          <p:pic>
            <p:nvPicPr>
              <p:cNvPr id="10" name="Ink 9">
                <a:extLst>
                  <a:ext uri="{FF2B5EF4-FFF2-40B4-BE49-F238E27FC236}">
                    <a16:creationId xmlns:a16="http://schemas.microsoft.com/office/drawing/2014/main" id="{3661A19F-4C00-8801-EBD7-42F19001DC47}"/>
                  </a:ext>
                </a:extLst>
              </p:cNvPr>
              <p:cNvPicPr/>
              <p:nvPr/>
            </p:nvPicPr>
            <p:blipFill>
              <a:blip r:embed="rId7"/>
              <a:stretch>
                <a:fillRect/>
              </a:stretch>
            </p:blipFill>
            <p:spPr>
              <a:xfrm>
                <a:off x="719060" y="1192832"/>
                <a:ext cx="538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EA3EE8B2-FA18-2ED4-5AF9-2785DA4B8A41}"/>
                  </a:ext>
                </a:extLst>
              </p14:cNvPr>
              <p14:cNvContentPartPr/>
              <p14:nvPr/>
            </p14:nvContentPartPr>
            <p14:xfrm>
              <a:off x="2344266" y="2034788"/>
              <a:ext cx="612360" cy="7560"/>
            </p14:xfrm>
          </p:contentPart>
        </mc:Choice>
        <mc:Fallback xmlns="">
          <p:pic>
            <p:nvPicPr>
              <p:cNvPr id="12" name="Ink 11">
                <a:extLst>
                  <a:ext uri="{FF2B5EF4-FFF2-40B4-BE49-F238E27FC236}">
                    <a16:creationId xmlns:a16="http://schemas.microsoft.com/office/drawing/2014/main" id="{EA3EE8B2-FA18-2ED4-5AF9-2785DA4B8A41}"/>
                  </a:ext>
                </a:extLst>
              </p:cNvPr>
              <p:cNvPicPr/>
              <p:nvPr/>
            </p:nvPicPr>
            <p:blipFill>
              <a:blip r:embed="rId9"/>
              <a:stretch>
                <a:fillRect/>
              </a:stretch>
            </p:blipFill>
            <p:spPr>
              <a:xfrm>
                <a:off x="2290266" y="1926788"/>
                <a:ext cx="7200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FAD109EE-0418-4559-BECE-6C4EC024B9F2}"/>
                  </a:ext>
                </a:extLst>
              </p14:cNvPr>
              <p14:cNvContentPartPr/>
              <p14:nvPr/>
            </p14:nvContentPartPr>
            <p14:xfrm>
              <a:off x="1615266" y="3712388"/>
              <a:ext cx="543600" cy="20880"/>
            </p14:xfrm>
          </p:contentPart>
        </mc:Choice>
        <mc:Fallback xmlns="">
          <p:pic>
            <p:nvPicPr>
              <p:cNvPr id="14" name="Ink 13">
                <a:extLst>
                  <a:ext uri="{FF2B5EF4-FFF2-40B4-BE49-F238E27FC236}">
                    <a16:creationId xmlns:a16="http://schemas.microsoft.com/office/drawing/2014/main" id="{FAD109EE-0418-4559-BECE-6C4EC024B9F2}"/>
                  </a:ext>
                </a:extLst>
              </p:cNvPr>
              <p:cNvPicPr/>
              <p:nvPr/>
            </p:nvPicPr>
            <p:blipFill>
              <a:blip r:embed="rId11"/>
              <a:stretch>
                <a:fillRect/>
              </a:stretch>
            </p:blipFill>
            <p:spPr>
              <a:xfrm>
                <a:off x="1561266" y="3604388"/>
                <a:ext cx="6512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F7362089-386D-9750-68AC-ED8EDB292EF7}"/>
                  </a:ext>
                </a:extLst>
              </p14:cNvPr>
              <p14:cNvContentPartPr/>
              <p14:nvPr/>
            </p14:nvContentPartPr>
            <p14:xfrm>
              <a:off x="2592771" y="3239383"/>
              <a:ext cx="862560" cy="6840"/>
            </p14:xfrm>
          </p:contentPart>
        </mc:Choice>
        <mc:Fallback xmlns="">
          <p:pic>
            <p:nvPicPr>
              <p:cNvPr id="5" name="Ink 4">
                <a:extLst>
                  <a:ext uri="{FF2B5EF4-FFF2-40B4-BE49-F238E27FC236}">
                    <a16:creationId xmlns:a16="http://schemas.microsoft.com/office/drawing/2014/main" id="{F7362089-386D-9750-68AC-ED8EDB292EF7}"/>
                  </a:ext>
                </a:extLst>
              </p:cNvPr>
              <p:cNvPicPr/>
              <p:nvPr/>
            </p:nvPicPr>
            <p:blipFill>
              <a:blip r:embed="rId13"/>
              <a:stretch>
                <a:fillRect/>
              </a:stretch>
            </p:blipFill>
            <p:spPr>
              <a:xfrm>
                <a:off x="2538771" y="3131383"/>
                <a:ext cx="970200" cy="222480"/>
              </a:xfrm>
              <a:prstGeom prst="rect">
                <a:avLst/>
              </a:prstGeom>
            </p:spPr>
          </p:pic>
        </mc:Fallback>
      </mc:AlternateContent>
    </p:spTree>
    <p:extLst>
      <p:ext uri="{BB962C8B-B14F-4D97-AF65-F5344CB8AC3E}">
        <p14:creationId xmlns:p14="http://schemas.microsoft.com/office/powerpoint/2010/main" val="2538355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C52C9-65DA-442A-F588-655264C08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172C6-5A6F-5BEC-72E4-B36E39705CF0}"/>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5.4 Relationship with the Bishop (local ordinary)</a:t>
            </a:r>
          </a:p>
        </p:txBody>
      </p:sp>
      <p:sp>
        <p:nvSpPr>
          <p:cNvPr id="5122" name="Content Placeholder 2">
            <a:extLst>
              <a:ext uri="{FF2B5EF4-FFF2-40B4-BE49-F238E27FC236}">
                <a16:creationId xmlns:a16="http://schemas.microsoft.com/office/drawing/2014/main" id="{8AEEE2A2-60AB-9A37-8B2C-ABBF8FD2B56B}"/>
              </a:ext>
            </a:extLst>
          </p:cNvPr>
          <p:cNvSpPr>
            <a:spLocks noGrp="1" noChangeArrowheads="1"/>
          </p:cNvSpPr>
          <p:nvPr>
            <p:ph sz="half" idx="1"/>
          </p:nvPr>
        </p:nvSpPr>
        <p:spPr>
          <a:xfrm>
            <a:off x="457200" y="1123950"/>
            <a:ext cx="8458200" cy="3962400"/>
          </a:xfrm>
        </p:spPr>
        <p:txBody>
          <a:bodyPr/>
          <a:lstStyle/>
          <a:p>
            <a:pPr marL="0" indent="0">
              <a:buNone/>
            </a:pPr>
            <a:r>
              <a:rPr lang="en-US" sz="2500" dirty="0">
                <a:solidFill>
                  <a:schemeClr val="accent1">
                    <a:lumMod val="75000"/>
                  </a:schemeClr>
                </a:solidFill>
                <a:latin typeface="Berlin Sans FB" panose="020E0602020502020306" pitchFamily="34" charset="0"/>
              </a:rPr>
              <a:t>The governing body, in collaboration with or through the actions of the leader/leadership team, maintains a relationship with the Local Ordinary marked by mutual trust, close cooperation, continuing dialogue, and respect for the Local Ordinary’s legitimate authority. </a:t>
            </a:r>
          </a:p>
          <a:p>
            <a:pPr>
              <a:buFont typeface="Wingdings" panose="05000000000000000000" pitchFamily="2" charset="2"/>
              <a:buChar char="§"/>
            </a:pPr>
            <a:endParaRPr lang="en-US" altLang="en-US" sz="1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altLang="en-US" sz="2200" dirty="0">
                <a:solidFill>
                  <a:schemeClr val="accent1">
                    <a:lumMod val="75000"/>
                  </a:schemeClr>
                </a:solidFill>
                <a:latin typeface="Berlin Sans FB" panose="020E0602020502020306" pitchFamily="34" charset="0"/>
              </a:rPr>
              <a:t>How do stakeholders know the school is part of the diocese?</a:t>
            </a:r>
          </a:p>
          <a:p>
            <a:pPr>
              <a:buFont typeface="Wingdings" panose="05000000000000000000" pitchFamily="2" charset="2"/>
              <a:buChar char="§"/>
            </a:pPr>
            <a:r>
              <a:rPr lang="en-US" altLang="en-US" sz="2200" dirty="0">
                <a:solidFill>
                  <a:schemeClr val="accent1">
                    <a:lumMod val="75000"/>
                  </a:schemeClr>
                </a:solidFill>
                <a:latin typeface="Berlin Sans FB" panose="020E0602020502020306" pitchFamily="34" charset="0"/>
              </a:rPr>
              <a:t>How does the school try to develop a relationship with the bishop? Is he invited to activities?</a:t>
            </a:r>
          </a:p>
          <a:p>
            <a:pPr>
              <a:buFont typeface="Wingdings" panose="05000000000000000000" pitchFamily="2" charset="2"/>
              <a:buChar char="§"/>
            </a:pPr>
            <a:r>
              <a:rPr lang="en-US" altLang="en-US" sz="2200" dirty="0">
                <a:solidFill>
                  <a:schemeClr val="accent1">
                    <a:lumMod val="75000"/>
                  </a:schemeClr>
                </a:solidFill>
                <a:latin typeface="Berlin Sans FB" panose="020E0602020502020306" pitchFamily="34" charset="0"/>
              </a:rPr>
              <a:t>How does the school participate in diocesan activities?</a:t>
            </a:r>
          </a:p>
        </p:txBody>
      </p:sp>
    </p:spTree>
    <p:extLst>
      <p:ext uri="{BB962C8B-B14F-4D97-AF65-F5344CB8AC3E}">
        <p14:creationId xmlns:p14="http://schemas.microsoft.com/office/powerpoint/2010/main" val="2665995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61E1A-8B35-9C9B-EE7E-02360ED70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CEE80-EE6C-F443-D5BF-0B11C44E6D5F}"/>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5.5 Relationship with the superintendent</a:t>
            </a:r>
          </a:p>
        </p:txBody>
      </p:sp>
      <p:sp>
        <p:nvSpPr>
          <p:cNvPr id="5122" name="Content Placeholder 2">
            <a:extLst>
              <a:ext uri="{FF2B5EF4-FFF2-40B4-BE49-F238E27FC236}">
                <a16:creationId xmlns:a16="http://schemas.microsoft.com/office/drawing/2014/main" id="{A60B05CD-C76A-940F-CDF0-8D8E4D949D55}"/>
              </a:ext>
            </a:extLst>
          </p:cNvPr>
          <p:cNvSpPr>
            <a:spLocks noGrp="1" noChangeArrowheads="1"/>
          </p:cNvSpPr>
          <p:nvPr>
            <p:ph sz="half" idx="1"/>
          </p:nvPr>
        </p:nvSpPr>
        <p:spPr>
          <a:xfrm>
            <a:off x="457200" y="1123950"/>
            <a:ext cx="8458200" cy="3886200"/>
          </a:xfrm>
        </p:spPr>
        <p:txBody>
          <a:bodyPr/>
          <a:lstStyle/>
          <a:p>
            <a:pPr marL="0" indent="0">
              <a:buNone/>
            </a:pPr>
            <a:r>
              <a:rPr lang="en-US" sz="2500" dirty="0">
                <a:solidFill>
                  <a:schemeClr val="accent1">
                    <a:lumMod val="75000"/>
                  </a:schemeClr>
                </a:solidFill>
                <a:latin typeface="Berlin Sans FB" panose="020E0602020502020306" pitchFamily="34" charset="0"/>
              </a:rPr>
              <a:t>The governing body, in collaboration with or through the actions of the leader/leadership team, maintains a constructive and beneficial relationship with the (arch)diocesan Education Office consistent with (arch) diocesan policy pertaining to the recognition of Catholic schools by the Local Ordinary.</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does the school develop the relationship with the superintendent and/or associates? Are they invited to the school?</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What meetings are attended? Are there committees?</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Does leadership consult with superintendent?</a:t>
            </a:r>
          </a:p>
          <a:p>
            <a:pPr>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059497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82F2-F839-8B5F-06AA-602F3565B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0B085-E5DA-1EAC-7D7C-66F0416BEA7D}"/>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5.6 Relationship with the pastor</a:t>
            </a:r>
          </a:p>
        </p:txBody>
      </p:sp>
      <p:sp>
        <p:nvSpPr>
          <p:cNvPr id="5122" name="Content Placeholder 2">
            <a:extLst>
              <a:ext uri="{FF2B5EF4-FFF2-40B4-BE49-F238E27FC236}">
                <a16:creationId xmlns:a16="http://schemas.microsoft.com/office/drawing/2014/main" id="{A86EBC4C-CA39-857D-353A-21507456597D}"/>
              </a:ext>
            </a:extLst>
          </p:cNvPr>
          <p:cNvSpPr>
            <a:spLocks noGrp="1" noChangeArrowheads="1"/>
          </p:cNvSpPr>
          <p:nvPr>
            <p:ph sz="half" idx="1"/>
          </p:nvPr>
        </p:nvSpPr>
        <p:spPr>
          <a:xfrm>
            <a:off x="457200" y="1123950"/>
            <a:ext cx="8458200" cy="3962400"/>
          </a:xfrm>
        </p:spPr>
        <p:txBody>
          <a:bodyPr/>
          <a:lstStyle/>
          <a:p>
            <a:pPr marL="0" indent="0">
              <a:buNone/>
            </a:pPr>
            <a:r>
              <a:rPr lang="en-US" sz="2200" dirty="0">
                <a:solidFill>
                  <a:schemeClr val="accent1">
                    <a:lumMod val="75000"/>
                  </a:schemeClr>
                </a:solidFill>
                <a:latin typeface="Berlin Sans FB" panose="020E0602020502020306" pitchFamily="34" charset="0"/>
              </a:rPr>
              <a:t>The governing body, working within their defined roles and responsibilities and in collaboration with the leader/leadership team in collaboration with the leader/leadership team, maintains a relationship with the </a:t>
            </a:r>
            <a:r>
              <a:rPr lang="en-US" sz="2200" dirty="0">
                <a:solidFill>
                  <a:schemeClr val="accent1">
                    <a:lumMod val="75000"/>
                  </a:schemeClr>
                </a:solidFill>
                <a:highlight>
                  <a:srgbClr val="FFFF00"/>
                </a:highlight>
                <a:latin typeface="Berlin Sans FB" panose="020E0602020502020306" pitchFamily="34" charset="0"/>
              </a:rPr>
              <a:t>designated ecclesial authority </a:t>
            </a:r>
            <a:r>
              <a:rPr lang="en-US" sz="2200" dirty="0">
                <a:solidFill>
                  <a:schemeClr val="accent1">
                    <a:lumMod val="75000"/>
                  </a:schemeClr>
                </a:solidFill>
                <a:latin typeface="Berlin Sans FB" panose="020E0602020502020306" pitchFamily="34" charset="0"/>
              </a:rPr>
              <a:t>according to their school’s governance model, marked by mutual trust, close cooperation and continuing dialogue.</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is the pastor (designated ecclesial authority) involved with the SAC?</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and when do the principal and pastor meet?</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is the pastor involved with the school? Invitations?</a:t>
            </a:r>
          </a:p>
          <a:p>
            <a:pPr>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62310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C49F-BE5B-9061-0EC4-65C3EEC3A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31D10-FA4C-5EEA-D1D7-8C193B09D4EF}"/>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5.7 Governing body formation &amp; evaluation</a:t>
            </a:r>
          </a:p>
        </p:txBody>
      </p:sp>
      <p:sp>
        <p:nvSpPr>
          <p:cNvPr id="5122" name="Content Placeholder 2">
            <a:extLst>
              <a:ext uri="{FF2B5EF4-FFF2-40B4-BE49-F238E27FC236}">
                <a16:creationId xmlns:a16="http://schemas.microsoft.com/office/drawing/2014/main" id="{3A12E4F0-D435-44EB-C50C-218BFD792760}"/>
              </a:ext>
            </a:extLst>
          </p:cNvPr>
          <p:cNvSpPr>
            <a:spLocks noGrp="1" noChangeArrowheads="1"/>
          </p:cNvSpPr>
          <p:nvPr>
            <p:ph sz="half" idx="1"/>
          </p:nvPr>
        </p:nvSpPr>
        <p:spPr>
          <a:xfrm>
            <a:off x="457200" y="1123950"/>
            <a:ext cx="8458200" cy="3505200"/>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governing body engages in effective board governance practices, including ongoing formation and self-evaluation to ensure the faithful execution of their responsibilities and continuous improvement.</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 governing body regularly implements accountability measures, follow-up strategies, and/or plans for improvement related to carrying out the faithful execution of their responsibilities and ensuring continuous improvement.</a:t>
            </a:r>
          </a:p>
          <a:p>
            <a:pPr marL="0" indent="0">
              <a:spcBef>
                <a:spcPts val="0"/>
              </a:spcBef>
              <a:buNone/>
            </a:pPr>
            <a:endParaRPr lang="en-US" sz="20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formation is in place for SAC?</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How does the SAC evaluate itself?</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How are the roles and expectations defined, in alignment with the by-laws?</a:t>
            </a:r>
          </a:p>
        </p:txBody>
      </p:sp>
    </p:spTree>
    <p:extLst>
      <p:ext uri="{BB962C8B-B14F-4D97-AF65-F5344CB8AC3E}">
        <p14:creationId xmlns:p14="http://schemas.microsoft.com/office/powerpoint/2010/main" val="20663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E6370-C655-2A69-C6C4-735B0106C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44407-8370-8ED1-EB72-B14AE18EEBC5}"/>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5.8 Leadership formation and evaluation</a:t>
            </a:r>
          </a:p>
        </p:txBody>
      </p:sp>
      <p:sp>
        <p:nvSpPr>
          <p:cNvPr id="5122" name="Content Placeholder 2">
            <a:extLst>
              <a:ext uri="{FF2B5EF4-FFF2-40B4-BE49-F238E27FC236}">
                <a16:creationId xmlns:a16="http://schemas.microsoft.com/office/drawing/2014/main" id="{9B52B3C4-F298-925C-6A37-DF86782D9071}"/>
              </a:ext>
            </a:extLst>
          </p:cNvPr>
          <p:cNvSpPr>
            <a:spLocks noGrp="1" noChangeArrowheads="1"/>
          </p:cNvSpPr>
          <p:nvPr>
            <p:ph sz="half" idx="1"/>
          </p:nvPr>
        </p:nvSpPr>
        <p:spPr>
          <a:xfrm>
            <a:off x="457200" y="1123950"/>
            <a:ext cx="8458200" cy="3733800"/>
          </a:xfrm>
        </p:spPr>
        <p:txBody>
          <a:bodyPr/>
          <a:lstStyle/>
          <a:p>
            <a:pPr marL="0" indent="0">
              <a:spcBef>
                <a:spcPts val="0"/>
              </a:spcBef>
              <a:buNone/>
            </a:pPr>
            <a:r>
              <a:rPr lang="en-US" sz="2200" dirty="0">
                <a:solidFill>
                  <a:schemeClr val="accent1">
                    <a:lumMod val="75000"/>
                  </a:schemeClr>
                </a:solidFill>
                <a:latin typeface="Berlin Sans FB" panose="020E0602020502020306" pitchFamily="34" charset="0"/>
              </a:rPr>
              <a:t>The governing body holds the leadership team accountable for ongoing formation, professional development, and self-evaluation to ensure the faithful execution of their responsibilities and continuous improvement.</a:t>
            </a:r>
          </a:p>
          <a:p>
            <a:pPr marL="0" indent="0">
              <a:spcBef>
                <a:spcPts val="0"/>
              </a:spcBef>
              <a:buNone/>
            </a:pPr>
            <a:endParaRPr lang="en-US" sz="12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Formation, professional development, and self-evaluation occur in all areas of leadership responsibility.</a:t>
            </a:r>
          </a:p>
          <a:p>
            <a:pPr marL="0" indent="0">
              <a:spcBef>
                <a:spcPts val="0"/>
              </a:spcBef>
              <a:buNone/>
            </a:pPr>
            <a:endParaRPr lang="en-US" sz="12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Who evaluates the principal? How often?</a:t>
            </a:r>
          </a:p>
          <a:p>
            <a:pPr>
              <a:spcBef>
                <a:spcPts val="0"/>
              </a:spcBef>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does the principal complete a self-evaluation?</a:t>
            </a:r>
          </a:p>
          <a:p>
            <a:pPr>
              <a:spcBef>
                <a:spcPts val="0"/>
              </a:spcBef>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Does the principal have an individual professional development plan (IPDP)? What is the expectation for formation?</a:t>
            </a:r>
          </a:p>
          <a:p>
            <a:pPr>
              <a:spcBef>
                <a:spcPts val="0"/>
              </a:spcBef>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is he or she held accountable?</a:t>
            </a:r>
          </a:p>
        </p:txBody>
      </p:sp>
    </p:spTree>
    <p:extLst>
      <p:ext uri="{BB962C8B-B14F-4D97-AF65-F5344CB8AC3E}">
        <p14:creationId xmlns:p14="http://schemas.microsoft.com/office/powerpoint/2010/main" val="1979787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FBD0-F27A-B37B-1A49-80FDC91FAFDA}"/>
              </a:ext>
            </a:extLst>
          </p:cNvPr>
          <p:cNvSpPr>
            <a:spLocks noGrp="1"/>
          </p:cNvSpPr>
          <p:nvPr>
            <p:ph type="ctrTitle"/>
          </p:nvPr>
        </p:nvSpPr>
        <p:spPr/>
        <p:txBody>
          <a:bodyPr/>
          <a:lstStyle/>
          <a:p>
            <a:r>
              <a:rPr lang="en-US" dirty="0"/>
              <a:t>Questions on Standard 5</a:t>
            </a:r>
          </a:p>
        </p:txBody>
      </p:sp>
    </p:spTree>
    <p:extLst>
      <p:ext uri="{BB962C8B-B14F-4D97-AF65-F5344CB8AC3E}">
        <p14:creationId xmlns:p14="http://schemas.microsoft.com/office/powerpoint/2010/main" val="354807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solidFill>
            <a:schemeClr val="tx2">
              <a:lumMod val="75000"/>
            </a:schemeClr>
          </a:solidFill>
        </p:spPr>
        <p:txBody>
          <a:bodyPr rtlCol="0">
            <a:noAutofit/>
          </a:bodyPr>
          <a:lstStyle/>
          <a:p>
            <a:pPr fontAlgn="auto">
              <a:spcAft>
                <a:spcPts val="0"/>
              </a:spcAft>
              <a:defRPr/>
            </a:pPr>
            <a:r>
              <a:rPr lang="en-US" sz="3200" b="0" dirty="0">
                <a:solidFill>
                  <a:schemeClr val="bg1"/>
                </a:solidFill>
                <a:latin typeface="Berlin Sans FB" panose="020E0602020502020306" pitchFamily="34" charset="0"/>
              </a:rPr>
              <a:t>Agenda</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sz="half" idx="1"/>
          </p:nvPr>
        </p:nvSpPr>
        <p:spPr>
          <a:xfrm>
            <a:off x="3200400" y="1542653"/>
            <a:ext cx="4038600" cy="3394472"/>
          </a:xfrm>
        </p:spPr>
        <p:txBody>
          <a:bodyPr/>
          <a:lstStyle/>
          <a:p>
            <a:pPr>
              <a:buFont typeface="Wingdings" panose="05000000000000000000" pitchFamily="2" charset="2"/>
              <a:buChar char="§"/>
            </a:pPr>
            <a:r>
              <a:rPr lang="en-US" altLang="en-US" sz="2400" dirty="0">
                <a:solidFill>
                  <a:schemeClr val="accent1">
                    <a:lumMod val="75000"/>
                  </a:schemeClr>
                </a:solidFill>
                <a:latin typeface="Berlin Sans FB" panose="020E0602020502020306" pitchFamily="34" charset="0"/>
              </a:rPr>
              <a:t>Opening prayer</a:t>
            </a:r>
          </a:p>
          <a:p>
            <a:pPr>
              <a:buFont typeface="Wingdings" panose="05000000000000000000" pitchFamily="2" charset="2"/>
              <a:buChar char="§"/>
            </a:pPr>
            <a:r>
              <a:rPr lang="en-US" altLang="en-US" sz="2400" dirty="0">
                <a:solidFill>
                  <a:schemeClr val="accent1">
                    <a:lumMod val="75000"/>
                  </a:schemeClr>
                </a:solidFill>
                <a:latin typeface="Berlin Sans FB" panose="020E0602020502020306" pitchFamily="34" charset="0"/>
              </a:rPr>
              <a:t>Each standard 10-14</a:t>
            </a:r>
          </a:p>
          <a:p>
            <a:pPr>
              <a:buFont typeface="Wingdings" panose="05000000000000000000" pitchFamily="2" charset="2"/>
              <a:buChar char="§"/>
            </a:pPr>
            <a:r>
              <a:rPr lang="en-US" altLang="en-US" sz="2400" dirty="0">
                <a:solidFill>
                  <a:schemeClr val="accent1">
                    <a:lumMod val="75000"/>
                  </a:schemeClr>
                </a:solidFill>
                <a:latin typeface="Berlin Sans FB" panose="020E0602020502020306" pitchFamily="34" charset="0"/>
              </a:rPr>
              <a:t>Questions</a:t>
            </a:r>
          </a:p>
          <a:p>
            <a:pPr>
              <a:buFont typeface="Wingdings" panose="05000000000000000000" pitchFamily="2" charset="2"/>
              <a:buChar char="§"/>
            </a:pPr>
            <a:r>
              <a:rPr lang="en-US" altLang="en-US" sz="2400" dirty="0">
                <a:solidFill>
                  <a:schemeClr val="accent1">
                    <a:lumMod val="75000"/>
                  </a:schemeClr>
                </a:solidFill>
                <a:latin typeface="Berlin Sans FB" panose="020E0602020502020306" pitchFamily="34" charset="0"/>
              </a:rPr>
              <a:t>Closing prayer</a:t>
            </a:r>
          </a:p>
          <a:p>
            <a:pPr marL="0" indent="0">
              <a:buNone/>
            </a:pPr>
            <a:endParaRPr lang="en-US" altLang="en-US" sz="2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85996598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5B69-4759-D0E0-0E31-E8052AA34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E2914-24F9-4B7C-30EE-93DCF5AC1661}"/>
              </a:ext>
            </a:extLst>
          </p:cNvPr>
          <p:cNvSpPr>
            <a:spLocks noGrp="1"/>
          </p:cNvSpPr>
          <p:nvPr>
            <p:ph type="title"/>
          </p:nvPr>
        </p:nvSpPr>
        <p:spPr>
          <a:xfrm>
            <a:off x="990600" y="1733550"/>
            <a:ext cx="7772400" cy="1021556"/>
          </a:xfrm>
        </p:spPr>
        <p:txBody>
          <a:bodyPr/>
          <a:lstStyle/>
          <a:p>
            <a:pPr algn="ctr"/>
            <a:r>
              <a:rPr lang="en-US" dirty="0"/>
              <a:t>Standard 6</a:t>
            </a:r>
            <a:br>
              <a:rPr lang="en-US" dirty="0"/>
            </a:br>
            <a:r>
              <a:rPr lang="en-US" dirty="0"/>
              <a:t>Leadership team</a:t>
            </a:r>
          </a:p>
        </p:txBody>
      </p:sp>
    </p:spTree>
    <p:extLst>
      <p:ext uri="{BB962C8B-B14F-4D97-AF65-F5344CB8AC3E}">
        <p14:creationId xmlns:p14="http://schemas.microsoft.com/office/powerpoint/2010/main" val="184649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7F18-50D3-0194-AC5C-4FA98A264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FD2F4C-3141-4E10-8F1F-B645B62233F0}"/>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6.1 Leadership certification &amp; PD</a:t>
            </a:r>
          </a:p>
        </p:txBody>
      </p:sp>
      <p:sp>
        <p:nvSpPr>
          <p:cNvPr id="5122" name="Content Placeholder 2">
            <a:extLst>
              <a:ext uri="{FF2B5EF4-FFF2-40B4-BE49-F238E27FC236}">
                <a16:creationId xmlns:a16="http://schemas.microsoft.com/office/drawing/2014/main" id="{5D92BD63-FB07-EC05-89AA-2DECB7F45B08}"/>
              </a:ext>
            </a:extLst>
          </p:cNvPr>
          <p:cNvSpPr>
            <a:spLocks noGrp="1" noChangeArrowheads="1"/>
          </p:cNvSpPr>
          <p:nvPr>
            <p:ph sz="half" idx="1"/>
          </p:nvPr>
        </p:nvSpPr>
        <p:spPr>
          <a:xfrm>
            <a:off x="457200" y="1123950"/>
            <a:ext cx="8458200" cy="3886200"/>
          </a:xfrm>
        </p:spPr>
        <p:txBody>
          <a:bodyPr/>
          <a:lstStyle/>
          <a:p>
            <a:pPr marL="0" indent="0">
              <a:buNone/>
            </a:pPr>
            <a:r>
              <a:rPr lang="en-US" sz="2200" dirty="0">
                <a:solidFill>
                  <a:schemeClr val="accent1">
                    <a:lumMod val="75000"/>
                  </a:schemeClr>
                </a:solidFill>
                <a:latin typeface="Berlin Sans FB" panose="020E0602020502020306" pitchFamily="34" charset="0"/>
              </a:rPr>
              <a:t>The leader/leadership team meets national, state and/or (arch)diocesan requirements for school leadership preparation and licensing to serve as the faith and instructional leader(s) of the school.</a:t>
            </a:r>
          </a:p>
          <a:p>
            <a:pPr marL="0" indent="0">
              <a:buNone/>
            </a:pPr>
            <a:endParaRPr lang="en-US" sz="5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Relevant knowledge and skills are kept up to date through professional development and evaluation.</a:t>
            </a:r>
          </a:p>
          <a:p>
            <a:pPr>
              <a:buFont typeface="Wingdings" panose="05000000000000000000" pitchFamily="2" charset="2"/>
              <a:buChar char="§"/>
            </a:pPr>
            <a:endParaRPr lang="en-US" sz="1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Do leadership team members hold current Florida educator certificates with educational leadership on them? Or is there a diocesan approved written plan?</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often are the leadership team’s IPDPs updated?</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Who completes evaluations and when?</a:t>
            </a:r>
          </a:p>
          <a:p>
            <a:pPr>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1981534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332DB-7EB4-7139-3AC3-6B00E98DC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6306F-3DAE-C4C3-042E-DA5B997A88E3}"/>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6.2 Leadership’s mission &amp; vision</a:t>
            </a:r>
          </a:p>
        </p:txBody>
      </p:sp>
      <p:sp>
        <p:nvSpPr>
          <p:cNvPr id="5122" name="Content Placeholder 2">
            <a:extLst>
              <a:ext uri="{FF2B5EF4-FFF2-40B4-BE49-F238E27FC236}">
                <a16:creationId xmlns:a16="http://schemas.microsoft.com/office/drawing/2014/main" id="{D8CCE3BD-A3ED-AF1F-ED6F-93B27A5681BB}"/>
              </a:ext>
            </a:extLst>
          </p:cNvPr>
          <p:cNvSpPr>
            <a:spLocks noGrp="1" noChangeArrowheads="1"/>
          </p:cNvSpPr>
          <p:nvPr>
            <p:ph sz="half" idx="1"/>
          </p:nvPr>
        </p:nvSpPr>
        <p:spPr>
          <a:xfrm>
            <a:off x="457200" y="1123950"/>
            <a:ext cx="8458200" cy="3505200"/>
          </a:xfrm>
        </p:spPr>
        <p:txBody>
          <a:bodyPr/>
          <a:lstStyle/>
          <a:p>
            <a:pPr marL="0" indent="0">
              <a:spcBef>
                <a:spcPts val="0"/>
              </a:spcBef>
              <a:buNone/>
            </a:pPr>
            <a:r>
              <a:rPr lang="en-US" sz="2200" dirty="0">
                <a:solidFill>
                  <a:schemeClr val="accent1">
                    <a:lumMod val="75000"/>
                  </a:schemeClr>
                </a:solidFill>
                <a:latin typeface="Berlin Sans FB" panose="020E0602020502020306" pitchFamily="34" charset="0"/>
              </a:rPr>
              <a:t>The leader/leadership team articulates a clear mission and vision for the school consistent with its Catholic identity and engages the school community to ensure a school culture that embodies the mission and vision.</a:t>
            </a:r>
          </a:p>
          <a:p>
            <a:pPr marL="0" indent="0">
              <a:spcBef>
                <a:spcPts val="0"/>
              </a:spcBef>
              <a:buNone/>
            </a:pPr>
            <a:endParaRPr lang="en-US" sz="12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The </a:t>
            </a:r>
            <a:r>
              <a:rPr lang="en-US" sz="2200" i="1" dirty="0">
                <a:solidFill>
                  <a:schemeClr val="accent1">
                    <a:lumMod val="75000"/>
                  </a:schemeClr>
                </a:solidFill>
                <a:latin typeface="Berlin Sans FB" panose="020E0602020502020306" pitchFamily="34" charset="0"/>
              </a:rPr>
              <a:t>Catholic mission, vision, and identity are routinely part </a:t>
            </a:r>
            <a:r>
              <a:rPr lang="en-US" sz="2200" dirty="0">
                <a:solidFill>
                  <a:schemeClr val="accent1">
                    <a:lumMod val="75000"/>
                  </a:schemeClr>
                </a:solidFill>
                <a:latin typeface="Berlin Sans FB" panose="020E0602020502020306" pitchFamily="34" charset="0"/>
              </a:rPr>
              <a:t>of the leadership team’s </a:t>
            </a:r>
            <a:r>
              <a:rPr lang="en-US" sz="2200" i="1" dirty="0">
                <a:solidFill>
                  <a:schemeClr val="accent1">
                    <a:lumMod val="75000"/>
                  </a:schemeClr>
                </a:solidFill>
                <a:latin typeface="Berlin Sans FB" panose="020E0602020502020306" pitchFamily="34" charset="0"/>
              </a:rPr>
              <a:t>interaction</a:t>
            </a:r>
            <a:r>
              <a:rPr lang="en-US" sz="2200" dirty="0">
                <a:solidFill>
                  <a:schemeClr val="accent1">
                    <a:lumMod val="75000"/>
                  </a:schemeClr>
                </a:solidFill>
                <a:latin typeface="Berlin Sans FB" panose="020E0602020502020306" pitchFamily="34" charset="0"/>
              </a:rPr>
              <a:t> with the school  community.</a:t>
            </a:r>
          </a:p>
          <a:p>
            <a:pPr marL="0" indent="0">
              <a:spcBef>
                <a:spcPts val="0"/>
              </a:spcBef>
              <a:buNone/>
            </a:pPr>
            <a:endParaRPr lang="en-US" sz="22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What is the principal’s mission and vision for the school?</a:t>
            </a: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is this articulated to all stakeholders?</a:t>
            </a: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Does everyone know the priorities? Is everyone on board?</a:t>
            </a:r>
          </a:p>
        </p:txBody>
      </p:sp>
    </p:spTree>
    <p:extLst>
      <p:ext uri="{BB962C8B-B14F-4D97-AF65-F5344CB8AC3E}">
        <p14:creationId xmlns:p14="http://schemas.microsoft.com/office/powerpoint/2010/main" val="393174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3778-10F0-6320-C1A2-DA8799DBC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7AEA4-659F-35C9-2CFC-EC1A76DDEB11}"/>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6.3 Development &amp; oversight of personnel</a:t>
            </a:r>
          </a:p>
        </p:txBody>
      </p:sp>
      <p:sp>
        <p:nvSpPr>
          <p:cNvPr id="5122" name="Content Placeholder 2">
            <a:extLst>
              <a:ext uri="{FF2B5EF4-FFF2-40B4-BE49-F238E27FC236}">
                <a16:creationId xmlns:a16="http://schemas.microsoft.com/office/drawing/2014/main" id="{982AF373-7DEF-8D37-21C7-9901FB9414EC}"/>
              </a:ext>
            </a:extLst>
          </p:cNvPr>
          <p:cNvSpPr>
            <a:spLocks noGrp="1" noChangeArrowheads="1"/>
          </p:cNvSpPr>
          <p:nvPr>
            <p:ph sz="half" idx="1"/>
          </p:nvPr>
        </p:nvSpPr>
        <p:spPr>
          <a:xfrm>
            <a:off x="152400" y="1123950"/>
            <a:ext cx="8915400" cy="3505200"/>
          </a:xfrm>
        </p:spPr>
        <p:txBody>
          <a:bodyPr/>
          <a:lstStyle/>
          <a:p>
            <a:pPr marL="0" indent="0">
              <a:buNone/>
            </a:pPr>
            <a:r>
              <a:rPr lang="en-US" sz="2200" dirty="0">
                <a:solidFill>
                  <a:schemeClr val="accent1">
                    <a:lumMod val="75000"/>
                  </a:schemeClr>
                </a:solidFill>
                <a:latin typeface="Berlin Sans FB" panose="020E0602020502020306" pitchFamily="34" charset="0"/>
              </a:rPr>
              <a:t>The leader/leadership team takes full responsibility for the </a:t>
            </a:r>
            <a:r>
              <a:rPr lang="en-US" sz="2200" dirty="0">
                <a:solidFill>
                  <a:schemeClr val="accent1">
                    <a:lumMod val="75000"/>
                  </a:schemeClr>
                </a:solidFill>
                <a:highlight>
                  <a:srgbClr val="FFFF00"/>
                </a:highlight>
                <a:latin typeface="Berlin Sans FB" panose="020E0602020502020306" pitchFamily="34" charset="0"/>
              </a:rPr>
              <a:t>development and oversight</a:t>
            </a:r>
            <a:r>
              <a:rPr lang="en-US" sz="2200" dirty="0">
                <a:solidFill>
                  <a:schemeClr val="accent1">
                    <a:lumMod val="75000"/>
                  </a:schemeClr>
                </a:solidFill>
                <a:latin typeface="Berlin Sans FB" panose="020E0602020502020306" pitchFamily="34" charset="0"/>
              </a:rPr>
              <a:t> of personnel, including </a:t>
            </a:r>
            <a:r>
              <a:rPr lang="en-US" sz="2200" dirty="0">
                <a:solidFill>
                  <a:schemeClr val="accent1">
                    <a:lumMod val="75000"/>
                  </a:schemeClr>
                </a:solidFill>
                <a:highlight>
                  <a:srgbClr val="00FF00"/>
                </a:highlight>
                <a:latin typeface="Berlin Sans FB" panose="020E0602020502020306" pitchFamily="34" charset="0"/>
              </a:rPr>
              <a:t>recruitment</a:t>
            </a:r>
            <a:r>
              <a:rPr lang="en-US" sz="2200" dirty="0">
                <a:solidFill>
                  <a:schemeClr val="accent1">
                    <a:lumMod val="75000"/>
                  </a:schemeClr>
                </a:solidFill>
                <a:latin typeface="Berlin Sans FB" panose="020E0602020502020306" pitchFamily="34" charset="0"/>
              </a:rPr>
              <a:t>, </a:t>
            </a:r>
            <a:r>
              <a:rPr lang="en-US" sz="2200" dirty="0">
                <a:solidFill>
                  <a:schemeClr val="accent1">
                    <a:lumMod val="75000"/>
                  </a:schemeClr>
                </a:solidFill>
                <a:highlight>
                  <a:srgbClr val="00FFFF"/>
                </a:highlight>
                <a:latin typeface="Berlin Sans FB" panose="020E0602020502020306" pitchFamily="34" charset="0"/>
              </a:rPr>
              <a:t>professional growth</a:t>
            </a:r>
            <a:r>
              <a:rPr lang="en-US" sz="2200" dirty="0">
                <a:solidFill>
                  <a:schemeClr val="accent1">
                    <a:lumMod val="75000"/>
                  </a:schemeClr>
                </a:solidFill>
                <a:latin typeface="Berlin Sans FB" panose="020E0602020502020306" pitchFamily="34" charset="0"/>
              </a:rPr>
              <a:t>, </a:t>
            </a:r>
            <a:r>
              <a:rPr lang="en-US" sz="2200" dirty="0">
                <a:solidFill>
                  <a:schemeClr val="accent1">
                    <a:lumMod val="75000"/>
                  </a:schemeClr>
                </a:solidFill>
                <a:highlight>
                  <a:srgbClr val="FF00FF"/>
                </a:highlight>
                <a:latin typeface="Berlin Sans FB" panose="020E0602020502020306" pitchFamily="34" charset="0"/>
              </a:rPr>
              <a:t>faith formation</a:t>
            </a:r>
            <a:r>
              <a:rPr lang="en-US" sz="2200" dirty="0">
                <a:solidFill>
                  <a:schemeClr val="accent1">
                    <a:lumMod val="75000"/>
                  </a:schemeClr>
                </a:solidFill>
                <a:latin typeface="Berlin Sans FB" panose="020E0602020502020306" pitchFamily="34" charset="0"/>
              </a:rPr>
              <a:t>, and </a:t>
            </a:r>
            <a:r>
              <a:rPr lang="en-US" sz="2200" dirty="0">
                <a:solidFill>
                  <a:schemeClr val="accent1">
                    <a:lumMod val="75000"/>
                  </a:schemeClr>
                </a:solidFill>
                <a:highlight>
                  <a:srgbClr val="808000"/>
                </a:highlight>
                <a:latin typeface="Berlin Sans FB" panose="020E0602020502020306" pitchFamily="34" charset="0"/>
              </a:rPr>
              <a:t>formal assessment </a:t>
            </a:r>
            <a:r>
              <a:rPr lang="en-US" sz="2200" dirty="0">
                <a:solidFill>
                  <a:schemeClr val="accent1">
                    <a:lumMod val="75000"/>
                  </a:schemeClr>
                </a:solidFill>
                <a:latin typeface="Berlin Sans FB" panose="020E0602020502020306" pitchFamily="34" charset="0"/>
              </a:rPr>
              <a:t>of faculty and staff in compliance with (arch)diocesan policies and/or religious congregation sponsorship policies.</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The leader/leadership team </a:t>
            </a:r>
            <a:r>
              <a:rPr lang="en-US" sz="2200" dirty="0">
                <a:solidFill>
                  <a:schemeClr val="accent1">
                    <a:lumMod val="75000"/>
                  </a:schemeClr>
                </a:solidFill>
                <a:highlight>
                  <a:srgbClr val="FFFF00"/>
                </a:highlight>
                <a:latin typeface="Berlin Sans FB" panose="020E0602020502020306" pitchFamily="34" charset="0"/>
              </a:rPr>
              <a:t>implements</a:t>
            </a:r>
            <a:r>
              <a:rPr lang="en-US" sz="2200" dirty="0">
                <a:solidFill>
                  <a:schemeClr val="accent1">
                    <a:lumMod val="75000"/>
                  </a:schemeClr>
                </a:solidFill>
                <a:latin typeface="Berlin Sans FB" panose="020E0602020502020306" pitchFamily="34" charset="0"/>
              </a:rPr>
              <a:t> established policies and procedures in all areas of personnel development and oversight and regularly </a:t>
            </a:r>
            <a:r>
              <a:rPr lang="en-US" sz="2200" dirty="0">
                <a:solidFill>
                  <a:schemeClr val="accent1">
                    <a:lumMod val="75000"/>
                  </a:schemeClr>
                </a:solidFill>
                <a:highlight>
                  <a:srgbClr val="FFFF00"/>
                </a:highlight>
                <a:latin typeface="Berlin Sans FB" panose="020E0602020502020306" pitchFamily="34" charset="0"/>
              </a:rPr>
              <a:t>reviews effectiveness</a:t>
            </a:r>
            <a:r>
              <a:rPr lang="en-US" sz="2200" dirty="0">
                <a:solidFill>
                  <a:schemeClr val="accent1">
                    <a:lumMod val="75000"/>
                  </a:schemeClr>
                </a:solidFill>
                <a:latin typeface="Berlin Sans FB" panose="020E0602020502020306" pitchFamily="34" charset="0"/>
              </a:rPr>
              <a:t>. Measurable levels of compliance exist and are </a:t>
            </a:r>
            <a:r>
              <a:rPr lang="en-US" sz="2200" dirty="0">
                <a:solidFill>
                  <a:schemeClr val="accent1">
                    <a:lumMod val="75000"/>
                  </a:schemeClr>
                </a:solidFill>
                <a:highlight>
                  <a:srgbClr val="FFFF00"/>
                </a:highlight>
                <a:latin typeface="Berlin Sans FB" panose="020E0602020502020306" pitchFamily="34" charset="0"/>
              </a:rPr>
              <a:t>consistently and uniformly applied</a:t>
            </a:r>
            <a:r>
              <a:rPr lang="en-US" sz="2200" dirty="0">
                <a:solidFill>
                  <a:schemeClr val="accent1">
                    <a:lumMod val="75000"/>
                  </a:schemeClr>
                </a:solidFill>
                <a:latin typeface="Berlin Sans FB" panose="020E0602020502020306" pitchFamily="34" charset="0"/>
              </a:rPr>
              <a:t> in the adoption and implementation of personnel policies. </a:t>
            </a:r>
            <a:r>
              <a:rPr lang="en-US" sz="2200" dirty="0">
                <a:solidFill>
                  <a:schemeClr val="accent1">
                    <a:lumMod val="75000"/>
                  </a:schemeClr>
                </a:solidFill>
                <a:highlight>
                  <a:srgbClr val="FFFF00"/>
                </a:highlight>
                <a:latin typeface="Berlin Sans FB" panose="020E0602020502020306" pitchFamily="34" charset="0"/>
              </a:rPr>
              <a:t>Formal assessment procedures </a:t>
            </a:r>
            <a:r>
              <a:rPr lang="en-US" sz="2200" dirty="0">
                <a:solidFill>
                  <a:schemeClr val="accent1">
                    <a:lumMod val="75000"/>
                  </a:schemeClr>
                </a:solidFill>
                <a:latin typeface="Berlin Sans FB" panose="020E0602020502020306" pitchFamily="34" charset="0"/>
              </a:rPr>
              <a:t>are in place. Professional development includes a </a:t>
            </a:r>
            <a:r>
              <a:rPr lang="en-US" sz="2200" dirty="0">
                <a:solidFill>
                  <a:schemeClr val="accent1">
                    <a:lumMod val="75000"/>
                  </a:schemeClr>
                </a:solidFill>
                <a:highlight>
                  <a:srgbClr val="FFFF00"/>
                </a:highlight>
                <a:latin typeface="Berlin Sans FB" panose="020E0602020502020306" pitchFamily="34" charset="0"/>
              </a:rPr>
              <a:t>plan for professional growth and faith formation</a:t>
            </a:r>
            <a:r>
              <a:rPr lang="en-US" sz="2200" dirty="0">
                <a:solidFill>
                  <a:schemeClr val="accent1">
                    <a:lumMod val="75000"/>
                  </a:schemeClr>
                </a:solidFill>
                <a:latin typeface="Berlin Sans FB" panose="020E0602020502020306" pitchFamily="34" charset="0"/>
              </a:rPr>
              <a:t>.</a:t>
            </a:r>
          </a:p>
        </p:txBody>
      </p:sp>
    </p:spTree>
    <p:extLst>
      <p:ext uri="{BB962C8B-B14F-4D97-AF65-F5344CB8AC3E}">
        <p14:creationId xmlns:p14="http://schemas.microsoft.com/office/powerpoint/2010/main" val="100984003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CEC8-8B9A-41A5-3822-A52E3926B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A0ACFF-1AAB-9066-72A4-C880787C5FB2}"/>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6.3 Development &amp; oversight of personnel</a:t>
            </a:r>
          </a:p>
        </p:txBody>
      </p:sp>
      <p:sp>
        <p:nvSpPr>
          <p:cNvPr id="5122" name="Content Placeholder 2">
            <a:extLst>
              <a:ext uri="{FF2B5EF4-FFF2-40B4-BE49-F238E27FC236}">
                <a16:creationId xmlns:a16="http://schemas.microsoft.com/office/drawing/2014/main" id="{CE4695BE-D24E-65F4-F335-CC0DCF84AB0D}"/>
              </a:ext>
            </a:extLst>
          </p:cNvPr>
          <p:cNvSpPr>
            <a:spLocks noGrp="1" noChangeArrowheads="1"/>
          </p:cNvSpPr>
          <p:nvPr>
            <p:ph sz="half" idx="1"/>
          </p:nvPr>
        </p:nvSpPr>
        <p:spPr>
          <a:xfrm>
            <a:off x="457200" y="1123950"/>
            <a:ext cx="8229600" cy="3505200"/>
          </a:xfrm>
        </p:spPr>
        <p:txBody>
          <a:bodyPr/>
          <a:lstStyle/>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What does teacher and staff recruitment look like at the school?</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does the leadership team support faculty and staff in their professional growth, faith formation, and goal setting?</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is oversight and formal assessment handled? Is this in alignment with diocesan policies?</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and when are observations completed?</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When do teachers meet with leadership 1:1?</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Are instructional coaches used? Leadership coaches?</a:t>
            </a:r>
          </a:p>
          <a:p>
            <a:pPr marL="0" indent="0">
              <a:buNone/>
            </a:pPr>
            <a:endParaRPr lang="en-US" sz="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349252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DEEDC-E8B9-3E91-5BB0-ED1502949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C5F98-79F6-EA2B-9A71-85ED7273006E}"/>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6.4 Networks of collaboration</a:t>
            </a:r>
          </a:p>
        </p:txBody>
      </p:sp>
      <p:sp>
        <p:nvSpPr>
          <p:cNvPr id="5122" name="Content Placeholder 2">
            <a:extLst>
              <a:ext uri="{FF2B5EF4-FFF2-40B4-BE49-F238E27FC236}">
                <a16:creationId xmlns:a16="http://schemas.microsoft.com/office/drawing/2014/main" id="{448487B5-D3CF-FBC0-FB66-55785021B2FB}"/>
              </a:ext>
            </a:extLst>
          </p:cNvPr>
          <p:cNvSpPr>
            <a:spLocks noGrp="1" noChangeArrowheads="1"/>
          </p:cNvSpPr>
          <p:nvPr>
            <p:ph sz="half" idx="1"/>
          </p:nvPr>
        </p:nvSpPr>
        <p:spPr>
          <a:xfrm>
            <a:off x="457200" y="1123950"/>
            <a:ext cx="8458200" cy="3733800"/>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leader/leadership team establishes and supports networks of collaboration at all levels within the school community to advance excellence.</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These networks are established and supported with </a:t>
            </a:r>
            <a:r>
              <a:rPr lang="en-US" sz="2000" dirty="0">
                <a:solidFill>
                  <a:schemeClr val="accent1">
                    <a:lumMod val="75000"/>
                  </a:schemeClr>
                </a:solidFill>
                <a:highlight>
                  <a:srgbClr val="FFFF00"/>
                </a:highlight>
                <a:latin typeface="Berlin Sans FB" panose="020E0602020502020306" pitchFamily="34" charset="0"/>
              </a:rPr>
              <a:t>designated times and places</a:t>
            </a:r>
            <a:r>
              <a:rPr lang="en-US" sz="2000" dirty="0">
                <a:solidFill>
                  <a:schemeClr val="accent1">
                    <a:lumMod val="75000"/>
                  </a:schemeClr>
                </a:solidFill>
                <a:latin typeface="Berlin Sans FB" panose="020E0602020502020306" pitchFamily="34" charset="0"/>
              </a:rPr>
              <a:t> (including online opportunities) for the work of the networks.  Support for the </a:t>
            </a:r>
            <a:r>
              <a:rPr lang="en-US" sz="2000" dirty="0">
                <a:solidFill>
                  <a:schemeClr val="accent1">
                    <a:lumMod val="75000"/>
                  </a:schemeClr>
                </a:solidFill>
                <a:highlight>
                  <a:srgbClr val="FFFF00"/>
                </a:highlight>
                <a:latin typeface="Berlin Sans FB" panose="020E0602020502020306" pitchFamily="34" charset="0"/>
              </a:rPr>
              <a:t>growth and sustainability of networks is expected and clearly evident</a:t>
            </a:r>
            <a:r>
              <a:rPr lang="en-US" sz="2000" dirty="0">
                <a:solidFill>
                  <a:schemeClr val="accent1">
                    <a:lumMod val="75000"/>
                  </a:schemeClr>
                </a:solidFill>
                <a:latin typeface="Berlin Sans FB" panose="020E0602020502020306" pitchFamily="34" charset="0"/>
              </a:rPr>
              <a:t>.  With support from the leader/leadership team, networks contribute to a culture of community and collaboration.</a:t>
            </a:r>
          </a:p>
          <a:p>
            <a:pPr marL="0" indent="0">
              <a:spcBef>
                <a:spcPts val="0"/>
              </a:spcBef>
              <a:buNone/>
            </a:pPr>
            <a:endParaRPr lang="en-US" sz="20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does collaboration look like at the school?</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is the expectation? What supports are in place?</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How are all stakeholder groups included in collaboration?</a:t>
            </a:r>
          </a:p>
        </p:txBody>
      </p:sp>
    </p:spTree>
    <p:extLst>
      <p:ext uri="{BB962C8B-B14F-4D97-AF65-F5344CB8AC3E}">
        <p14:creationId xmlns:p14="http://schemas.microsoft.com/office/powerpoint/2010/main" val="777843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02AF6-3703-8E3E-BBC0-125F846C6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38070-2866-EBD3-E963-AD938BD5C025}"/>
              </a:ext>
            </a:extLst>
          </p:cNvPr>
          <p:cNvSpPr>
            <a:spLocks noGrp="1"/>
          </p:cNvSpPr>
          <p:nvPr>
            <p:ph type="title"/>
          </p:nvPr>
        </p:nvSpPr>
        <p:spPr>
          <a:solidFill>
            <a:schemeClr val="tx2">
              <a:lumMod val="75000"/>
            </a:schemeClr>
          </a:solidFill>
        </p:spPr>
        <p:txBody>
          <a:bodyPr rtlCol="0">
            <a:normAutofit fontScale="90000"/>
          </a:bodyPr>
          <a:lstStyle/>
          <a:p>
            <a:pPr fontAlgn="auto">
              <a:spcAft>
                <a:spcPts val="0"/>
              </a:spcAft>
              <a:defRPr/>
            </a:pPr>
            <a:r>
              <a:rPr lang="en-US" sz="3200" b="0" dirty="0">
                <a:solidFill>
                  <a:schemeClr val="bg1"/>
                </a:solidFill>
                <a:latin typeface="Berlin Sans FB" panose="020E0602020502020306" pitchFamily="34" charset="0"/>
              </a:rPr>
              <a:t>6.5 Continuous improvement of Catholic identity and faith formation</a:t>
            </a:r>
          </a:p>
        </p:txBody>
      </p:sp>
      <p:sp>
        <p:nvSpPr>
          <p:cNvPr id="5122" name="Content Placeholder 2">
            <a:extLst>
              <a:ext uri="{FF2B5EF4-FFF2-40B4-BE49-F238E27FC236}">
                <a16:creationId xmlns:a16="http://schemas.microsoft.com/office/drawing/2014/main" id="{8B5E705C-223D-8B61-47F6-C581BA26E01B}"/>
              </a:ext>
            </a:extLst>
          </p:cNvPr>
          <p:cNvSpPr>
            <a:spLocks noGrp="1" noChangeArrowheads="1"/>
          </p:cNvSpPr>
          <p:nvPr>
            <p:ph sz="half" idx="1"/>
          </p:nvPr>
        </p:nvSpPr>
        <p:spPr>
          <a:xfrm>
            <a:off x="457200" y="1123950"/>
            <a:ext cx="8458200" cy="3962400"/>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leader/leadership team directs the development and continuous improvement of Catholic identity and faith formation and uses school-wide evidence to plan for continued and sustained growth in these areas.</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 development and continuous improvement of Catholic identity and faith formation is a priority for the leader/leadership team and sufficient time and resources are given to setting school-wide expectations for and creating programs to support growth and improvement in these areas.</a:t>
            </a:r>
          </a:p>
          <a:p>
            <a:pPr marL="0" indent="0">
              <a:spcBef>
                <a:spcPts val="0"/>
              </a:spcBef>
              <a:buNone/>
            </a:pPr>
            <a:endParaRPr lang="en-US" sz="20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school-wide evidence is available regarding Catholic identity and faith formation?</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Who focuses on this aspect? Are there any PLCs?</a:t>
            </a:r>
          </a:p>
          <a:p>
            <a:pPr>
              <a:spcBef>
                <a:spcPts val="0"/>
              </a:spcBef>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Does the school have goals and plans in this area?</a:t>
            </a:r>
          </a:p>
        </p:txBody>
      </p:sp>
    </p:spTree>
    <p:extLst>
      <p:ext uri="{BB962C8B-B14F-4D97-AF65-F5344CB8AC3E}">
        <p14:creationId xmlns:p14="http://schemas.microsoft.com/office/powerpoint/2010/main" val="1121537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01759-84BF-91DF-56E0-6B817828F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B188E-216E-A81C-DDD2-75B5D9FD6749}"/>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6.6 Assessment and data usage</a:t>
            </a:r>
          </a:p>
        </p:txBody>
      </p:sp>
      <p:sp>
        <p:nvSpPr>
          <p:cNvPr id="5122" name="Content Placeholder 2">
            <a:extLst>
              <a:ext uri="{FF2B5EF4-FFF2-40B4-BE49-F238E27FC236}">
                <a16:creationId xmlns:a16="http://schemas.microsoft.com/office/drawing/2014/main" id="{0398A718-235A-1648-795C-40D55E84A78C}"/>
              </a:ext>
            </a:extLst>
          </p:cNvPr>
          <p:cNvSpPr>
            <a:spLocks noGrp="1" noChangeArrowheads="1"/>
          </p:cNvSpPr>
          <p:nvPr>
            <p:ph sz="half" idx="1"/>
          </p:nvPr>
        </p:nvSpPr>
        <p:spPr>
          <a:xfrm>
            <a:off x="152400" y="1123950"/>
            <a:ext cx="8763000" cy="3962400"/>
          </a:xfrm>
        </p:spPr>
        <p:txBody>
          <a:bodyPr/>
          <a:lstStyle/>
          <a:p>
            <a:pPr marL="0" indent="0">
              <a:buNone/>
            </a:pPr>
            <a:r>
              <a:rPr lang="en-US" sz="1800" dirty="0">
                <a:solidFill>
                  <a:schemeClr val="accent1">
                    <a:lumMod val="75000"/>
                  </a:schemeClr>
                </a:solidFill>
                <a:latin typeface="Berlin Sans FB" panose="020E0602020502020306" pitchFamily="34" charset="0"/>
              </a:rPr>
              <a:t>The leader/leadership team directs the development and continuous improvement of curriculum and instruction and utilizes school-wide data to plan for continued and sustained academic excellence and growth.</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r>
              <a:rPr lang="en-US" sz="1800" dirty="0">
                <a:solidFill>
                  <a:schemeClr val="accent1">
                    <a:lumMod val="75000"/>
                  </a:schemeClr>
                </a:solidFill>
                <a:latin typeface="Berlin Sans FB" panose="020E0602020502020306" pitchFamily="34" charset="0"/>
              </a:rPr>
              <a:t>The leader/leadership team works with the faculty to adjust the curriculum and instruction on the basis of ongoing assessment data to address the needs of the students.</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r>
              <a:rPr lang="en-US" sz="1800" dirty="0">
                <a:solidFill>
                  <a:schemeClr val="accent1">
                    <a:lumMod val="75000"/>
                  </a:schemeClr>
                </a:solidFill>
                <a:latin typeface="Berlin Sans FB Demi" panose="020E0802020502020306" pitchFamily="34" charset="0"/>
              </a:rPr>
              <a:t>There is a formal, documented plan for work with the faculty to adjust the curriculum and instruction on the basis of assessment data to address the needs of the students.</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r>
              <a:rPr lang="en-US" sz="1800" dirty="0">
                <a:solidFill>
                  <a:schemeClr val="accent1">
                    <a:lumMod val="75000"/>
                  </a:schemeClr>
                </a:solidFill>
                <a:latin typeface="Berlin Sans FB" panose="020E0602020502020306" pitchFamily="34" charset="0"/>
              </a:rPr>
              <a:t>A school-wide assessment procedure is implemented, making </a:t>
            </a:r>
            <a:r>
              <a:rPr lang="en-US" sz="1800" dirty="0">
                <a:solidFill>
                  <a:schemeClr val="accent1">
                    <a:lumMod val="75000"/>
                  </a:schemeClr>
                </a:solidFill>
                <a:highlight>
                  <a:srgbClr val="FFFF00"/>
                </a:highlight>
                <a:latin typeface="Berlin Sans FB" panose="020E0602020502020306" pitchFamily="34" charset="0"/>
              </a:rPr>
              <a:t>useful school-wide data available.</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r>
              <a:rPr lang="en-US" sz="1800" dirty="0">
                <a:solidFill>
                  <a:schemeClr val="accent1">
                    <a:lumMod val="75000"/>
                  </a:schemeClr>
                </a:solidFill>
                <a:latin typeface="Berlin Sans FB" panose="020E0602020502020306" pitchFamily="34" charset="0"/>
              </a:rPr>
              <a:t>Faculty receive </a:t>
            </a:r>
            <a:r>
              <a:rPr lang="en-US" sz="1800" dirty="0">
                <a:solidFill>
                  <a:schemeClr val="accent1">
                    <a:lumMod val="75000"/>
                  </a:schemeClr>
                </a:solidFill>
                <a:highlight>
                  <a:srgbClr val="FFFF00"/>
                </a:highlight>
                <a:latin typeface="Berlin Sans FB" panose="020E0602020502020306" pitchFamily="34" charset="0"/>
              </a:rPr>
              <a:t>training for use of the data </a:t>
            </a:r>
            <a:r>
              <a:rPr lang="en-US" sz="1800" dirty="0">
                <a:solidFill>
                  <a:schemeClr val="accent1">
                    <a:lumMod val="75000"/>
                  </a:schemeClr>
                </a:solidFill>
                <a:latin typeface="Berlin Sans FB" panose="020E0602020502020306" pitchFamily="34" charset="0"/>
              </a:rPr>
              <a:t>to plan for continued and sustained academic excellence and growth.</a:t>
            </a:r>
          </a:p>
        </p:txBody>
      </p:sp>
    </p:spTree>
    <p:extLst>
      <p:ext uri="{BB962C8B-B14F-4D97-AF65-F5344CB8AC3E}">
        <p14:creationId xmlns:p14="http://schemas.microsoft.com/office/powerpoint/2010/main" val="108456549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62CA-C491-E2DB-449B-AFDF5D67E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EE12E-0047-3A95-4A8C-A550E183C78A}"/>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6.6 Assessment and data usage</a:t>
            </a:r>
          </a:p>
        </p:txBody>
      </p:sp>
      <p:sp>
        <p:nvSpPr>
          <p:cNvPr id="5122" name="Content Placeholder 2">
            <a:extLst>
              <a:ext uri="{FF2B5EF4-FFF2-40B4-BE49-F238E27FC236}">
                <a16:creationId xmlns:a16="http://schemas.microsoft.com/office/drawing/2014/main" id="{45578B3F-BAEE-9272-40D5-FC1C42FA9C58}"/>
              </a:ext>
            </a:extLst>
          </p:cNvPr>
          <p:cNvSpPr>
            <a:spLocks noGrp="1" noChangeArrowheads="1"/>
          </p:cNvSpPr>
          <p:nvPr>
            <p:ph sz="half" idx="1"/>
          </p:nvPr>
        </p:nvSpPr>
        <p:spPr>
          <a:xfrm>
            <a:off x="457200" y="1123950"/>
            <a:ext cx="8229600" cy="3733800"/>
          </a:xfrm>
        </p:spPr>
        <p:txBody>
          <a:bodyPr/>
          <a:lstStyle/>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How and when are the implementation of curriculum standards evaluated? What school-wide data is used to evaluate the successful implementation? Are standards tracked? </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does the assessment and data usage plan look like? Who oversees it?</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How are classroom teachers involved in the analysis of data?</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How is the analysis applied to the entire school? Individual classes? Individual students? Individual teachers?</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How is data informing instruction, support, resources, and decision making?</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professional development and training is provided for teachers in this area?</a:t>
            </a:r>
          </a:p>
          <a:p>
            <a:pPr>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are the expectations for the use of data throughout the school year?</a:t>
            </a:r>
          </a:p>
          <a:p>
            <a:pPr marL="0" indent="0">
              <a:buNone/>
            </a:pPr>
            <a:endParaRPr lang="en-US" sz="400" dirty="0">
              <a:solidFill>
                <a:schemeClr val="accent1">
                  <a:lumMod val="75000"/>
                </a:schemeClr>
              </a:solidFill>
              <a:latin typeface="Berlin Sans FB" panose="020E0602020502020306" pitchFamily="34" charset="0"/>
            </a:endParaRPr>
          </a:p>
          <a:p>
            <a:pPr marL="0" indent="0">
              <a:buNone/>
            </a:pPr>
            <a:endParaRPr lang="en-US" sz="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422477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5B14-D198-E920-AA8C-6B7E726B7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09DA7-E382-F534-2167-1FDC7F360923}"/>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6.7 Infrastructure for operational vitality</a:t>
            </a:r>
          </a:p>
        </p:txBody>
      </p:sp>
      <p:sp>
        <p:nvSpPr>
          <p:cNvPr id="5122" name="Content Placeholder 2">
            <a:extLst>
              <a:ext uri="{FF2B5EF4-FFF2-40B4-BE49-F238E27FC236}">
                <a16:creationId xmlns:a16="http://schemas.microsoft.com/office/drawing/2014/main" id="{D7AD4B78-8C09-5E05-BED0-AA1DE862786B}"/>
              </a:ext>
            </a:extLst>
          </p:cNvPr>
          <p:cNvSpPr>
            <a:spLocks noGrp="1" noChangeArrowheads="1"/>
          </p:cNvSpPr>
          <p:nvPr>
            <p:ph sz="half" idx="1"/>
          </p:nvPr>
        </p:nvSpPr>
        <p:spPr>
          <a:xfrm>
            <a:off x="76200" y="1123950"/>
            <a:ext cx="8839200" cy="3962400"/>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leader/leadership team works in collaboration with the governing body to provide an infrastructure of programs and services that ensures the operational vitality of the school and upholds the dignity of the whole child.</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 infrastructure provides sufficient resources and personnel to implement processes, programs, and services to support enrollment management, personnel decisions, budgeting, finance and development.</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Plans for facilities, budgeting, advancement, and development are in place to ensure operational vitality and uphold the dignity of the whole child.</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Does the school have a robust infrastructure to ensure operational vitality?</a:t>
            </a: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Are strong financial plans and strategic plans in place and implemented?</a:t>
            </a: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Are there enough personnel and programs to enrich the life of the school?</a:t>
            </a:r>
          </a:p>
        </p:txBody>
      </p:sp>
    </p:spTree>
    <p:extLst>
      <p:ext uri="{BB962C8B-B14F-4D97-AF65-F5344CB8AC3E}">
        <p14:creationId xmlns:p14="http://schemas.microsoft.com/office/powerpoint/2010/main" val="1005325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FE40-EF4F-85D4-83D2-27FB2B29BE61}"/>
              </a:ext>
            </a:extLst>
          </p:cNvPr>
          <p:cNvPicPr>
            <a:picLocks noChangeAspect="1"/>
          </p:cNvPicPr>
          <p:nvPr/>
        </p:nvPicPr>
        <p:blipFill>
          <a:blip r:embed="rId2"/>
          <a:stretch>
            <a:fillRect/>
          </a:stretch>
        </p:blipFill>
        <p:spPr>
          <a:xfrm>
            <a:off x="0" y="0"/>
            <a:ext cx="9144000" cy="51435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C0FA7B9-390C-E01B-26D5-2C854DB7B0B9}"/>
                  </a:ext>
                </a:extLst>
              </p14:cNvPr>
              <p14:cNvContentPartPr/>
              <p14:nvPr/>
            </p14:nvContentPartPr>
            <p14:xfrm>
              <a:off x="928135" y="379551"/>
              <a:ext cx="1935360" cy="720"/>
            </p14:xfrm>
          </p:contentPart>
        </mc:Choice>
        <mc:Fallback xmlns="">
          <p:pic>
            <p:nvPicPr>
              <p:cNvPr id="7" name="Ink 6">
                <a:extLst>
                  <a:ext uri="{FF2B5EF4-FFF2-40B4-BE49-F238E27FC236}">
                    <a16:creationId xmlns:a16="http://schemas.microsoft.com/office/drawing/2014/main" id="{8C0FA7B9-390C-E01B-26D5-2C854DB7B0B9}"/>
                  </a:ext>
                </a:extLst>
              </p:cNvPr>
              <p:cNvPicPr/>
              <p:nvPr/>
            </p:nvPicPr>
            <p:blipFill>
              <a:blip r:embed="rId4"/>
              <a:stretch>
                <a:fillRect/>
              </a:stretch>
            </p:blipFill>
            <p:spPr>
              <a:xfrm>
                <a:off x="874495" y="163551"/>
                <a:ext cx="2043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0D585474-52A5-922A-EBCA-1BE3C7F83812}"/>
                  </a:ext>
                </a:extLst>
              </p14:cNvPr>
              <p14:cNvContentPartPr/>
              <p14:nvPr/>
            </p14:nvContentPartPr>
            <p14:xfrm>
              <a:off x="2812375" y="1693551"/>
              <a:ext cx="1303560" cy="61920"/>
            </p14:xfrm>
          </p:contentPart>
        </mc:Choice>
        <mc:Fallback xmlns="">
          <p:pic>
            <p:nvPicPr>
              <p:cNvPr id="10" name="Ink 9">
                <a:extLst>
                  <a:ext uri="{FF2B5EF4-FFF2-40B4-BE49-F238E27FC236}">
                    <a16:creationId xmlns:a16="http://schemas.microsoft.com/office/drawing/2014/main" id="{0D585474-52A5-922A-EBCA-1BE3C7F83812}"/>
                  </a:ext>
                </a:extLst>
              </p:cNvPr>
              <p:cNvPicPr/>
              <p:nvPr/>
            </p:nvPicPr>
            <p:blipFill>
              <a:blip r:embed="rId6"/>
              <a:stretch>
                <a:fillRect/>
              </a:stretch>
            </p:blipFill>
            <p:spPr>
              <a:xfrm>
                <a:off x="2758375" y="1585551"/>
                <a:ext cx="141120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DAE8EDBA-3CD8-0D7D-E758-60F85B2E767A}"/>
                  </a:ext>
                </a:extLst>
              </p14:cNvPr>
              <p14:cNvContentPartPr/>
              <p14:nvPr/>
            </p14:nvContentPartPr>
            <p14:xfrm>
              <a:off x="1363375" y="2315631"/>
              <a:ext cx="6314040" cy="129600"/>
            </p14:xfrm>
          </p:contentPart>
        </mc:Choice>
        <mc:Fallback xmlns="">
          <p:pic>
            <p:nvPicPr>
              <p:cNvPr id="11" name="Ink 10">
                <a:extLst>
                  <a:ext uri="{FF2B5EF4-FFF2-40B4-BE49-F238E27FC236}">
                    <a16:creationId xmlns:a16="http://schemas.microsoft.com/office/drawing/2014/main" id="{DAE8EDBA-3CD8-0D7D-E758-60F85B2E767A}"/>
                  </a:ext>
                </a:extLst>
              </p:cNvPr>
              <p:cNvPicPr/>
              <p:nvPr/>
            </p:nvPicPr>
            <p:blipFill>
              <a:blip r:embed="rId8"/>
              <a:stretch>
                <a:fillRect/>
              </a:stretch>
            </p:blipFill>
            <p:spPr>
              <a:xfrm>
                <a:off x="1309375" y="2207991"/>
                <a:ext cx="642168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3EA33885-3E48-9969-C634-850AAD2A6DD3}"/>
                  </a:ext>
                </a:extLst>
              </p14:cNvPr>
              <p14:cNvContentPartPr/>
              <p14:nvPr/>
            </p14:nvContentPartPr>
            <p14:xfrm>
              <a:off x="3967615" y="2916471"/>
              <a:ext cx="1197720" cy="39960"/>
            </p14:xfrm>
          </p:contentPart>
        </mc:Choice>
        <mc:Fallback xmlns="">
          <p:pic>
            <p:nvPicPr>
              <p:cNvPr id="12" name="Ink 11">
                <a:extLst>
                  <a:ext uri="{FF2B5EF4-FFF2-40B4-BE49-F238E27FC236}">
                    <a16:creationId xmlns:a16="http://schemas.microsoft.com/office/drawing/2014/main" id="{3EA33885-3E48-9969-C634-850AAD2A6DD3}"/>
                  </a:ext>
                </a:extLst>
              </p:cNvPr>
              <p:cNvPicPr/>
              <p:nvPr/>
            </p:nvPicPr>
            <p:blipFill>
              <a:blip r:embed="rId10"/>
              <a:stretch>
                <a:fillRect/>
              </a:stretch>
            </p:blipFill>
            <p:spPr>
              <a:xfrm>
                <a:off x="3913615" y="2808471"/>
                <a:ext cx="130536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2DCA25DE-F99F-BB2D-6720-7BC3832EF0E3}"/>
                  </a:ext>
                </a:extLst>
              </p14:cNvPr>
              <p14:cNvContentPartPr/>
              <p14:nvPr/>
            </p14:nvContentPartPr>
            <p14:xfrm>
              <a:off x="3335455" y="3876231"/>
              <a:ext cx="3982680" cy="138960"/>
            </p14:xfrm>
          </p:contentPart>
        </mc:Choice>
        <mc:Fallback xmlns="">
          <p:pic>
            <p:nvPicPr>
              <p:cNvPr id="13" name="Ink 12">
                <a:extLst>
                  <a:ext uri="{FF2B5EF4-FFF2-40B4-BE49-F238E27FC236}">
                    <a16:creationId xmlns:a16="http://schemas.microsoft.com/office/drawing/2014/main" id="{2DCA25DE-F99F-BB2D-6720-7BC3832EF0E3}"/>
                  </a:ext>
                </a:extLst>
              </p:cNvPr>
              <p:cNvPicPr/>
              <p:nvPr/>
            </p:nvPicPr>
            <p:blipFill>
              <a:blip r:embed="rId12"/>
              <a:stretch>
                <a:fillRect/>
              </a:stretch>
            </p:blipFill>
            <p:spPr>
              <a:xfrm>
                <a:off x="3281815" y="3768591"/>
                <a:ext cx="4090320" cy="354600"/>
              </a:xfrm>
              <a:prstGeom prst="rect">
                <a:avLst/>
              </a:prstGeom>
            </p:spPr>
          </p:pic>
        </mc:Fallback>
      </mc:AlternateContent>
    </p:spTree>
    <p:extLst>
      <p:ext uri="{BB962C8B-B14F-4D97-AF65-F5344CB8AC3E}">
        <p14:creationId xmlns:p14="http://schemas.microsoft.com/office/powerpoint/2010/main" val="76065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C7C78-2527-EDFE-0194-B61F6BC52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50BBA-7864-8B3B-B60A-52B69422D3C8}"/>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6.8 Communicating new initiatives</a:t>
            </a:r>
          </a:p>
        </p:txBody>
      </p:sp>
      <p:sp>
        <p:nvSpPr>
          <p:cNvPr id="5122" name="Content Placeholder 2">
            <a:extLst>
              <a:ext uri="{FF2B5EF4-FFF2-40B4-BE49-F238E27FC236}">
                <a16:creationId xmlns:a16="http://schemas.microsoft.com/office/drawing/2014/main" id="{2ACA81A1-E9FE-9EA8-56DD-EB9F7ACBC969}"/>
              </a:ext>
            </a:extLst>
          </p:cNvPr>
          <p:cNvSpPr>
            <a:spLocks noGrp="1" noChangeArrowheads="1"/>
          </p:cNvSpPr>
          <p:nvPr>
            <p:ph sz="half" idx="1"/>
          </p:nvPr>
        </p:nvSpPr>
        <p:spPr>
          <a:xfrm>
            <a:off x="457200" y="1123950"/>
            <a:ext cx="8458200" cy="3505200"/>
          </a:xfrm>
        </p:spPr>
        <p:txBody>
          <a:bodyPr/>
          <a:lstStyle/>
          <a:p>
            <a:pPr marL="0" indent="0">
              <a:buNone/>
            </a:pPr>
            <a:r>
              <a:rPr lang="en-US" sz="2000" dirty="0">
                <a:solidFill>
                  <a:schemeClr val="accent1">
                    <a:lumMod val="75000"/>
                  </a:schemeClr>
                </a:solidFill>
                <a:latin typeface="Berlin Sans FB" panose="020E0602020502020306" pitchFamily="34" charset="0"/>
              </a:rPr>
              <a:t>The leader/leadership team assumes responsibility for communicating new initiatives and/or changes to school programs to all constituents.</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000" dirty="0">
                <a:solidFill>
                  <a:schemeClr val="accent1">
                    <a:lumMod val="75000"/>
                  </a:schemeClr>
                </a:solidFill>
                <a:latin typeface="Berlin Sans FB" panose="020E0602020502020306" pitchFamily="34" charset="0"/>
              </a:rPr>
              <a:t>A variety of credible and reliable communication methods, including electronic, in-person, multiple languages, etc., are developed and used to reach all members of the school community.</a:t>
            </a:r>
          </a:p>
          <a:p>
            <a:pPr marL="0" indent="0">
              <a:buNone/>
            </a:pPr>
            <a:endParaRPr lang="en-US" sz="20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How does the school communicate with all stakeholders, including parishioners?</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Does the leadership team lead and/or oversee communications?</a:t>
            </a:r>
          </a:p>
        </p:txBody>
      </p:sp>
    </p:spTree>
    <p:extLst>
      <p:ext uri="{BB962C8B-B14F-4D97-AF65-F5344CB8AC3E}">
        <p14:creationId xmlns:p14="http://schemas.microsoft.com/office/powerpoint/2010/main" val="41130560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52855-3162-AD38-7B86-72BA01D290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4435D-7A1A-3657-9814-DE58A653BDE2}"/>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6.9 Building leadership capacity </a:t>
            </a:r>
          </a:p>
        </p:txBody>
      </p:sp>
      <p:sp>
        <p:nvSpPr>
          <p:cNvPr id="5122" name="Content Placeholder 2">
            <a:extLst>
              <a:ext uri="{FF2B5EF4-FFF2-40B4-BE49-F238E27FC236}">
                <a16:creationId xmlns:a16="http://schemas.microsoft.com/office/drawing/2014/main" id="{3779C485-C517-C048-AB08-7FCD0FCB7A2F}"/>
              </a:ext>
            </a:extLst>
          </p:cNvPr>
          <p:cNvSpPr>
            <a:spLocks noGrp="1" noChangeArrowheads="1"/>
          </p:cNvSpPr>
          <p:nvPr>
            <p:ph sz="half" idx="1"/>
          </p:nvPr>
        </p:nvSpPr>
        <p:spPr>
          <a:xfrm>
            <a:off x="457200" y="1123950"/>
            <a:ext cx="8458200" cy="4019550"/>
          </a:xfrm>
        </p:spPr>
        <p:txBody>
          <a:bodyPr/>
          <a:lstStyle/>
          <a:p>
            <a:pPr marL="0" indent="0">
              <a:buNone/>
            </a:pPr>
            <a:r>
              <a:rPr lang="en-US" sz="2000" dirty="0">
                <a:solidFill>
                  <a:schemeClr val="accent1">
                    <a:lumMod val="75000"/>
                  </a:schemeClr>
                </a:solidFill>
                <a:latin typeface="Berlin Sans FB" panose="020E0602020502020306" pitchFamily="34" charset="0"/>
              </a:rPr>
              <a:t>The leader/leadership team assumes responsibility for building leadership capacity and creating shared leadership within the faculty to ensure the long-term sustainability of the school’s mission and vision.</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000" dirty="0">
                <a:solidFill>
                  <a:schemeClr val="accent1">
                    <a:lumMod val="75000"/>
                  </a:schemeClr>
                </a:solidFill>
                <a:latin typeface="Berlin Sans FB" panose="020E0602020502020306" pitchFamily="34" charset="0"/>
              </a:rPr>
              <a:t>Policies and procedures are in place that delineate opportunities for and expectations of faculty participating in shared leadership, and faculty are invited and encouraged to engage in professional development to build leadership skills in multiple areas.</a:t>
            </a:r>
          </a:p>
          <a:p>
            <a:pPr marL="0" indent="0">
              <a:buNone/>
            </a:pPr>
            <a:endParaRPr lang="en-US" sz="20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does shared leadership look like in the school?</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What professional development is provided?</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How is this included in the succession planning?</a:t>
            </a:r>
          </a:p>
        </p:txBody>
      </p:sp>
    </p:spTree>
    <p:extLst>
      <p:ext uri="{BB962C8B-B14F-4D97-AF65-F5344CB8AC3E}">
        <p14:creationId xmlns:p14="http://schemas.microsoft.com/office/powerpoint/2010/main" val="334885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21B7-B55C-EC78-439F-B8104DF71E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F68C5-3486-0D26-8057-99A469B47492}"/>
              </a:ext>
            </a:extLst>
          </p:cNvPr>
          <p:cNvSpPr>
            <a:spLocks noGrp="1"/>
          </p:cNvSpPr>
          <p:nvPr>
            <p:ph type="ctrTitle"/>
          </p:nvPr>
        </p:nvSpPr>
        <p:spPr/>
        <p:txBody>
          <a:bodyPr/>
          <a:lstStyle/>
          <a:p>
            <a:r>
              <a:rPr lang="en-US" dirty="0"/>
              <a:t>Questions on Standard 6</a:t>
            </a:r>
          </a:p>
        </p:txBody>
      </p:sp>
    </p:spTree>
    <p:extLst>
      <p:ext uri="{BB962C8B-B14F-4D97-AF65-F5344CB8AC3E}">
        <p14:creationId xmlns:p14="http://schemas.microsoft.com/office/powerpoint/2010/main" val="411776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834F-219D-2FDD-5DBF-3987DA1AD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2860E-EC75-BFC7-EB29-97A0CA61BBE3}"/>
              </a:ext>
            </a:extLst>
          </p:cNvPr>
          <p:cNvSpPr>
            <a:spLocks noGrp="1"/>
          </p:cNvSpPr>
          <p:nvPr>
            <p:ph type="title"/>
          </p:nvPr>
        </p:nvSpPr>
        <p:spPr>
          <a:xfrm>
            <a:off x="990600" y="1504950"/>
            <a:ext cx="7772400" cy="1600200"/>
          </a:xfrm>
        </p:spPr>
        <p:txBody>
          <a:bodyPr/>
          <a:lstStyle/>
          <a:p>
            <a:pPr algn="ctr"/>
            <a:r>
              <a:rPr lang="en-US" dirty="0"/>
              <a:t>Operational vitality</a:t>
            </a:r>
            <a:br>
              <a:rPr lang="en-US" dirty="0"/>
            </a:br>
            <a:br>
              <a:rPr lang="en-US" dirty="0"/>
            </a:br>
            <a:r>
              <a:rPr lang="en-US" dirty="0"/>
              <a:t>Standard 10</a:t>
            </a:r>
            <a:br>
              <a:rPr lang="en-US" dirty="0"/>
            </a:br>
            <a:r>
              <a:rPr lang="en-US" dirty="0"/>
              <a:t>financial plans</a:t>
            </a:r>
          </a:p>
        </p:txBody>
      </p:sp>
    </p:spTree>
    <p:extLst>
      <p:ext uri="{BB962C8B-B14F-4D97-AF65-F5344CB8AC3E}">
        <p14:creationId xmlns:p14="http://schemas.microsoft.com/office/powerpoint/2010/main" val="1303348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452B6-6244-0D92-34F1-AFEC8E7A1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53AE4-C7C1-1694-E665-54B35EE61A52}"/>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10.1 Financial planning process</a:t>
            </a:r>
          </a:p>
        </p:txBody>
      </p:sp>
      <p:sp>
        <p:nvSpPr>
          <p:cNvPr id="5122" name="Content Placeholder 2">
            <a:extLst>
              <a:ext uri="{FF2B5EF4-FFF2-40B4-BE49-F238E27FC236}">
                <a16:creationId xmlns:a16="http://schemas.microsoft.com/office/drawing/2014/main" id="{2519049F-D0D2-7656-3E7A-1F58761DC8DD}"/>
              </a:ext>
            </a:extLst>
          </p:cNvPr>
          <p:cNvSpPr>
            <a:spLocks noGrp="1" noChangeArrowheads="1"/>
          </p:cNvSpPr>
          <p:nvPr>
            <p:ph sz="half" idx="1"/>
          </p:nvPr>
        </p:nvSpPr>
        <p:spPr>
          <a:xfrm>
            <a:off x="457200" y="1063625"/>
            <a:ext cx="8458200" cy="4079875"/>
          </a:xfrm>
        </p:spPr>
        <p:txBody>
          <a:bodyPr/>
          <a:lstStyle/>
          <a:p>
            <a:pPr marL="0" indent="0">
              <a:buNone/>
            </a:pPr>
            <a:r>
              <a:rPr lang="en-US" sz="2400" dirty="0">
                <a:solidFill>
                  <a:schemeClr val="accent1">
                    <a:lumMod val="75000"/>
                  </a:schemeClr>
                </a:solidFill>
                <a:latin typeface="Berlin Sans FB" panose="020E0602020502020306" pitchFamily="34" charset="0"/>
              </a:rPr>
              <a:t>The governing body and leader/leadership team conduct a financial planning process and consult with available experts in nonprofit management and funding.</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400" dirty="0">
                <a:solidFill>
                  <a:schemeClr val="accent1">
                    <a:lumMod val="75000"/>
                  </a:schemeClr>
                </a:solidFill>
                <a:latin typeface="Berlin Sans FB" panose="020E0602020502020306" pitchFamily="34" charset="0"/>
              </a:rPr>
              <a:t>The financial planning process is clearly delineated, documented, and followed.</a:t>
            </a:r>
          </a:p>
          <a:p>
            <a:pPr marL="0" indent="0">
              <a:buNone/>
            </a:pPr>
            <a:endParaRPr lang="en-US" sz="1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What is the process for your school?</a:t>
            </a:r>
          </a:p>
          <a:p>
            <a:pPr>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Who is involved?</a:t>
            </a:r>
          </a:p>
          <a:p>
            <a:pPr>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What parish committee reviews and approves?</a:t>
            </a:r>
          </a:p>
          <a:p>
            <a:pPr>
              <a:buFont typeface="Wingdings" panose="05000000000000000000" pitchFamily="2" charset="2"/>
              <a:buChar char="§"/>
            </a:pPr>
            <a:endParaRPr lang="en-US" sz="2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554322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9785-7745-DF9E-8ED5-7C5A87D166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0A24F-56A4-AB6E-D7D1-D7042F0AAE7C}"/>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10.2 Investments in the 3-5 year financial plan</a:t>
            </a:r>
          </a:p>
        </p:txBody>
      </p:sp>
      <p:sp>
        <p:nvSpPr>
          <p:cNvPr id="5122" name="Content Placeholder 2">
            <a:extLst>
              <a:ext uri="{FF2B5EF4-FFF2-40B4-BE49-F238E27FC236}">
                <a16:creationId xmlns:a16="http://schemas.microsoft.com/office/drawing/2014/main" id="{959F8A6E-5172-DCE4-45CB-23FC8C52C938}"/>
              </a:ext>
            </a:extLst>
          </p:cNvPr>
          <p:cNvSpPr>
            <a:spLocks noGrp="1" noChangeArrowheads="1"/>
          </p:cNvSpPr>
          <p:nvPr>
            <p:ph sz="half" idx="1"/>
          </p:nvPr>
        </p:nvSpPr>
        <p:spPr>
          <a:xfrm>
            <a:off x="152400" y="1123950"/>
            <a:ext cx="8915400" cy="3886200"/>
          </a:xfrm>
        </p:spPr>
        <p:txBody>
          <a:bodyPr/>
          <a:lstStyle/>
          <a:p>
            <a:pPr marL="0" indent="0">
              <a:buNone/>
            </a:pPr>
            <a:r>
              <a:rPr lang="en-US" sz="2100" dirty="0">
                <a:solidFill>
                  <a:schemeClr val="accent1">
                    <a:lumMod val="75000"/>
                  </a:schemeClr>
                </a:solidFill>
                <a:latin typeface="Berlin Sans FB" panose="020E0602020502020306" pitchFamily="34" charset="0"/>
              </a:rPr>
              <a:t>Financial plans include agreed-upon levels of financial investment determined by the partners involved including parishes, dioceses, religious sponsor, educational foundations, the larger Catholic community, and responsible  board.</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100" dirty="0">
                <a:solidFill>
                  <a:schemeClr val="accent1">
                    <a:lumMod val="75000"/>
                  </a:schemeClr>
                </a:solidFill>
                <a:latin typeface="Berlin Sans FB" panose="020E0602020502020306" pitchFamily="34" charset="0"/>
              </a:rPr>
              <a:t>The three-to five-year financial plan identifies all partner funding sources and their agreed-upon level of financial  investment.</a:t>
            </a:r>
          </a:p>
          <a:p>
            <a:pPr marL="0" indent="0">
              <a:buNone/>
            </a:pPr>
            <a:endParaRPr lang="en-US" sz="21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Does the school have a long-term financial plan (projected budget)?</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What financial investments are included? (tuition and scholarships are revenue, not investments)</a:t>
            </a:r>
          </a:p>
        </p:txBody>
      </p:sp>
    </p:spTree>
    <p:extLst>
      <p:ext uri="{BB962C8B-B14F-4D97-AF65-F5344CB8AC3E}">
        <p14:creationId xmlns:p14="http://schemas.microsoft.com/office/powerpoint/2010/main" val="1039342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4AACE-5D9B-E216-903B-C4A194FBF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EBBB3-D978-7183-5184-C5639993666C}"/>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10.3 Revenue in the 3-5 year financial plan</a:t>
            </a:r>
          </a:p>
        </p:txBody>
      </p:sp>
      <p:sp>
        <p:nvSpPr>
          <p:cNvPr id="5122" name="Content Placeholder 2">
            <a:extLst>
              <a:ext uri="{FF2B5EF4-FFF2-40B4-BE49-F238E27FC236}">
                <a16:creationId xmlns:a16="http://schemas.microsoft.com/office/drawing/2014/main" id="{C9F0FAE2-B617-D84B-C19C-5A711043AD64}"/>
              </a:ext>
            </a:extLst>
          </p:cNvPr>
          <p:cNvSpPr>
            <a:spLocks noGrp="1" noChangeArrowheads="1"/>
          </p:cNvSpPr>
          <p:nvPr>
            <p:ph sz="half" idx="1"/>
          </p:nvPr>
        </p:nvSpPr>
        <p:spPr>
          <a:xfrm>
            <a:off x="228600" y="1123950"/>
            <a:ext cx="8763000" cy="3505200"/>
          </a:xfrm>
        </p:spPr>
        <p:txBody>
          <a:bodyPr/>
          <a:lstStyle/>
          <a:p>
            <a:pPr marL="0" indent="0">
              <a:buNone/>
            </a:pPr>
            <a:r>
              <a:rPr lang="en-US" sz="2400" dirty="0">
                <a:solidFill>
                  <a:schemeClr val="accent1">
                    <a:lumMod val="75000"/>
                  </a:schemeClr>
                </a:solidFill>
                <a:latin typeface="Berlin Sans FB" panose="020E0602020502020306" pitchFamily="34" charset="0"/>
              </a:rPr>
              <a:t>Financial plans clearly define all revenue sources including tuition, subsidies, fundraising, and other identified categories.</a:t>
            </a:r>
          </a:p>
          <a:p>
            <a:pPr marL="0" indent="0">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400" dirty="0">
                <a:solidFill>
                  <a:schemeClr val="accent1">
                    <a:lumMod val="75000"/>
                  </a:schemeClr>
                </a:solidFill>
                <a:latin typeface="Berlin Sans FB" panose="020E0602020502020306" pitchFamily="34" charset="0"/>
              </a:rPr>
              <a:t>Revenue sources are analyzed and reviewed to maintain and strengthen the diversity of funding sources in the three-to-five-year financial plans.</a:t>
            </a:r>
          </a:p>
          <a:p>
            <a:pPr marL="0" indent="0">
              <a:spcBef>
                <a:spcPts val="0"/>
              </a:spcBef>
              <a:buNone/>
            </a:pPr>
            <a:endParaRPr lang="en-US" sz="24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What revenue sources does the school have?</a:t>
            </a:r>
          </a:p>
          <a:p>
            <a:pPr>
              <a:spcBef>
                <a:spcPts val="0"/>
              </a:spcBef>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How do these change over time?</a:t>
            </a:r>
          </a:p>
          <a:p>
            <a:pPr marL="0" indent="0">
              <a:spcBef>
                <a:spcPts val="0"/>
              </a:spcBef>
              <a:buNone/>
            </a:pPr>
            <a:endParaRPr lang="en-US" sz="24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endParaRPr lang="en-US" sz="24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030010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4148-68E6-0AF7-7EC6-06EEE837F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FF8EC-8D2F-2D4E-6131-BE6A80BCA6CA}"/>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10.4 Costs included in financial plans</a:t>
            </a:r>
          </a:p>
        </p:txBody>
      </p:sp>
      <p:sp>
        <p:nvSpPr>
          <p:cNvPr id="5122" name="Content Placeholder 2">
            <a:extLst>
              <a:ext uri="{FF2B5EF4-FFF2-40B4-BE49-F238E27FC236}">
                <a16:creationId xmlns:a16="http://schemas.microsoft.com/office/drawing/2014/main" id="{18453929-DDBF-D6CB-FE5D-64D98FA87DCC}"/>
              </a:ext>
            </a:extLst>
          </p:cNvPr>
          <p:cNvSpPr>
            <a:spLocks noGrp="1" noChangeArrowheads="1"/>
          </p:cNvSpPr>
          <p:nvPr>
            <p:ph sz="half" idx="1"/>
          </p:nvPr>
        </p:nvSpPr>
        <p:spPr>
          <a:xfrm>
            <a:off x="457200" y="1123950"/>
            <a:ext cx="8458200" cy="3505200"/>
          </a:xfrm>
        </p:spPr>
        <p:txBody>
          <a:bodyPr/>
          <a:lstStyle/>
          <a:p>
            <a:pPr marL="0" indent="0">
              <a:spcBef>
                <a:spcPts val="0"/>
              </a:spcBef>
              <a:buNone/>
            </a:pPr>
            <a:r>
              <a:rPr lang="en-US" sz="2200" dirty="0">
                <a:solidFill>
                  <a:schemeClr val="accent1">
                    <a:lumMod val="75000"/>
                  </a:schemeClr>
                </a:solidFill>
                <a:latin typeface="Berlin Sans FB" panose="020E0602020502020306" pitchFamily="34" charset="0"/>
              </a:rPr>
              <a:t>Financial plans, including current and projected budgets, delineate all costs for key target areas including salaries, instructional programs, equipment and facilities, capital projects, and other identified categories.</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The categories are clear in the three- to five-plan and allow for effective cost monitoring and control. School leadership has full visibility into financial costs.</a:t>
            </a:r>
          </a:p>
          <a:p>
            <a:pPr marL="0" indent="0">
              <a:spcBef>
                <a:spcPts val="0"/>
              </a:spcBef>
              <a:buNone/>
            </a:pPr>
            <a:endParaRPr lang="en-US" sz="22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is the principal involved in the budgeting?</a:t>
            </a: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Does the budget and long-term financial plan include line items for all expenses?</a:t>
            </a:r>
          </a:p>
        </p:txBody>
      </p:sp>
    </p:spTree>
    <p:extLst>
      <p:ext uri="{BB962C8B-B14F-4D97-AF65-F5344CB8AC3E}">
        <p14:creationId xmlns:p14="http://schemas.microsoft.com/office/powerpoint/2010/main" val="3735263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7AC78-05E5-58EC-4C8E-91DAB6896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FAE2B-D050-24EA-50C3-6E9F68C06651}"/>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10.5 Budgets use cost per child</a:t>
            </a:r>
          </a:p>
        </p:txBody>
      </p:sp>
      <p:sp>
        <p:nvSpPr>
          <p:cNvPr id="5122" name="Content Placeholder 2">
            <a:extLst>
              <a:ext uri="{FF2B5EF4-FFF2-40B4-BE49-F238E27FC236}">
                <a16:creationId xmlns:a16="http://schemas.microsoft.com/office/drawing/2014/main" id="{4B82DF1D-1C5C-D5B2-2902-B158504751FE}"/>
              </a:ext>
            </a:extLst>
          </p:cNvPr>
          <p:cNvSpPr>
            <a:spLocks noGrp="1" noChangeArrowheads="1"/>
          </p:cNvSpPr>
          <p:nvPr>
            <p:ph sz="half" idx="1"/>
          </p:nvPr>
        </p:nvSpPr>
        <p:spPr>
          <a:xfrm>
            <a:off x="457200" y="1063625"/>
            <a:ext cx="8458200" cy="4079875"/>
          </a:xfrm>
        </p:spPr>
        <p:txBody>
          <a:bodyPr/>
          <a:lstStyle/>
          <a:p>
            <a:pPr marL="0" indent="0">
              <a:buNone/>
            </a:pPr>
            <a:r>
              <a:rPr lang="en-US" sz="2200" dirty="0">
                <a:solidFill>
                  <a:schemeClr val="accent1">
                    <a:lumMod val="75000"/>
                  </a:schemeClr>
                </a:solidFill>
                <a:latin typeface="Berlin Sans FB" panose="020E0602020502020306" pitchFamily="34" charset="0"/>
              </a:rPr>
              <a:t>Current and projected budgets include a statement of all actual and projected revenue, by source, and a statement of all projected expenditures, by category, identifying the cost per child while showing appropriate balance.</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The calculation includes all sources of cost, including allocations for shared costs and budgeted amounts for non-recurring costs (capital improvements, facilities maintenance, etc.).</a:t>
            </a:r>
          </a:p>
          <a:p>
            <a:pPr marL="0" indent="0">
              <a:buNone/>
            </a:pPr>
            <a:endParaRPr lang="en-US" sz="1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and when is budget to actual reviewed?</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and when is cost per child determined? How is this information used?</a:t>
            </a:r>
          </a:p>
        </p:txBody>
      </p:sp>
    </p:spTree>
    <p:extLst>
      <p:ext uri="{BB962C8B-B14F-4D97-AF65-F5344CB8AC3E}">
        <p14:creationId xmlns:p14="http://schemas.microsoft.com/office/powerpoint/2010/main" val="2454402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7C1B3-65AA-B4CE-C4CC-BB382EB74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51CBB-1674-3B28-DF13-38485AC34A0D}"/>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10.6 Published cost per child</a:t>
            </a:r>
          </a:p>
        </p:txBody>
      </p:sp>
      <p:sp>
        <p:nvSpPr>
          <p:cNvPr id="5122" name="Content Placeholder 2">
            <a:extLst>
              <a:ext uri="{FF2B5EF4-FFF2-40B4-BE49-F238E27FC236}">
                <a16:creationId xmlns:a16="http://schemas.microsoft.com/office/drawing/2014/main" id="{00D257A5-F6D8-C86A-7517-0C5986E7B0F3}"/>
              </a:ext>
            </a:extLst>
          </p:cNvPr>
          <p:cNvSpPr>
            <a:spLocks noGrp="1" noChangeArrowheads="1"/>
          </p:cNvSpPr>
          <p:nvPr>
            <p:ph sz="half" idx="1"/>
          </p:nvPr>
        </p:nvSpPr>
        <p:spPr>
          <a:xfrm>
            <a:off x="152400" y="1123950"/>
            <a:ext cx="8915400" cy="3886200"/>
          </a:xfrm>
        </p:spPr>
        <p:txBody>
          <a:bodyPr/>
          <a:lstStyle/>
          <a:p>
            <a:pPr marL="0" indent="0">
              <a:buNone/>
            </a:pPr>
            <a:r>
              <a:rPr lang="en-US" sz="2100" dirty="0">
                <a:solidFill>
                  <a:schemeClr val="accent1">
                    <a:lumMod val="75000"/>
                  </a:schemeClr>
                </a:solidFill>
                <a:latin typeface="Berlin Sans FB" panose="020E0602020502020306" pitchFamily="34" charset="0"/>
              </a:rPr>
              <a:t>The governing body and leader/leadership team annually communicate an explanation to stakeholders of the total cost per child and how that cost is met by identifying the percentage of cost that is paid for by tuition and the remaining amount of cost that is supported by other sources of revenue.</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100" dirty="0">
                <a:solidFill>
                  <a:schemeClr val="accent1">
                    <a:lumMod val="75000"/>
                  </a:schemeClr>
                </a:solidFill>
                <a:latin typeface="Berlin Sans FB" panose="020E0602020502020306" pitchFamily="34" charset="0"/>
              </a:rPr>
              <a:t>The cost per child information is published via multiple channels, and in multiple languages, if necessary, to ensure that the information is accessible to every member of the community.</a:t>
            </a:r>
          </a:p>
          <a:p>
            <a:pPr marL="0" indent="0">
              <a:buNone/>
            </a:pPr>
            <a:endParaRPr lang="en-US" sz="1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How and when is the cost per child information published?</a:t>
            </a:r>
          </a:p>
          <a:p>
            <a:pPr>
              <a:buFont typeface="Wingdings" panose="05000000000000000000" pitchFamily="2" charset="2"/>
              <a:buChar char="§"/>
            </a:pPr>
            <a:r>
              <a:rPr lang="en-US" sz="2100" dirty="0">
                <a:solidFill>
                  <a:schemeClr val="accent1">
                    <a:lumMod val="75000"/>
                  </a:schemeClr>
                </a:solidFill>
                <a:latin typeface="Berlin Sans FB" panose="020E0602020502020306" pitchFamily="34" charset="0"/>
              </a:rPr>
              <a:t>What does the publication look like – how much detail is shared?</a:t>
            </a:r>
          </a:p>
        </p:txBody>
      </p:sp>
    </p:spTree>
    <p:extLst>
      <p:ext uri="{BB962C8B-B14F-4D97-AF65-F5344CB8AC3E}">
        <p14:creationId xmlns:p14="http://schemas.microsoft.com/office/powerpoint/2010/main" val="2677541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b="0" dirty="0">
                <a:solidFill>
                  <a:schemeClr val="bg1"/>
                </a:solidFill>
                <a:latin typeface="Berlin Sans FB" panose="020E0602020502020306" pitchFamily="34" charset="0"/>
              </a:rPr>
              <a:t>Opening Prayer</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152400" y="1071079"/>
            <a:ext cx="8915400" cy="3736975"/>
          </a:xfrm>
        </p:spPr>
        <p:txBody>
          <a:bodyPr/>
          <a:lstStyle/>
          <a:p>
            <a:pPr marL="0" indent="0">
              <a:buNone/>
            </a:pPr>
            <a:r>
              <a:rPr lang="en-US" altLang="en-US" sz="2500" dirty="0">
                <a:solidFill>
                  <a:schemeClr val="accent1">
                    <a:lumMod val="75000"/>
                  </a:schemeClr>
                </a:solidFill>
                <a:latin typeface="Berlin Sans FB" panose="020E0602020502020306" pitchFamily="34" charset="0"/>
              </a:rPr>
              <a:t>Come, Holy Spirit, fill the hearts of your faithful and kindle in them the fire of your love.</a:t>
            </a:r>
          </a:p>
          <a:p>
            <a:pPr marL="0" indent="0">
              <a:buNone/>
            </a:pPr>
            <a:endParaRPr lang="en-US" altLang="en-US" sz="800" dirty="0">
              <a:solidFill>
                <a:schemeClr val="accent1">
                  <a:lumMod val="75000"/>
                </a:schemeClr>
              </a:solidFill>
              <a:latin typeface="Berlin Sans FB" panose="020E0602020502020306" pitchFamily="34" charset="0"/>
            </a:endParaRPr>
          </a:p>
          <a:p>
            <a:pPr marL="0" indent="0">
              <a:buNone/>
            </a:pPr>
            <a:r>
              <a:rPr lang="en-US" altLang="en-US" sz="2500" dirty="0">
                <a:solidFill>
                  <a:schemeClr val="accent1">
                    <a:lumMod val="75000"/>
                  </a:schemeClr>
                </a:solidFill>
                <a:latin typeface="Berlin Sans FB" panose="020E0602020502020306" pitchFamily="34" charset="0"/>
              </a:rPr>
              <a:t>Send forth your Spirit and they shall be created, and you shall renew the face of the earth.</a:t>
            </a:r>
          </a:p>
          <a:p>
            <a:pPr marL="0" indent="0">
              <a:buNone/>
            </a:pPr>
            <a:endParaRPr lang="en-US" altLang="en-US" sz="800" dirty="0">
              <a:solidFill>
                <a:schemeClr val="accent1">
                  <a:lumMod val="75000"/>
                </a:schemeClr>
              </a:solidFill>
              <a:latin typeface="Berlin Sans FB" panose="020E0602020502020306" pitchFamily="34" charset="0"/>
            </a:endParaRPr>
          </a:p>
          <a:p>
            <a:pPr marL="0" indent="0">
              <a:buNone/>
            </a:pPr>
            <a:r>
              <a:rPr lang="en-US" altLang="en-US" sz="2500" dirty="0">
                <a:solidFill>
                  <a:schemeClr val="accent1">
                    <a:lumMod val="75000"/>
                  </a:schemeClr>
                </a:solidFill>
                <a:latin typeface="Berlin Sans FB" panose="020E0602020502020306" pitchFamily="34" charset="0"/>
              </a:rPr>
              <a:t>O God, who have taught the hearts of the faithful by the light of the Holy Spirit, grant that in the same Spirit we may be truly wise and ever rejoice in his consolation. Through Christ our Lord. Amen.</a:t>
            </a:r>
          </a:p>
        </p:txBody>
      </p:sp>
    </p:spTree>
    <p:extLst>
      <p:ext uri="{BB962C8B-B14F-4D97-AF65-F5344CB8AC3E}">
        <p14:creationId xmlns:p14="http://schemas.microsoft.com/office/powerpoint/2010/main" val="342593376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A749E-95A4-B5EB-D94D-AFA895E45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E1152-A725-ECB5-A95D-BA999190EEA9}"/>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10.6 Published cost per child (levels 2 &amp; 1)</a:t>
            </a:r>
          </a:p>
        </p:txBody>
      </p:sp>
      <p:sp>
        <p:nvSpPr>
          <p:cNvPr id="5122" name="Content Placeholder 2">
            <a:extLst>
              <a:ext uri="{FF2B5EF4-FFF2-40B4-BE49-F238E27FC236}">
                <a16:creationId xmlns:a16="http://schemas.microsoft.com/office/drawing/2014/main" id="{0951ACE1-F448-CAF9-0D4C-57455135AA08}"/>
              </a:ext>
            </a:extLst>
          </p:cNvPr>
          <p:cNvSpPr>
            <a:spLocks noGrp="1" noChangeArrowheads="1"/>
          </p:cNvSpPr>
          <p:nvPr>
            <p:ph sz="half" idx="1"/>
          </p:nvPr>
        </p:nvSpPr>
        <p:spPr>
          <a:xfrm>
            <a:off x="152400" y="1123950"/>
            <a:ext cx="8915400" cy="3886200"/>
          </a:xfrm>
        </p:spPr>
        <p:txBody>
          <a:bodyPr/>
          <a:lstStyle/>
          <a:p>
            <a:pPr marL="0" indent="0">
              <a:buNone/>
            </a:pPr>
            <a:r>
              <a:rPr lang="en-US" sz="2100" u="sng" dirty="0">
                <a:solidFill>
                  <a:schemeClr val="accent1">
                    <a:lumMod val="75000"/>
                  </a:schemeClr>
                </a:solidFill>
                <a:latin typeface="Berlin Sans FB" panose="020E0602020502020306" pitchFamily="34" charset="0"/>
              </a:rPr>
              <a:t>Level 2</a:t>
            </a:r>
            <a:r>
              <a:rPr lang="en-US" sz="2100" dirty="0">
                <a:solidFill>
                  <a:schemeClr val="accent1">
                    <a:lumMod val="75000"/>
                  </a:schemeClr>
                </a:solidFill>
                <a:latin typeface="Berlin Sans FB" panose="020E0602020502020306" pitchFamily="34" charset="0"/>
              </a:rPr>
              <a:t>: The governing body and leader/leadership team share information with the stakeholders that only partially explains the cost per child and how that cost is met. OR The information is not accessible to all stakeholders.</a:t>
            </a:r>
          </a:p>
          <a:p>
            <a:pPr marL="0" indent="0">
              <a:buNone/>
            </a:pPr>
            <a:endParaRPr lang="en-US" sz="2100" dirty="0">
              <a:solidFill>
                <a:schemeClr val="accent1">
                  <a:lumMod val="75000"/>
                </a:schemeClr>
              </a:solidFill>
              <a:latin typeface="Berlin Sans FB" panose="020E0602020502020306" pitchFamily="34" charset="0"/>
            </a:endParaRPr>
          </a:p>
          <a:p>
            <a:pPr marL="0" indent="0">
              <a:buNone/>
            </a:pPr>
            <a:r>
              <a:rPr lang="en-US" sz="2100" u="sng" dirty="0">
                <a:solidFill>
                  <a:schemeClr val="accent1">
                    <a:lumMod val="75000"/>
                  </a:schemeClr>
                </a:solidFill>
                <a:latin typeface="Berlin Sans FB" panose="020E0602020502020306" pitchFamily="34" charset="0"/>
              </a:rPr>
              <a:t>Level 1: </a:t>
            </a:r>
            <a:r>
              <a:rPr lang="en-US" sz="2100" dirty="0">
                <a:solidFill>
                  <a:schemeClr val="accent1">
                    <a:lumMod val="75000"/>
                  </a:schemeClr>
                </a:solidFill>
                <a:latin typeface="Berlin Sans FB" panose="020E0602020502020306" pitchFamily="34" charset="0"/>
              </a:rPr>
              <a:t>The governing body and leader/leadership team fail to communicate and distribute cost per child information and how that cost is met to stakeholders.</a:t>
            </a:r>
          </a:p>
          <a:p>
            <a:pPr marL="0" indent="0">
              <a:buNone/>
            </a:pPr>
            <a:endParaRPr lang="en-US" sz="21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32069329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7589-D70E-1131-EF8F-938193FE62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A66B3-3E81-EE7C-55CD-F6FB4B7BDFA2}"/>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10.7 Tuition assistance</a:t>
            </a:r>
          </a:p>
        </p:txBody>
      </p:sp>
      <p:sp>
        <p:nvSpPr>
          <p:cNvPr id="5122" name="Content Placeholder 2">
            <a:extLst>
              <a:ext uri="{FF2B5EF4-FFF2-40B4-BE49-F238E27FC236}">
                <a16:creationId xmlns:a16="http://schemas.microsoft.com/office/drawing/2014/main" id="{A6F2E39A-67A3-04EF-4E9A-09FF23F69270}"/>
              </a:ext>
            </a:extLst>
          </p:cNvPr>
          <p:cNvSpPr>
            <a:spLocks noGrp="1" noChangeArrowheads="1"/>
          </p:cNvSpPr>
          <p:nvPr>
            <p:ph sz="half" idx="1"/>
          </p:nvPr>
        </p:nvSpPr>
        <p:spPr>
          <a:xfrm>
            <a:off x="228600" y="1123950"/>
            <a:ext cx="8763000" cy="3505200"/>
          </a:xfrm>
        </p:spPr>
        <p:txBody>
          <a:bodyPr/>
          <a:lstStyle/>
          <a:p>
            <a:pPr marL="0" indent="0">
              <a:spcBef>
                <a:spcPts val="0"/>
              </a:spcBef>
              <a:buNone/>
            </a:pPr>
            <a:r>
              <a:rPr lang="en-US" sz="2200" dirty="0">
                <a:solidFill>
                  <a:schemeClr val="accent1">
                    <a:lumMod val="75000"/>
                  </a:schemeClr>
                </a:solidFill>
                <a:latin typeface="Berlin Sans FB" panose="020E0602020502020306" pitchFamily="34" charset="0"/>
              </a:rPr>
              <a:t>The governing body and leader/leadership team provide families equitable access to information about tuition assistance and long-term planning for tuition and Catholic school expenses.</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The governing body and leader/leadership team keep current about tuition assistance opportunities and initiate communication with families about tuition assistance information and Catholic school expenses.</a:t>
            </a:r>
          </a:p>
          <a:p>
            <a:pPr>
              <a:spcBef>
                <a:spcPts val="0"/>
              </a:spcBef>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does the school communicate the scholarship information and other tuition assistance information?</a:t>
            </a:r>
          </a:p>
        </p:txBody>
      </p:sp>
    </p:spTree>
    <p:extLst>
      <p:ext uri="{BB962C8B-B14F-4D97-AF65-F5344CB8AC3E}">
        <p14:creationId xmlns:p14="http://schemas.microsoft.com/office/powerpoint/2010/main" val="3749763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0B9E-130D-4A4D-14C3-58DF3D44B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CC546B-666A-6460-5788-1B7438F06B5C}"/>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10.8 Use of effective business practices</a:t>
            </a:r>
          </a:p>
        </p:txBody>
      </p:sp>
      <p:sp>
        <p:nvSpPr>
          <p:cNvPr id="5122" name="Content Placeholder 2">
            <a:extLst>
              <a:ext uri="{FF2B5EF4-FFF2-40B4-BE49-F238E27FC236}">
                <a16:creationId xmlns:a16="http://schemas.microsoft.com/office/drawing/2014/main" id="{DF88E2A6-4C0A-6AD6-0E93-30F142A9240D}"/>
              </a:ext>
            </a:extLst>
          </p:cNvPr>
          <p:cNvSpPr>
            <a:spLocks noGrp="1" noChangeArrowheads="1"/>
          </p:cNvSpPr>
          <p:nvPr>
            <p:ph sz="half" idx="1"/>
          </p:nvPr>
        </p:nvSpPr>
        <p:spPr>
          <a:xfrm>
            <a:off x="457200" y="1123950"/>
            <a:ext cx="8458200" cy="3505200"/>
          </a:xfrm>
        </p:spPr>
        <p:txBody>
          <a:bodyPr/>
          <a:lstStyle/>
          <a:p>
            <a:pPr marL="0" indent="0">
              <a:buNone/>
            </a:pPr>
            <a:r>
              <a:rPr lang="en-US" sz="2500" dirty="0">
                <a:solidFill>
                  <a:schemeClr val="accent1">
                    <a:lumMod val="75000"/>
                  </a:schemeClr>
                </a:solidFill>
                <a:latin typeface="Berlin Sans FB" panose="020E0602020502020306" pitchFamily="34" charset="0"/>
              </a:rPr>
              <a:t>The governing body and leader/leadership team ensure that appropriately developed financial plans and budgets are implemented using current and effective business practices.</a:t>
            </a:r>
          </a:p>
          <a:p>
            <a:pPr>
              <a:buFont typeface="Wingdings" panose="05000000000000000000" pitchFamily="2" charset="2"/>
              <a:buChar char="§"/>
            </a:pPr>
            <a:endParaRPr lang="en-US" sz="25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What software is used for finances?</a:t>
            </a: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What training takes place?</a:t>
            </a: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How does the school implement diocesan protocols related to finances?</a:t>
            </a:r>
          </a:p>
        </p:txBody>
      </p:sp>
    </p:spTree>
    <p:extLst>
      <p:ext uri="{BB962C8B-B14F-4D97-AF65-F5344CB8AC3E}">
        <p14:creationId xmlns:p14="http://schemas.microsoft.com/office/powerpoint/2010/main" val="85467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EF486-6DC1-29AF-081D-783ACD760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0AF19-10BB-632E-47A9-E1C325614F17}"/>
              </a:ext>
            </a:extLst>
          </p:cNvPr>
          <p:cNvSpPr>
            <a:spLocks noGrp="1"/>
          </p:cNvSpPr>
          <p:nvPr>
            <p:ph type="ctrTitle"/>
          </p:nvPr>
        </p:nvSpPr>
        <p:spPr/>
        <p:txBody>
          <a:bodyPr/>
          <a:lstStyle/>
          <a:p>
            <a:r>
              <a:rPr lang="en-US" dirty="0"/>
              <a:t>Questions on Standard 10</a:t>
            </a:r>
          </a:p>
        </p:txBody>
      </p:sp>
    </p:spTree>
    <p:extLst>
      <p:ext uri="{BB962C8B-B14F-4D97-AF65-F5344CB8AC3E}">
        <p14:creationId xmlns:p14="http://schemas.microsoft.com/office/powerpoint/2010/main" val="855343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88AA-4F0A-456D-ACF1-36B41381E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7CA3C-A774-8F9A-630D-164CD2BC1E88}"/>
              </a:ext>
            </a:extLst>
          </p:cNvPr>
          <p:cNvSpPr>
            <a:spLocks noGrp="1"/>
          </p:cNvSpPr>
          <p:nvPr>
            <p:ph type="title"/>
          </p:nvPr>
        </p:nvSpPr>
        <p:spPr>
          <a:xfrm>
            <a:off x="990600" y="1733550"/>
            <a:ext cx="7772400" cy="1021556"/>
          </a:xfrm>
        </p:spPr>
        <p:txBody>
          <a:bodyPr/>
          <a:lstStyle/>
          <a:p>
            <a:pPr algn="ctr"/>
            <a:r>
              <a:rPr lang="en-US" dirty="0"/>
              <a:t>Standard 11</a:t>
            </a:r>
            <a:br>
              <a:rPr lang="en-US" dirty="0"/>
            </a:br>
            <a:r>
              <a:rPr lang="en-US" dirty="0"/>
              <a:t>human resources</a:t>
            </a:r>
          </a:p>
        </p:txBody>
      </p:sp>
    </p:spTree>
    <p:extLst>
      <p:ext uri="{BB962C8B-B14F-4D97-AF65-F5344CB8AC3E}">
        <p14:creationId xmlns:p14="http://schemas.microsoft.com/office/powerpoint/2010/main" val="2511462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C5670-BC80-1FA0-9235-68555ECCD6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6D8E7-934D-0066-7F41-1210DE2BA6EC}"/>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11.1 HR staffing</a:t>
            </a:r>
          </a:p>
        </p:txBody>
      </p:sp>
      <p:sp>
        <p:nvSpPr>
          <p:cNvPr id="5122" name="Content Placeholder 2">
            <a:extLst>
              <a:ext uri="{FF2B5EF4-FFF2-40B4-BE49-F238E27FC236}">
                <a16:creationId xmlns:a16="http://schemas.microsoft.com/office/drawing/2014/main" id="{FFC2AA67-B8C6-2970-4FCF-247BCBC1C3C1}"/>
              </a:ext>
            </a:extLst>
          </p:cNvPr>
          <p:cNvSpPr>
            <a:spLocks noGrp="1" noChangeArrowheads="1"/>
          </p:cNvSpPr>
          <p:nvPr>
            <p:ph sz="half" idx="1"/>
          </p:nvPr>
        </p:nvSpPr>
        <p:spPr>
          <a:xfrm>
            <a:off x="457200" y="1123950"/>
            <a:ext cx="8458200" cy="3505200"/>
          </a:xfrm>
        </p:spPr>
        <p:txBody>
          <a:bodyPr/>
          <a:lstStyle/>
          <a:p>
            <a:pPr marL="0" indent="0">
              <a:buNone/>
            </a:pPr>
            <a:r>
              <a:rPr lang="en-US" sz="2400" dirty="0">
                <a:solidFill>
                  <a:schemeClr val="accent1">
                    <a:lumMod val="75000"/>
                  </a:schemeClr>
                </a:solidFill>
                <a:latin typeface="Berlin Sans FB" panose="020E0602020502020306" pitchFamily="34" charset="0"/>
              </a:rPr>
              <a:t>Human resource programs are professionally staffed at the appropriate level (i.e. central office, school office) and ensure full compliance with human resource policies.</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400" dirty="0">
                <a:solidFill>
                  <a:schemeClr val="accent1">
                    <a:lumMod val="75000"/>
                  </a:schemeClr>
                </a:solidFill>
                <a:latin typeface="Berlin Sans FB" panose="020E0602020502020306" pitchFamily="34" charset="0"/>
              </a:rPr>
              <a:t>A trained professional assists the school leadership team with personnel management.</a:t>
            </a:r>
          </a:p>
          <a:p>
            <a:pPr>
              <a:buFont typeface="Wingdings" panose="05000000000000000000" pitchFamily="2" charset="2"/>
              <a:buChar char="§"/>
            </a:pPr>
            <a:endParaRPr lang="en-US" sz="24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400" dirty="0">
                <a:solidFill>
                  <a:schemeClr val="accent1">
                    <a:lumMod val="75000"/>
                  </a:schemeClr>
                </a:solidFill>
                <a:latin typeface="Berlin Sans FB" panose="020E0602020502020306" pitchFamily="34" charset="0"/>
              </a:rPr>
              <a:t>How does the school collaborate with the diocese to implement HR policies?</a:t>
            </a:r>
          </a:p>
        </p:txBody>
      </p:sp>
    </p:spTree>
    <p:extLst>
      <p:ext uri="{BB962C8B-B14F-4D97-AF65-F5344CB8AC3E}">
        <p14:creationId xmlns:p14="http://schemas.microsoft.com/office/powerpoint/2010/main" val="1001486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0F50E-D658-3362-7498-607E434CB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86F25-0736-B0C1-379B-C71C3B57FDE9}"/>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11.2 HR policies</a:t>
            </a:r>
          </a:p>
        </p:txBody>
      </p:sp>
      <p:sp>
        <p:nvSpPr>
          <p:cNvPr id="5122" name="Content Placeholder 2">
            <a:extLst>
              <a:ext uri="{FF2B5EF4-FFF2-40B4-BE49-F238E27FC236}">
                <a16:creationId xmlns:a16="http://schemas.microsoft.com/office/drawing/2014/main" id="{5640E3A2-B70F-8862-181E-58A38A326BB7}"/>
              </a:ext>
            </a:extLst>
          </p:cNvPr>
          <p:cNvSpPr>
            <a:spLocks noGrp="1" noChangeArrowheads="1"/>
          </p:cNvSpPr>
          <p:nvPr>
            <p:ph sz="half" idx="1"/>
          </p:nvPr>
        </p:nvSpPr>
        <p:spPr>
          <a:xfrm>
            <a:off x="152400" y="1123950"/>
            <a:ext cx="8763000" cy="3505200"/>
          </a:xfrm>
        </p:spPr>
        <p:txBody>
          <a:bodyPr/>
          <a:lstStyle/>
          <a:p>
            <a:pPr marL="0" indent="0">
              <a:spcBef>
                <a:spcPts val="0"/>
              </a:spcBef>
              <a:buNone/>
            </a:pPr>
            <a:r>
              <a:rPr lang="en-US" sz="1800" dirty="0">
                <a:solidFill>
                  <a:schemeClr val="accent1">
                    <a:lumMod val="75000"/>
                  </a:schemeClr>
                </a:solidFill>
                <a:latin typeface="Berlin Sans FB" panose="020E0602020502020306" pitchFamily="34" charset="0"/>
              </a:rPr>
              <a:t>Human resource policies delineate standards for position descriptions including staff responsibilities and qualifications, hiring, compensation, and benefits, as well as standards for professional development, accountability, succession planning, and retirement.</a:t>
            </a:r>
          </a:p>
          <a:p>
            <a:pPr marL="0" indent="0">
              <a:spcBef>
                <a:spcPts val="0"/>
              </a:spcBef>
              <a:buNone/>
            </a:pPr>
            <a:endParaRPr lang="en-US" sz="1800" dirty="0">
              <a:solidFill>
                <a:schemeClr val="accent1">
                  <a:lumMod val="75000"/>
                </a:schemeClr>
              </a:solidFill>
              <a:latin typeface="Berlin Sans FB" panose="020E0602020502020306" pitchFamily="34" charset="0"/>
            </a:endParaRPr>
          </a:p>
          <a:p>
            <a:pPr marL="0" indent="0">
              <a:spcBef>
                <a:spcPts val="0"/>
              </a:spcBef>
              <a:buNone/>
            </a:pPr>
            <a:r>
              <a:rPr lang="en-US" sz="1800" dirty="0">
                <a:solidFill>
                  <a:schemeClr val="accent1">
                    <a:lumMod val="75000"/>
                  </a:schemeClr>
                </a:solidFill>
                <a:latin typeface="Berlin Sans FB" panose="020E0602020502020306" pitchFamily="34" charset="0"/>
              </a:rPr>
              <a:t>The human resource standards are sufficient to enable effective management of personnel and other human resource issues.</a:t>
            </a:r>
          </a:p>
          <a:p>
            <a:pPr>
              <a:spcBef>
                <a:spcPts val="0"/>
              </a:spcBef>
              <a:buFont typeface="Wingdings" panose="05000000000000000000" pitchFamily="2" charset="2"/>
              <a:buChar char="§"/>
            </a:pPr>
            <a:endParaRPr lang="en-US" sz="18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diocesan policies are implemented regarding job descriptions, qualifications, and responsibilities?</a:t>
            </a: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diocesan policies are implemented regarding hiring, compensation, retirement, and benefits?</a:t>
            </a: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diocesan policies are implemented regarding PD and accountability?</a:t>
            </a:r>
          </a:p>
          <a:p>
            <a:pPr>
              <a:spcBef>
                <a:spcPts val="0"/>
              </a:spcBef>
              <a:buFont typeface="Wingdings" panose="05000000000000000000" pitchFamily="2" charset="2"/>
              <a:buChar char="§"/>
            </a:pPr>
            <a:r>
              <a:rPr lang="en-US" sz="1800" dirty="0">
                <a:solidFill>
                  <a:schemeClr val="accent1">
                    <a:lumMod val="75000"/>
                  </a:schemeClr>
                </a:solidFill>
                <a:latin typeface="Berlin Sans FB" panose="020E0602020502020306" pitchFamily="34" charset="0"/>
              </a:rPr>
              <a:t>What succession planning is in place?</a:t>
            </a:r>
          </a:p>
        </p:txBody>
      </p:sp>
    </p:spTree>
    <p:extLst>
      <p:ext uri="{BB962C8B-B14F-4D97-AF65-F5344CB8AC3E}">
        <p14:creationId xmlns:p14="http://schemas.microsoft.com/office/powerpoint/2010/main" val="1992047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6D26-44BB-3B66-1DC6-561F8C910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297D1-EC39-56E6-811A-6DD78A54EFBA}"/>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11.3 Benchmarked compensation</a:t>
            </a:r>
          </a:p>
        </p:txBody>
      </p:sp>
      <p:sp>
        <p:nvSpPr>
          <p:cNvPr id="5122" name="Content Placeholder 2">
            <a:extLst>
              <a:ext uri="{FF2B5EF4-FFF2-40B4-BE49-F238E27FC236}">
                <a16:creationId xmlns:a16="http://schemas.microsoft.com/office/drawing/2014/main" id="{E7F1F296-9BEA-B280-AA82-3BB72AFAA6CD}"/>
              </a:ext>
            </a:extLst>
          </p:cNvPr>
          <p:cNvSpPr>
            <a:spLocks noGrp="1" noChangeArrowheads="1"/>
          </p:cNvSpPr>
          <p:nvPr>
            <p:ph sz="half" idx="1"/>
          </p:nvPr>
        </p:nvSpPr>
        <p:spPr>
          <a:xfrm>
            <a:off x="457200" y="1123950"/>
            <a:ext cx="8458200" cy="3505200"/>
          </a:xfrm>
        </p:spPr>
        <p:txBody>
          <a:bodyPr/>
          <a:lstStyle/>
          <a:p>
            <a:pPr marL="0" indent="0">
              <a:buNone/>
            </a:pPr>
            <a:r>
              <a:rPr lang="en-US" sz="2500" dirty="0">
                <a:solidFill>
                  <a:schemeClr val="accent1">
                    <a:lumMod val="75000"/>
                  </a:schemeClr>
                </a:solidFill>
                <a:latin typeface="Berlin Sans FB" panose="020E0602020502020306" pitchFamily="34" charset="0"/>
              </a:rPr>
              <a:t>Human resource policies ensure that benchmarked compensation is applied fairly and equitably to salaries and benefits for all staff.</a:t>
            </a: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Does the school implement a salary scale or some sort of fair and equitable benchmarked compensation?</a:t>
            </a:r>
          </a:p>
          <a:p>
            <a:pPr marL="0" indent="0">
              <a:buNone/>
            </a:pPr>
            <a:endParaRPr lang="en-US" sz="25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Level 2: There are human resource policies and they are used in the school to guide decisions regarding compensation about salary and benefits; however, the policies are only partially benchmarked.</a:t>
            </a:r>
          </a:p>
        </p:txBody>
      </p:sp>
    </p:spTree>
    <p:extLst>
      <p:ext uri="{BB962C8B-B14F-4D97-AF65-F5344CB8AC3E}">
        <p14:creationId xmlns:p14="http://schemas.microsoft.com/office/powerpoint/2010/main" val="4167511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54DF9-529B-8788-791A-F8B52A073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2145B-27E4-5E11-BE18-9CB1A1477AF4}"/>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11.4 HR benefits</a:t>
            </a:r>
          </a:p>
        </p:txBody>
      </p:sp>
      <p:sp>
        <p:nvSpPr>
          <p:cNvPr id="5122" name="Content Placeholder 2">
            <a:extLst>
              <a:ext uri="{FF2B5EF4-FFF2-40B4-BE49-F238E27FC236}">
                <a16:creationId xmlns:a16="http://schemas.microsoft.com/office/drawing/2014/main" id="{56097533-5B6C-F6BB-3667-5DC1D68F5C1D}"/>
              </a:ext>
            </a:extLst>
          </p:cNvPr>
          <p:cNvSpPr>
            <a:spLocks noGrp="1" noChangeArrowheads="1"/>
          </p:cNvSpPr>
          <p:nvPr>
            <p:ph sz="half" idx="1"/>
          </p:nvPr>
        </p:nvSpPr>
        <p:spPr>
          <a:xfrm>
            <a:off x="457200" y="1123950"/>
            <a:ext cx="8458200" cy="3505200"/>
          </a:xfrm>
        </p:spPr>
        <p:txBody>
          <a:bodyPr/>
          <a:lstStyle/>
          <a:p>
            <a:pPr marL="0" indent="0">
              <a:buNone/>
            </a:pPr>
            <a:r>
              <a:rPr lang="en-US" sz="2500" dirty="0">
                <a:solidFill>
                  <a:schemeClr val="accent1">
                    <a:lumMod val="75000"/>
                  </a:schemeClr>
                </a:solidFill>
                <a:latin typeface="Berlin Sans FB" panose="020E0602020502020306" pitchFamily="34" charset="0"/>
              </a:rPr>
              <a:t>Human resource policies ensure that institutional planning includes benefits such as investment in professional growth opportunities, health care, and retirement.</a:t>
            </a:r>
          </a:p>
          <a:p>
            <a:pPr>
              <a:buFont typeface="Wingdings" panose="05000000000000000000" pitchFamily="2" charset="2"/>
              <a:buChar char="§"/>
            </a:pPr>
            <a:endParaRPr lang="en-US" sz="25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500" dirty="0">
                <a:solidFill>
                  <a:schemeClr val="accent1">
                    <a:lumMod val="75000"/>
                  </a:schemeClr>
                </a:solidFill>
                <a:latin typeface="Berlin Sans FB" panose="020E0602020502020306" pitchFamily="34" charset="0"/>
              </a:rPr>
              <a:t>How are these included in the financial planning annually and long-term?</a:t>
            </a:r>
          </a:p>
        </p:txBody>
      </p:sp>
    </p:spTree>
    <p:extLst>
      <p:ext uri="{BB962C8B-B14F-4D97-AF65-F5344CB8AC3E}">
        <p14:creationId xmlns:p14="http://schemas.microsoft.com/office/powerpoint/2010/main" val="3938329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FC371-A4C0-C9C2-0D67-754904BCF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7604F3-E972-737F-24AD-ADCE4BB077BB}"/>
              </a:ext>
            </a:extLst>
          </p:cNvPr>
          <p:cNvSpPr>
            <a:spLocks noGrp="1"/>
          </p:cNvSpPr>
          <p:nvPr>
            <p:ph type="ctrTitle"/>
          </p:nvPr>
        </p:nvSpPr>
        <p:spPr/>
        <p:txBody>
          <a:bodyPr/>
          <a:lstStyle/>
          <a:p>
            <a:r>
              <a:rPr lang="en-US" dirty="0"/>
              <a:t>Questions on Standard 11</a:t>
            </a:r>
          </a:p>
        </p:txBody>
      </p:sp>
    </p:spTree>
    <p:extLst>
      <p:ext uri="{BB962C8B-B14F-4D97-AF65-F5344CB8AC3E}">
        <p14:creationId xmlns:p14="http://schemas.microsoft.com/office/powerpoint/2010/main" val="32763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21502-B1F6-CB4E-F666-535C1A382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28BF3-BF0D-C7CF-4970-E980F13EA91C}"/>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b="0" dirty="0">
                <a:solidFill>
                  <a:schemeClr val="bg1"/>
                </a:solidFill>
                <a:latin typeface="Berlin Sans FB" panose="020E0602020502020306" pitchFamily="34" charset="0"/>
              </a:rPr>
              <a:t>In General</a:t>
            </a:r>
          </a:p>
        </p:txBody>
      </p:sp>
      <p:sp>
        <p:nvSpPr>
          <p:cNvPr id="4098" name="Content Placeholder 2">
            <a:extLst>
              <a:ext uri="{FF2B5EF4-FFF2-40B4-BE49-F238E27FC236}">
                <a16:creationId xmlns:a16="http://schemas.microsoft.com/office/drawing/2014/main" id="{6ACE32FE-D35C-CE03-764A-3923525725FC}"/>
              </a:ext>
            </a:extLst>
          </p:cNvPr>
          <p:cNvSpPr>
            <a:spLocks noGrp="1" noChangeArrowheads="1"/>
          </p:cNvSpPr>
          <p:nvPr>
            <p:ph idx="1"/>
          </p:nvPr>
        </p:nvSpPr>
        <p:spPr>
          <a:xfrm>
            <a:off x="152400" y="1071079"/>
            <a:ext cx="8915400" cy="1881671"/>
          </a:xfrm>
        </p:spPr>
        <p:txBody>
          <a:bodyPr/>
          <a:lstStyle/>
          <a:p>
            <a:pPr>
              <a:buFont typeface="Wingdings" panose="05000000000000000000" pitchFamily="2" charset="2"/>
              <a:buChar char="§"/>
            </a:pPr>
            <a:r>
              <a:rPr lang="en-US" altLang="en-US" sz="2500" dirty="0">
                <a:solidFill>
                  <a:schemeClr val="accent1">
                    <a:lumMod val="75000"/>
                  </a:schemeClr>
                </a:solidFill>
                <a:latin typeface="Berlin Sans FB" panose="020E0602020502020306" pitchFamily="34" charset="0"/>
              </a:rPr>
              <a:t>Using Level 3: Fully Meets the Benchmark</a:t>
            </a:r>
          </a:p>
          <a:p>
            <a:pPr>
              <a:buFont typeface="Wingdings" panose="05000000000000000000" pitchFamily="2" charset="2"/>
              <a:buChar char="§"/>
            </a:pPr>
            <a:r>
              <a:rPr lang="en-US" altLang="en-US" sz="2500" dirty="0">
                <a:solidFill>
                  <a:schemeClr val="accent1">
                    <a:lumMod val="75000"/>
                  </a:schemeClr>
                </a:solidFill>
                <a:latin typeface="Berlin Sans FB" panose="020E0602020502020306" pitchFamily="34" charset="0"/>
              </a:rPr>
              <a:t>Many changes to the rubrics; most schools – partially meets level</a:t>
            </a:r>
          </a:p>
          <a:p>
            <a:pPr>
              <a:buFont typeface="Wingdings" panose="05000000000000000000" pitchFamily="2" charset="2"/>
              <a:buChar char="§"/>
            </a:pPr>
            <a:r>
              <a:rPr lang="en-US" altLang="en-US" sz="2500" dirty="0">
                <a:solidFill>
                  <a:schemeClr val="accent1">
                    <a:lumMod val="75000"/>
                  </a:schemeClr>
                </a:solidFill>
                <a:latin typeface="Berlin Sans FB" panose="020E0602020502020306" pitchFamily="34" charset="0"/>
              </a:rPr>
              <a:t>Glossary: </a:t>
            </a:r>
            <a:r>
              <a:rPr lang="en-US" altLang="en-US" sz="2500" dirty="0">
                <a:solidFill>
                  <a:schemeClr val="accent1">
                    <a:lumMod val="75000"/>
                  </a:schemeClr>
                </a:solidFill>
                <a:latin typeface="Berlin Sans FB" panose="020E0602020502020306" pitchFamily="34" charset="0"/>
                <a:hlinkClick r:id="rId3"/>
              </a:rPr>
              <a:t>https://ncea.org/NSBECS</a:t>
            </a:r>
            <a:r>
              <a:rPr lang="en-US" altLang="en-US" sz="2500" dirty="0">
                <a:solidFill>
                  <a:schemeClr val="accent1">
                    <a:lumMod val="75000"/>
                  </a:schemeClr>
                </a:solidFill>
                <a:latin typeface="Berlin Sans FB" panose="020E0602020502020306" pitchFamily="34" charset="0"/>
              </a:rPr>
              <a:t> (Resources-Glossary)</a:t>
            </a:r>
          </a:p>
          <a:p>
            <a:pPr>
              <a:buFont typeface="Wingdings" panose="05000000000000000000" pitchFamily="2" charset="2"/>
              <a:buChar char="§"/>
            </a:pPr>
            <a:r>
              <a:rPr lang="en-US" altLang="en-US" sz="2500" dirty="0">
                <a:solidFill>
                  <a:schemeClr val="accent1">
                    <a:lumMod val="75000"/>
                  </a:schemeClr>
                </a:solidFill>
                <a:latin typeface="Berlin Sans FB" panose="020E0602020502020306" pitchFamily="34" charset="0"/>
              </a:rPr>
              <a:t>Reflection questions</a:t>
            </a:r>
          </a:p>
        </p:txBody>
      </p:sp>
      <p:pic>
        <p:nvPicPr>
          <p:cNvPr id="4" name="Picture 3">
            <a:extLst>
              <a:ext uri="{FF2B5EF4-FFF2-40B4-BE49-F238E27FC236}">
                <a16:creationId xmlns:a16="http://schemas.microsoft.com/office/drawing/2014/main" id="{C4E80552-67EF-D826-C762-4D3930724AC7}"/>
              </a:ext>
            </a:extLst>
          </p:cNvPr>
          <p:cNvPicPr>
            <a:picLocks noChangeAspect="1"/>
          </p:cNvPicPr>
          <p:nvPr/>
        </p:nvPicPr>
        <p:blipFill>
          <a:blip r:embed="rId4"/>
          <a:stretch>
            <a:fillRect/>
          </a:stretch>
        </p:blipFill>
        <p:spPr>
          <a:xfrm>
            <a:off x="6172200" y="2653196"/>
            <a:ext cx="1419225" cy="1419225"/>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296F329-A03B-2F1D-DFDF-642ABD0B91CD}"/>
                  </a:ext>
                </a:extLst>
              </p14:cNvPr>
              <p14:cNvContentPartPr/>
              <p14:nvPr/>
            </p14:nvContentPartPr>
            <p14:xfrm>
              <a:off x="6686695" y="2231031"/>
              <a:ext cx="944640" cy="78120"/>
            </p14:xfrm>
          </p:contentPart>
        </mc:Choice>
        <mc:Fallback xmlns="">
          <p:pic>
            <p:nvPicPr>
              <p:cNvPr id="3" name="Ink 2">
                <a:extLst>
                  <a:ext uri="{FF2B5EF4-FFF2-40B4-BE49-F238E27FC236}">
                    <a16:creationId xmlns:a16="http://schemas.microsoft.com/office/drawing/2014/main" id="{C296F329-A03B-2F1D-DFDF-642ABD0B91CD}"/>
                  </a:ext>
                </a:extLst>
              </p:cNvPr>
              <p:cNvPicPr/>
              <p:nvPr/>
            </p:nvPicPr>
            <p:blipFill>
              <a:blip r:embed="rId6"/>
              <a:stretch>
                <a:fillRect/>
              </a:stretch>
            </p:blipFill>
            <p:spPr>
              <a:xfrm>
                <a:off x="6632695" y="2123391"/>
                <a:ext cx="1052280" cy="293760"/>
              </a:xfrm>
              <a:prstGeom prst="rect">
                <a:avLst/>
              </a:prstGeom>
            </p:spPr>
          </p:pic>
        </mc:Fallback>
      </mc:AlternateContent>
    </p:spTree>
    <p:extLst>
      <p:ext uri="{BB962C8B-B14F-4D97-AF65-F5344CB8AC3E}">
        <p14:creationId xmlns:p14="http://schemas.microsoft.com/office/powerpoint/2010/main" val="629590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41C7C-7C84-63B1-ED83-F4F517B56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9C0EE-09F6-DAB0-23FC-611A2B426919}"/>
              </a:ext>
            </a:extLst>
          </p:cNvPr>
          <p:cNvSpPr>
            <a:spLocks noGrp="1"/>
          </p:cNvSpPr>
          <p:nvPr>
            <p:ph type="title"/>
          </p:nvPr>
        </p:nvSpPr>
        <p:spPr>
          <a:xfrm>
            <a:off x="990600" y="1733550"/>
            <a:ext cx="7772400" cy="1021556"/>
          </a:xfrm>
        </p:spPr>
        <p:txBody>
          <a:bodyPr/>
          <a:lstStyle/>
          <a:p>
            <a:pPr algn="ctr"/>
            <a:r>
              <a:rPr lang="en-US" dirty="0"/>
              <a:t>Standard 12</a:t>
            </a:r>
            <a:br>
              <a:rPr lang="en-US" dirty="0"/>
            </a:br>
            <a:r>
              <a:rPr lang="en-US" dirty="0"/>
              <a:t>Facilities management</a:t>
            </a:r>
          </a:p>
        </p:txBody>
      </p:sp>
    </p:spTree>
    <p:extLst>
      <p:ext uri="{BB962C8B-B14F-4D97-AF65-F5344CB8AC3E}">
        <p14:creationId xmlns:p14="http://schemas.microsoft.com/office/powerpoint/2010/main" val="4232819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BA3E-EA2E-40DB-10EE-27EC9763D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33CEF-CAB6-D562-61F2-2C352EA3CB15}"/>
              </a:ext>
            </a:extLst>
          </p:cNvPr>
          <p:cNvSpPr>
            <a:spLocks noGrp="1"/>
          </p:cNvSpPr>
          <p:nvPr>
            <p:ph type="title"/>
          </p:nvPr>
        </p:nvSpPr>
        <p:spPr>
          <a:solidFill>
            <a:schemeClr val="tx2">
              <a:lumMod val="75000"/>
            </a:schemeClr>
          </a:solidFill>
        </p:spPr>
        <p:txBody>
          <a:bodyPr rtlCol="0">
            <a:normAutofit fontScale="90000"/>
          </a:bodyPr>
          <a:lstStyle/>
          <a:p>
            <a:pPr fontAlgn="auto">
              <a:spcAft>
                <a:spcPts val="0"/>
              </a:spcAft>
              <a:defRPr/>
            </a:pPr>
            <a:r>
              <a:rPr lang="en-US" sz="3200" b="0" dirty="0">
                <a:solidFill>
                  <a:schemeClr val="bg1"/>
                </a:solidFill>
                <a:latin typeface="Berlin Sans FB" panose="020E0602020502020306" pitchFamily="34" charset="0"/>
              </a:rPr>
              <a:t>12.1 Facilities, equipment, and technology management plan(s)</a:t>
            </a:r>
          </a:p>
        </p:txBody>
      </p:sp>
      <p:sp>
        <p:nvSpPr>
          <p:cNvPr id="5122" name="Content Placeholder 2">
            <a:extLst>
              <a:ext uri="{FF2B5EF4-FFF2-40B4-BE49-F238E27FC236}">
                <a16:creationId xmlns:a16="http://schemas.microsoft.com/office/drawing/2014/main" id="{FFFE9BEF-389D-CDD3-CB0B-6684D6F244B0}"/>
              </a:ext>
            </a:extLst>
          </p:cNvPr>
          <p:cNvSpPr>
            <a:spLocks noGrp="1" noChangeArrowheads="1"/>
          </p:cNvSpPr>
          <p:nvPr>
            <p:ph sz="half" idx="1"/>
          </p:nvPr>
        </p:nvSpPr>
        <p:spPr>
          <a:xfrm>
            <a:off x="457200" y="1123950"/>
            <a:ext cx="8458200" cy="3505200"/>
          </a:xfrm>
        </p:spPr>
        <p:txBody>
          <a:bodyPr/>
          <a:lstStyle/>
          <a:p>
            <a:pPr marL="0" indent="0">
              <a:buNone/>
            </a:pPr>
            <a:r>
              <a:rPr lang="en-US" sz="2200" dirty="0">
                <a:solidFill>
                  <a:schemeClr val="accent1">
                    <a:lumMod val="75000"/>
                  </a:schemeClr>
                </a:solidFill>
                <a:latin typeface="Berlin Sans FB" panose="020E0602020502020306" pitchFamily="34" charset="0"/>
              </a:rPr>
              <a:t>The school’s facilities, equipment, and technology management plan includes measurable objectives to support the school’s mission, the delivery of the educational program of the school, and accessibility for all students.</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Objectives in these areas are aligned to the mission of the school and Catholic social teaching. This plan could be a single document or three interrelated documents.</a:t>
            </a:r>
          </a:p>
          <a:p>
            <a:pPr>
              <a:buFont typeface="Wingdings" panose="05000000000000000000" pitchFamily="2" charset="2"/>
              <a:buChar char="§"/>
            </a:pPr>
            <a:endParaRPr lang="en-US" sz="10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What are the objectives of the school’s plan(s)?</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current are the plans? Who is responsible for them?</a:t>
            </a:r>
          </a:p>
        </p:txBody>
      </p:sp>
    </p:spTree>
    <p:extLst>
      <p:ext uri="{BB962C8B-B14F-4D97-AF65-F5344CB8AC3E}">
        <p14:creationId xmlns:p14="http://schemas.microsoft.com/office/powerpoint/2010/main" val="2674931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E9FAC-A871-B2BD-1F9E-567415377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F4FAB-C0F4-0DEF-3D51-03ABBE7DFA48}"/>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12.2 Budget supports plans</a:t>
            </a:r>
          </a:p>
        </p:txBody>
      </p:sp>
      <p:sp>
        <p:nvSpPr>
          <p:cNvPr id="5122" name="Content Placeholder 2">
            <a:extLst>
              <a:ext uri="{FF2B5EF4-FFF2-40B4-BE49-F238E27FC236}">
                <a16:creationId xmlns:a16="http://schemas.microsoft.com/office/drawing/2014/main" id="{1C59E51B-3A4A-520C-114A-C03EA626EC82}"/>
              </a:ext>
            </a:extLst>
          </p:cNvPr>
          <p:cNvSpPr>
            <a:spLocks noGrp="1" noChangeArrowheads="1"/>
          </p:cNvSpPr>
          <p:nvPr>
            <p:ph sz="half" idx="1"/>
          </p:nvPr>
        </p:nvSpPr>
        <p:spPr>
          <a:xfrm>
            <a:off x="228600" y="1123950"/>
            <a:ext cx="8839200" cy="3505200"/>
          </a:xfrm>
        </p:spPr>
        <p:txBody>
          <a:bodyPr/>
          <a:lstStyle/>
          <a:p>
            <a:pPr marL="0" indent="0">
              <a:spcBef>
                <a:spcPts val="0"/>
              </a:spcBef>
              <a:buNone/>
            </a:pPr>
            <a:r>
              <a:rPr lang="en-US" sz="2200" dirty="0">
                <a:solidFill>
                  <a:schemeClr val="accent1">
                    <a:lumMod val="75000"/>
                  </a:schemeClr>
                </a:solidFill>
                <a:latin typeface="Berlin Sans FB" panose="020E0602020502020306" pitchFamily="34" charset="0"/>
              </a:rPr>
              <a:t>The school’s budget supports facilities, equipment, and technology management with specific funds for maintenance, capital improvements, depreciation, and replacement.</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Budgets provide for unexpected costs and costs aligned to specific capital improvements and other expected replacement costs.</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200" dirty="0">
                <a:solidFill>
                  <a:schemeClr val="accent1">
                    <a:lumMod val="75000"/>
                  </a:schemeClr>
                </a:solidFill>
                <a:latin typeface="Berlin Sans FB" panose="020E0602020502020306" pitchFamily="34" charset="0"/>
              </a:rPr>
              <a:t>Plans are aligned with the school’s mission and Catholic social teaching.</a:t>
            </a:r>
          </a:p>
          <a:p>
            <a:pPr>
              <a:spcBef>
                <a:spcPts val="0"/>
              </a:spcBef>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Are these line items in the budget?</a:t>
            </a:r>
          </a:p>
          <a:p>
            <a:pPr>
              <a:spcBef>
                <a:spcPts val="0"/>
              </a:spcBef>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Does the budget align with the plan(s)?</a:t>
            </a:r>
          </a:p>
        </p:txBody>
      </p:sp>
    </p:spTree>
    <p:extLst>
      <p:ext uri="{BB962C8B-B14F-4D97-AF65-F5344CB8AC3E}">
        <p14:creationId xmlns:p14="http://schemas.microsoft.com/office/powerpoint/2010/main" val="38906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5CFFE-AA91-BC4C-DEB0-5A3258AE0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4992E-0E12-8EFE-AF87-613D3F82A99A}"/>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12.3 Planned improvements</a:t>
            </a:r>
          </a:p>
        </p:txBody>
      </p:sp>
      <p:sp>
        <p:nvSpPr>
          <p:cNvPr id="5122" name="Content Placeholder 2">
            <a:extLst>
              <a:ext uri="{FF2B5EF4-FFF2-40B4-BE49-F238E27FC236}">
                <a16:creationId xmlns:a16="http://schemas.microsoft.com/office/drawing/2014/main" id="{31A348DA-3889-5878-4DE1-B36BC2F57A6B}"/>
              </a:ext>
            </a:extLst>
          </p:cNvPr>
          <p:cNvSpPr>
            <a:spLocks noGrp="1" noChangeArrowheads="1"/>
          </p:cNvSpPr>
          <p:nvPr>
            <p:ph sz="half" idx="1"/>
          </p:nvPr>
        </p:nvSpPr>
        <p:spPr>
          <a:xfrm>
            <a:off x="457200" y="1123950"/>
            <a:ext cx="8458200" cy="3505200"/>
          </a:xfrm>
        </p:spPr>
        <p:txBody>
          <a:bodyPr/>
          <a:lstStyle/>
          <a:p>
            <a:pPr marL="0" indent="0">
              <a:buNone/>
            </a:pPr>
            <a:r>
              <a:rPr lang="en-US" sz="2200" dirty="0">
                <a:solidFill>
                  <a:schemeClr val="accent1">
                    <a:lumMod val="75000"/>
                  </a:schemeClr>
                </a:solidFill>
                <a:latin typeface="Berlin Sans FB" panose="020E0602020502020306" pitchFamily="34" charset="0"/>
              </a:rPr>
              <a:t>The school’s purchasing, physical, and technological improvements are, by design, done in alignment with the mission, with budget funds and appropriate external revenue sources.</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200" dirty="0">
                <a:solidFill>
                  <a:schemeClr val="accent1">
                    <a:lumMod val="75000"/>
                  </a:schemeClr>
                </a:solidFill>
                <a:latin typeface="Berlin Sans FB" panose="020E0602020502020306" pitchFamily="34" charset="0"/>
              </a:rPr>
              <a:t>Decisions made are consistent with environmental stewardship.</a:t>
            </a:r>
          </a:p>
          <a:p>
            <a:pPr>
              <a:buFont typeface="Wingdings" panose="05000000000000000000" pitchFamily="2" charset="2"/>
              <a:buChar char="§"/>
            </a:pPr>
            <a:endParaRPr lang="en-US" sz="22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Are decisions made in alignment with the plan(s) and the budget?</a:t>
            </a:r>
          </a:p>
          <a:p>
            <a:pPr>
              <a:buFont typeface="Wingdings" panose="05000000000000000000" pitchFamily="2" charset="2"/>
              <a:buChar char="§"/>
            </a:pPr>
            <a:r>
              <a:rPr lang="en-US" sz="2200" dirty="0">
                <a:solidFill>
                  <a:schemeClr val="accent1">
                    <a:lumMod val="75000"/>
                  </a:schemeClr>
                </a:solidFill>
                <a:latin typeface="Berlin Sans FB" panose="020E0602020502020306" pitchFamily="34" charset="0"/>
              </a:rPr>
              <a:t>How often are the plan(s) reviewed and updated?</a:t>
            </a:r>
          </a:p>
        </p:txBody>
      </p:sp>
    </p:spTree>
    <p:extLst>
      <p:ext uri="{BB962C8B-B14F-4D97-AF65-F5344CB8AC3E}">
        <p14:creationId xmlns:p14="http://schemas.microsoft.com/office/powerpoint/2010/main" val="234610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0798F-40D1-F45F-06CD-698FD0349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E1862-13AD-2E7A-3B60-BE3A24B3E16D}"/>
              </a:ext>
            </a:extLst>
          </p:cNvPr>
          <p:cNvSpPr>
            <a:spLocks noGrp="1"/>
          </p:cNvSpPr>
          <p:nvPr>
            <p:ph type="ctrTitle"/>
          </p:nvPr>
        </p:nvSpPr>
        <p:spPr/>
        <p:txBody>
          <a:bodyPr/>
          <a:lstStyle/>
          <a:p>
            <a:r>
              <a:rPr lang="en-US" dirty="0"/>
              <a:t>Questions on Standard 12</a:t>
            </a:r>
          </a:p>
        </p:txBody>
      </p:sp>
    </p:spTree>
    <p:extLst>
      <p:ext uri="{BB962C8B-B14F-4D97-AF65-F5344CB8AC3E}">
        <p14:creationId xmlns:p14="http://schemas.microsoft.com/office/powerpoint/2010/main" val="1951187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BC489-181C-6D12-9953-1CEEE7349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09913-6F33-40AC-7875-64F8A1386B57}"/>
              </a:ext>
            </a:extLst>
          </p:cNvPr>
          <p:cNvSpPr>
            <a:spLocks noGrp="1"/>
          </p:cNvSpPr>
          <p:nvPr>
            <p:ph type="title"/>
          </p:nvPr>
        </p:nvSpPr>
        <p:spPr>
          <a:xfrm>
            <a:off x="990600" y="1733550"/>
            <a:ext cx="7772400" cy="1021556"/>
          </a:xfrm>
        </p:spPr>
        <p:txBody>
          <a:bodyPr/>
          <a:lstStyle/>
          <a:p>
            <a:pPr algn="ctr"/>
            <a:r>
              <a:rPr lang="en-US" dirty="0"/>
              <a:t>Standard 13</a:t>
            </a:r>
            <a:br>
              <a:rPr lang="en-US" dirty="0"/>
            </a:br>
            <a:r>
              <a:rPr lang="en-US" dirty="0"/>
              <a:t>Institutional advancement</a:t>
            </a:r>
          </a:p>
        </p:txBody>
      </p:sp>
    </p:spTree>
    <p:extLst>
      <p:ext uri="{BB962C8B-B14F-4D97-AF65-F5344CB8AC3E}">
        <p14:creationId xmlns:p14="http://schemas.microsoft.com/office/powerpoint/2010/main" val="26833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DCBFE-E670-C20D-B526-66909DCC7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A4F9A1-9CF2-0F95-7E14-FFBDDD0027E3}"/>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13.1 Communications/marketing plan</a:t>
            </a:r>
          </a:p>
        </p:txBody>
      </p:sp>
      <p:sp>
        <p:nvSpPr>
          <p:cNvPr id="5122" name="Content Placeholder 2">
            <a:extLst>
              <a:ext uri="{FF2B5EF4-FFF2-40B4-BE49-F238E27FC236}">
                <a16:creationId xmlns:a16="http://schemas.microsoft.com/office/drawing/2014/main" id="{78F8CE57-AF46-1C4D-29CE-593D99AC5FD3}"/>
              </a:ext>
            </a:extLst>
          </p:cNvPr>
          <p:cNvSpPr>
            <a:spLocks noGrp="1" noChangeArrowheads="1"/>
          </p:cNvSpPr>
          <p:nvPr>
            <p:ph sz="half" idx="1"/>
          </p:nvPr>
        </p:nvSpPr>
        <p:spPr>
          <a:xfrm>
            <a:off x="228600" y="1123950"/>
            <a:ext cx="8839200" cy="3886200"/>
          </a:xfrm>
        </p:spPr>
        <p:txBody>
          <a:bodyPr/>
          <a:lstStyle/>
          <a:p>
            <a:pPr marL="0" indent="0">
              <a:buNone/>
            </a:pPr>
            <a:r>
              <a:rPr lang="en-US" sz="2000" dirty="0">
                <a:solidFill>
                  <a:schemeClr val="accent1">
                    <a:lumMod val="75000"/>
                  </a:schemeClr>
                </a:solidFill>
                <a:latin typeface="Berlin Sans FB" panose="020E0602020502020306" pitchFamily="34" charset="0"/>
              </a:rPr>
              <a:t>The communications/marketing plan requires the school leader/ leadership team and staff person(s) to ensure the implementation of contemporary strategies to reach targeted audiences, maintain communication outlets, serve all stakeholders, and provide data analysis.</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000" dirty="0">
                <a:solidFill>
                  <a:schemeClr val="accent1">
                    <a:lumMod val="75000"/>
                  </a:schemeClr>
                </a:solidFill>
                <a:latin typeface="Berlin Sans FB" panose="020E0602020502020306" pitchFamily="34" charset="0"/>
              </a:rPr>
              <a:t>The school makes use of multiple information technologies to reach targeted audiences and ensure accessibility.</a:t>
            </a:r>
          </a:p>
          <a:p>
            <a:pPr marL="0" indent="0">
              <a:buNone/>
            </a:pPr>
            <a:endParaRPr lang="en-US" sz="800" dirty="0">
              <a:solidFill>
                <a:schemeClr val="accent1">
                  <a:lumMod val="75000"/>
                </a:schemeClr>
              </a:solidFill>
              <a:latin typeface="Berlin Sans FB" panose="020E0602020502020306" pitchFamily="34" charset="0"/>
            </a:endParaRPr>
          </a:p>
          <a:p>
            <a:pPr marL="0" indent="0">
              <a:buNone/>
            </a:pPr>
            <a:r>
              <a:rPr lang="en-US" sz="2000" dirty="0">
                <a:solidFill>
                  <a:schemeClr val="accent1">
                    <a:lumMod val="75000"/>
                  </a:schemeClr>
                </a:solidFill>
                <a:latin typeface="Berlin Sans FB" panose="020E0602020502020306" pitchFamily="34" charset="0"/>
              </a:rPr>
              <a:t>The school establishes reliable and secure databases ensuring accountability to stakeholders.</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When was the communications/marketing plan last reviewed and updated?</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Does it contain objectives and steps that are in alignment with the mission and vision of the school?</a:t>
            </a:r>
          </a:p>
        </p:txBody>
      </p:sp>
    </p:spTree>
    <p:extLst>
      <p:ext uri="{BB962C8B-B14F-4D97-AF65-F5344CB8AC3E}">
        <p14:creationId xmlns:p14="http://schemas.microsoft.com/office/powerpoint/2010/main" val="318689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65780-32E8-A082-BCA2-9661FC44F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B4867-2EB5-7072-8824-7889E7666C2C}"/>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13.2 Enrollment management plan</a:t>
            </a:r>
          </a:p>
        </p:txBody>
      </p:sp>
      <p:sp>
        <p:nvSpPr>
          <p:cNvPr id="5122" name="Content Placeholder 2">
            <a:extLst>
              <a:ext uri="{FF2B5EF4-FFF2-40B4-BE49-F238E27FC236}">
                <a16:creationId xmlns:a16="http://schemas.microsoft.com/office/drawing/2014/main" id="{899513C1-4D00-6DE2-2628-22DEBD55D252}"/>
              </a:ext>
            </a:extLst>
          </p:cNvPr>
          <p:cNvSpPr>
            <a:spLocks noGrp="1" noChangeArrowheads="1"/>
          </p:cNvSpPr>
          <p:nvPr>
            <p:ph sz="half" idx="1"/>
          </p:nvPr>
        </p:nvSpPr>
        <p:spPr>
          <a:xfrm>
            <a:off x="228600" y="1123949"/>
            <a:ext cx="8686800" cy="3813175"/>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enrollment management plan requires the governing body to review and the school leader/leadership team to supervise annual and continuous measurement and analysis of recruitment, enrollment, and retention data for all student groups.</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 measurement and analysis actually take place, according to plan, and the information is used to direct decision-making related to tuition, marketing, communications, and other aspects of school operations that are linked to overall enrollment.</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Who analyzes the recruitment, enrollment, and retention data?</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Does the enrollment management plan contain objectives and steps that are in alignment with the mission and vision of the school?</a:t>
            </a:r>
          </a:p>
          <a:p>
            <a:pPr marL="0" indent="0">
              <a:spcBef>
                <a:spcPts val="0"/>
              </a:spcBef>
              <a:buNone/>
            </a:pPr>
            <a:endParaRPr lang="en-US" sz="20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4195023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4536D-918E-C1F4-623A-28049E5DE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2BEDF-715F-ED0F-85FE-071EC8FC5D39}"/>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13.3 Development/advancement plan</a:t>
            </a:r>
          </a:p>
        </p:txBody>
      </p:sp>
      <p:sp>
        <p:nvSpPr>
          <p:cNvPr id="5122" name="Content Placeholder 2">
            <a:extLst>
              <a:ext uri="{FF2B5EF4-FFF2-40B4-BE49-F238E27FC236}">
                <a16:creationId xmlns:a16="http://schemas.microsoft.com/office/drawing/2014/main" id="{875512D5-FB40-D215-1180-9CFDD3B11A9D}"/>
              </a:ext>
            </a:extLst>
          </p:cNvPr>
          <p:cNvSpPr>
            <a:spLocks noGrp="1" noChangeArrowheads="1"/>
          </p:cNvSpPr>
          <p:nvPr>
            <p:ph sz="half" idx="1"/>
          </p:nvPr>
        </p:nvSpPr>
        <p:spPr>
          <a:xfrm>
            <a:off x="228600" y="1123949"/>
            <a:ext cx="8839200" cy="3813175"/>
          </a:xfrm>
        </p:spPr>
        <p:txBody>
          <a:bodyPr/>
          <a:lstStyle/>
          <a:p>
            <a:pPr marL="0" indent="0">
              <a:spcBef>
                <a:spcPts val="0"/>
              </a:spcBef>
              <a:buNone/>
            </a:pPr>
            <a:r>
              <a:rPr lang="en-US" sz="2000" dirty="0">
                <a:solidFill>
                  <a:schemeClr val="accent1">
                    <a:lumMod val="75000"/>
                  </a:schemeClr>
                </a:solidFill>
                <a:latin typeface="Berlin Sans FB" panose="020E0602020502020306" pitchFamily="34" charset="0"/>
              </a:rPr>
              <a:t>The development/advancement plan requires the school leader/leadership team, in collaboration with the governing body, to ensure that key strategies and metrics are in place to identify, cultivate, analyze, and maintain significant funding sources. School leaders act on the plan.</a:t>
            </a:r>
          </a:p>
          <a:p>
            <a:pPr marL="0" indent="0">
              <a:spcBef>
                <a:spcPts val="0"/>
              </a:spcBef>
              <a:buNone/>
            </a:pPr>
            <a:endParaRPr lang="en-US" sz="800" dirty="0">
              <a:solidFill>
                <a:schemeClr val="accent1">
                  <a:lumMod val="75000"/>
                </a:schemeClr>
              </a:solidFill>
              <a:latin typeface="Berlin Sans FB" panose="020E0602020502020306" pitchFamily="34" charset="0"/>
            </a:endParaRPr>
          </a:p>
          <a:p>
            <a:pPr marL="0" indent="0">
              <a:spcBef>
                <a:spcPts val="0"/>
              </a:spcBef>
              <a:buNone/>
            </a:pPr>
            <a:r>
              <a:rPr lang="en-US" sz="2000" dirty="0">
                <a:solidFill>
                  <a:schemeClr val="accent1">
                    <a:lumMod val="75000"/>
                  </a:schemeClr>
                </a:solidFill>
                <a:latin typeface="Berlin Sans FB" panose="020E0602020502020306" pitchFamily="34" charset="0"/>
              </a:rPr>
              <a:t>The plan includes forward-looking strategies to expand the set or grow the current funding sources and means of monitoring success.</a:t>
            </a:r>
          </a:p>
          <a:p>
            <a:pPr>
              <a:buFont typeface="Wingdings" panose="05000000000000000000" pitchFamily="2" charset="2"/>
              <a:buChar char="§"/>
            </a:pPr>
            <a:endParaRPr lang="en-US" sz="2000" dirty="0">
              <a:solidFill>
                <a:schemeClr val="accent1">
                  <a:lumMod val="75000"/>
                </a:schemeClr>
              </a:solidFill>
              <a:latin typeface="Berlin Sans FB" panose="020E0602020502020306" pitchFamily="34" charset="0"/>
            </a:endParaRP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When was the development/advancement plan last reviewed and updated?</a:t>
            </a:r>
          </a:p>
          <a:p>
            <a:pPr>
              <a:buFont typeface="Wingdings" panose="05000000000000000000" pitchFamily="2" charset="2"/>
              <a:buChar char="§"/>
            </a:pPr>
            <a:r>
              <a:rPr lang="en-US" sz="2000" dirty="0">
                <a:solidFill>
                  <a:schemeClr val="accent1">
                    <a:lumMod val="75000"/>
                  </a:schemeClr>
                </a:solidFill>
                <a:latin typeface="Berlin Sans FB" panose="020E0602020502020306" pitchFamily="34" charset="0"/>
              </a:rPr>
              <a:t>Does it contain objectives and steps that are in alignment with the mission and vision of the school and will ensure the operational vitality of the school long-term?</a:t>
            </a:r>
          </a:p>
          <a:p>
            <a:pPr marL="0" indent="0">
              <a:spcBef>
                <a:spcPts val="0"/>
              </a:spcBef>
              <a:buNone/>
            </a:pPr>
            <a:endParaRPr lang="en-US" sz="20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368331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AFDD8-F725-2656-69DD-568D895BFA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EDAB3-D0C5-B2C3-92A7-EF720572A7EE}"/>
              </a:ext>
            </a:extLst>
          </p:cNvPr>
          <p:cNvSpPr>
            <a:spLocks noGrp="1"/>
          </p:cNvSpPr>
          <p:nvPr>
            <p:ph type="ctrTitle"/>
          </p:nvPr>
        </p:nvSpPr>
        <p:spPr/>
        <p:txBody>
          <a:bodyPr/>
          <a:lstStyle/>
          <a:p>
            <a:r>
              <a:rPr lang="en-US" dirty="0"/>
              <a:t>Questions on Standard 13</a:t>
            </a:r>
          </a:p>
        </p:txBody>
      </p:sp>
    </p:spTree>
    <p:extLst>
      <p:ext uri="{BB962C8B-B14F-4D97-AF65-F5344CB8AC3E}">
        <p14:creationId xmlns:p14="http://schemas.microsoft.com/office/powerpoint/2010/main" val="3047526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E3710-6E14-6A44-37C1-3FE5D49F3266}"/>
              </a:ext>
            </a:extLst>
          </p:cNvPr>
          <p:cNvPicPr>
            <a:picLocks noChangeAspect="1"/>
          </p:cNvPicPr>
          <p:nvPr/>
        </p:nvPicPr>
        <p:blipFill>
          <a:blip r:embed="rId2"/>
          <a:stretch>
            <a:fillRect/>
          </a:stretch>
        </p:blipFill>
        <p:spPr>
          <a:xfrm>
            <a:off x="0" y="0"/>
            <a:ext cx="9144000" cy="51435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C9657CD-F754-D2CA-735A-EAAD8F8660A8}"/>
                  </a:ext>
                </a:extLst>
              </p14:cNvPr>
              <p14:cNvContentPartPr/>
              <p14:nvPr/>
            </p14:nvContentPartPr>
            <p14:xfrm>
              <a:off x="997615" y="353465"/>
              <a:ext cx="581040" cy="51840"/>
            </p14:xfrm>
          </p:contentPart>
        </mc:Choice>
        <mc:Fallback xmlns="">
          <p:pic>
            <p:nvPicPr>
              <p:cNvPr id="4" name="Ink 3">
                <a:extLst>
                  <a:ext uri="{FF2B5EF4-FFF2-40B4-BE49-F238E27FC236}">
                    <a16:creationId xmlns:a16="http://schemas.microsoft.com/office/drawing/2014/main" id="{1C9657CD-F754-D2CA-735A-EAAD8F8660A8}"/>
                  </a:ext>
                </a:extLst>
              </p:cNvPr>
              <p:cNvPicPr/>
              <p:nvPr/>
            </p:nvPicPr>
            <p:blipFill>
              <a:blip r:embed="rId4"/>
              <a:stretch>
                <a:fillRect/>
              </a:stretch>
            </p:blipFill>
            <p:spPr>
              <a:xfrm>
                <a:off x="943615" y="245465"/>
                <a:ext cx="68868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E1FB369-FFD8-2110-79A2-BF88C32D528C}"/>
                  </a:ext>
                </a:extLst>
              </p14:cNvPr>
              <p14:cNvContentPartPr/>
              <p14:nvPr/>
            </p14:nvContentPartPr>
            <p14:xfrm>
              <a:off x="2140975" y="1306745"/>
              <a:ext cx="292680" cy="53280"/>
            </p14:xfrm>
          </p:contentPart>
        </mc:Choice>
        <mc:Fallback xmlns="">
          <p:pic>
            <p:nvPicPr>
              <p:cNvPr id="5" name="Ink 4">
                <a:extLst>
                  <a:ext uri="{FF2B5EF4-FFF2-40B4-BE49-F238E27FC236}">
                    <a16:creationId xmlns:a16="http://schemas.microsoft.com/office/drawing/2014/main" id="{9E1FB369-FFD8-2110-79A2-BF88C32D528C}"/>
                  </a:ext>
                </a:extLst>
              </p:cNvPr>
              <p:cNvPicPr/>
              <p:nvPr/>
            </p:nvPicPr>
            <p:blipFill>
              <a:blip r:embed="rId6"/>
              <a:stretch>
                <a:fillRect/>
              </a:stretch>
            </p:blipFill>
            <p:spPr>
              <a:xfrm>
                <a:off x="2086975" y="1198745"/>
                <a:ext cx="40032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BB94D096-9232-8F3C-B5E9-9405C34F323C}"/>
                  </a:ext>
                </a:extLst>
              </p14:cNvPr>
              <p14:cNvContentPartPr/>
              <p14:nvPr/>
            </p14:nvContentPartPr>
            <p14:xfrm>
              <a:off x="4932775" y="800585"/>
              <a:ext cx="577080" cy="15120"/>
            </p14:xfrm>
          </p:contentPart>
        </mc:Choice>
        <mc:Fallback xmlns="">
          <p:pic>
            <p:nvPicPr>
              <p:cNvPr id="6" name="Ink 5">
                <a:extLst>
                  <a:ext uri="{FF2B5EF4-FFF2-40B4-BE49-F238E27FC236}">
                    <a16:creationId xmlns:a16="http://schemas.microsoft.com/office/drawing/2014/main" id="{BB94D096-9232-8F3C-B5E9-9405C34F323C}"/>
                  </a:ext>
                </a:extLst>
              </p:cNvPr>
              <p:cNvPicPr/>
              <p:nvPr/>
            </p:nvPicPr>
            <p:blipFill>
              <a:blip r:embed="rId8"/>
              <a:stretch>
                <a:fillRect/>
              </a:stretch>
            </p:blipFill>
            <p:spPr>
              <a:xfrm>
                <a:off x="4879135" y="692585"/>
                <a:ext cx="684720" cy="230760"/>
              </a:xfrm>
              <a:prstGeom prst="rect">
                <a:avLst/>
              </a:prstGeom>
            </p:spPr>
          </p:pic>
        </mc:Fallback>
      </mc:AlternateContent>
    </p:spTree>
    <p:extLst>
      <p:ext uri="{BB962C8B-B14F-4D97-AF65-F5344CB8AC3E}">
        <p14:creationId xmlns:p14="http://schemas.microsoft.com/office/powerpoint/2010/main" val="228926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59325-FC0C-D803-77B4-6B13FC22F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E2499-9831-A164-5340-E803741B036F}"/>
              </a:ext>
            </a:extLst>
          </p:cNvPr>
          <p:cNvSpPr>
            <a:spLocks noGrp="1"/>
          </p:cNvSpPr>
          <p:nvPr>
            <p:ph type="title"/>
          </p:nvPr>
        </p:nvSpPr>
        <p:spPr>
          <a:xfrm>
            <a:off x="990600" y="1733550"/>
            <a:ext cx="7772400" cy="1828800"/>
          </a:xfrm>
        </p:spPr>
        <p:txBody>
          <a:bodyPr/>
          <a:lstStyle/>
          <a:p>
            <a:pPr algn="ctr"/>
            <a:r>
              <a:rPr lang="en-US" dirty="0"/>
              <a:t>Standard 14</a:t>
            </a:r>
            <a:br>
              <a:rPr lang="en-US" dirty="0"/>
            </a:br>
            <a:r>
              <a:rPr lang="en-US" dirty="0"/>
              <a:t>Health, safety, &amp; scholarship compliance</a:t>
            </a:r>
          </a:p>
        </p:txBody>
      </p:sp>
    </p:spTree>
    <p:extLst>
      <p:ext uri="{BB962C8B-B14F-4D97-AF65-F5344CB8AC3E}">
        <p14:creationId xmlns:p14="http://schemas.microsoft.com/office/powerpoint/2010/main" val="1780771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C773C3F-49D8-4E37-9CE1-2A0DCFF82979}"/>
              </a:ext>
            </a:extLst>
          </p:cNvPr>
          <p:cNvSpPr>
            <a:spLocks noGrp="1"/>
          </p:cNvSpPr>
          <p:nvPr>
            <p:ph idx="1"/>
          </p:nvPr>
        </p:nvSpPr>
        <p:spPr>
          <a:xfrm>
            <a:off x="615333" y="1173382"/>
            <a:ext cx="7767406" cy="1260791"/>
          </a:xfrm>
        </p:spPr>
        <p:txBody>
          <a:bodyPr>
            <a:normAutofit/>
          </a:bodyPr>
          <a:lstStyle/>
          <a:p>
            <a:pPr marL="0" indent="0">
              <a:buNone/>
            </a:pPr>
            <a:r>
              <a:rPr lang="en-US" sz="2400" dirty="0">
                <a:solidFill>
                  <a:schemeClr val="tx2"/>
                </a:solidFill>
                <a:latin typeface="Berlin Sans FB" panose="020E0602020502020306" pitchFamily="34" charset="0"/>
              </a:rPr>
              <a:t>An excellent Catholic school operates in compliance with all diocesan and applicable state, and local policies.</a:t>
            </a:r>
          </a:p>
        </p:txBody>
      </p:sp>
      <p:sp>
        <p:nvSpPr>
          <p:cNvPr id="4" name="TextBox 3">
            <a:extLst>
              <a:ext uri="{FF2B5EF4-FFF2-40B4-BE49-F238E27FC236}">
                <a16:creationId xmlns:a16="http://schemas.microsoft.com/office/drawing/2014/main" id="{5077058E-7B83-4AFA-B302-4E2262FB14E7}"/>
              </a:ext>
            </a:extLst>
          </p:cNvPr>
          <p:cNvSpPr txBox="1"/>
          <p:nvPr/>
        </p:nvSpPr>
        <p:spPr>
          <a:xfrm>
            <a:off x="446036" y="2861741"/>
            <a:ext cx="8063211" cy="1477328"/>
          </a:xfrm>
          <a:prstGeom prst="rect">
            <a:avLst/>
          </a:prstGeom>
          <a:noFill/>
        </p:spPr>
        <p:txBody>
          <a:bodyPr wrap="square" rtlCol="0">
            <a:spAutoFit/>
          </a:bodyPr>
          <a:lstStyle/>
          <a:p>
            <a:r>
              <a:rPr lang="en-US" sz="3000" dirty="0">
                <a:latin typeface="Berlin Sans FB" panose="020E0602020502020306" pitchFamily="34" charset="0"/>
              </a:rPr>
              <a:t>All benchmarks in standard 14 must be met and required evidence must be attached (or available on site for a </a:t>
            </a:r>
            <a:r>
              <a:rPr lang="en-US" sz="3000" u="sng" dirty="0">
                <a:latin typeface="Berlin Sans FB" panose="020E0602020502020306" pitchFamily="34" charset="0"/>
              </a:rPr>
              <a:t>few</a:t>
            </a:r>
            <a:r>
              <a:rPr lang="en-US" sz="3000" dirty="0">
                <a:latin typeface="Berlin Sans FB" panose="020E0602020502020306" pitchFamily="34" charset="0"/>
              </a:rPr>
              <a:t> of them)</a:t>
            </a:r>
          </a:p>
        </p:txBody>
      </p:sp>
      <p:sp>
        <p:nvSpPr>
          <p:cNvPr id="3" name="Title 1">
            <a:extLst>
              <a:ext uri="{FF2B5EF4-FFF2-40B4-BE49-F238E27FC236}">
                <a16:creationId xmlns:a16="http://schemas.microsoft.com/office/drawing/2014/main" id="{3D628986-93A4-B897-839D-356FEBE610CE}"/>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Standard 14: Health &amp; Safety, Florida requirements</a:t>
            </a:r>
          </a:p>
        </p:txBody>
      </p:sp>
    </p:spTree>
    <p:extLst>
      <p:ext uri="{BB962C8B-B14F-4D97-AF65-F5344CB8AC3E}">
        <p14:creationId xmlns:p14="http://schemas.microsoft.com/office/powerpoint/2010/main" val="152466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245378" y="967356"/>
            <a:ext cx="8822422" cy="1855743"/>
          </a:xfrm>
        </p:spPr>
        <p:txBody>
          <a:bodyPr>
            <a:normAutofit/>
          </a:bodyPr>
          <a:lstStyle/>
          <a:p>
            <a:pPr algn="l"/>
            <a:r>
              <a:rPr lang="en-US" sz="2100" b="0" dirty="0">
                <a:latin typeface="Berlin Sans FB" panose="020E0602020502020306" pitchFamily="34" charset="0"/>
              </a:rPr>
              <a:t>The school shall develop a written plan for mandated diocesan, county, and state </a:t>
            </a:r>
            <a:r>
              <a:rPr lang="en-US" sz="2100" b="0" dirty="0">
                <a:highlight>
                  <a:srgbClr val="FFFF00"/>
                </a:highlight>
                <a:latin typeface="Berlin Sans FB" panose="020E0602020502020306" pitchFamily="34" charset="0"/>
              </a:rPr>
              <a:t>health procedures</a:t>
            </a:r>
            <a:r>
              <a:rPr lang="en-US" sz="2100" b="0" dirty="0">
                <a:latin typeface="Berlin Sans FB" panose="020E0602020502020306" pitchFamily="34" charset="0"/>
              </a:rPr>
              <a:t>; provide a </a:t>
            </a:r>
            <a:r>
              <a:rPr lang="en-US" sz="2100" b="0" dirty="0">
                <a:highlight>
                  <a:srgbClr val="FFFF00"/>
                </a:highlight>
                <a:latin typeface="Berlin Sans FB" panose="020E0602020502020306" pitchFamily="34" charset="0"/>
              </a:rPr>
              <a:t>safe environment to prevent illness and accidents</a:t>
            </a:r>
            <a:r>
              <a:rPr lang="en-US" sz="2100" b="0" dirty="0">
                <a:latin typeface="Berlin Sans FB" panose="020E0602020502020306" pitchFamily="34" charset="0"/>
              </a:rPr>
              <a:t>; deal with </a:t>
            </a:r>
            <a:r>
              <a:rPr lang="en-US" sz="2100" b="0" dirty="0">
                <a:highlight>
                  <a:srgbClr val="FFFF00"/>
                </a:highlight>
                <a:latin typeface="Berlin Sans FB" panose="020E0602020502020306" pitchFamily="34" charset="0"/>
              </a:rPr>
              <a:t>emergencies</a:t>
            </a:r>
            <a:r>
              <a:rPr lang="en-US" sz="2100" b="0" dirty="0">
                <a:latin typeface="Berlin Sans FB" panose="020E0602020502020306" pitchFamily="34" charset="0"/>
              </a:rPr>
              <a:t> should they occur; and </a:t>
            </a:r>
            <a:r>
              <a:rPr lang="en-US" sz="2100" b="0" dirty="0">
                <a:highlight>
                  <a:srgbClr val="FFFF00"/>
                </a:highlight>
                <a:latin typeface="Berlin Sans FB" panose="020E0602020502020306" pitchFamily="34" charset="0"/>
              </a:rPr>
              <a:t>educate students concerning safe and healthy practices</a:t>
            </a:r>
            <a:r>
              <a:rPr lang="en-US" sz="2100" b="0" dirty="0">
                <a:latin typeface="Berlin Sans FB" panose="020E0602020502020306" pitchFamily="34" charset="0"/>
              </a:rPr>
              <a:t>. </a:t>
            </a:r>
          </a:p>
        </p:txBody>
      </p:sp>
      <p:sp>
        <p:nvSpPr>
          <p:cNvPr id="3" name="TextBox 2">
            <a:extLst>
              <a:ext uri="{FF2B5EF4-FFF2-40B4-BE49-F238E27FC236}">
                <a16:creationId xmlns:a16="http://schemas.microsoft.com/office/drawing/2014/main" id="{79FCB12D-2FD3-4540-AEBC-2F5DAC0CCCEC}"/>
              </a:ext>
            </a:extLst>
          </p:cNvPr>
          <p:cNvSpPr txBox="1"/>
          <p:nvPr/>
        </p:nvSpPr>
        <p:spPr>
          <a:xfrm>
            <a:off x="1189139" y="3026329"/>
            <a:ext cx="5129543" cy="1569660"/>
          </a:xfrm>
          <a:prstGeom prst="rect">
            <a:avLst/>
          </a:prstGeom>
          <a:noFill/>
        </p:spPr>
        <p:txBody>
          <a:bodyPr wrap="square" rtlCol="0">
            <a:spAutoFit/>
          </a:bodyPr>
          <a:lstStyle/>
          <a:p>
            <a:pPr marL="428625" indent="-428625">
              <a:buFont typeface="Arial" panose="020B0604020202020204" pitchFamily="34" charset="0"/>
              <a:buChar char="•"/>
            </a:pPr>
            <a:r>
              <a:rPr lang="en-US" sz="2400" dirty="0">
                <a:solidFill>
                  <a:schemeClr val="tx2"/>
                </a:solidFill>
                <a:latin typeface="Berlin Sans FB" panose="020E0602020502020306" pitchFamily="34" charset="0"/>
              </a:rPr>
              <a:t>Clinic; sick student protocols</a:t>
            </a:r>
          </a:p>
          <a:p>
            <a:pPr marL="428625" indent="-428625">
              <a:buFont typeface="Arial" panose="020B0604020202020204" pitchFamily="34" charset="0"/>
              <a:buChar char="•"/>
            </a:pPr>
            <a:r>
              <a:rPr lang="en-US" sz="2400" dirty="0">
                <a:solidFill>
                  <a:schemeClr val="tx2"/>
                </a:solidFill>
                <a:latin typeface="Berlin Sans FB" panose="020E0602020502020306" pitchFamily="34" charset="0"/>
              </a:rPr>
              <a:t>Cleaning and sanitizing protocols</a:t>
            </a:r>
          </a:p>
          <a:p>
            <a:pPr marL="428625" indent="-428625">
              <a:buFont typeface="Arial" panose="020B0604020202020204" pitchFamily="34" charset="0"/>
              <a:buChar char="•"/>
            </a:pPr>
            <a:r>
              <a:rPr lang="en-US" sz="2400" dirty="0">
                <a:solidFill>
                  <a:schemeClr val="tx2"/>
                </a:solidFill>
                <a:latin typeface="Berlin Sans FB" panose="020E0602020502020306" pitchFamily="34" charset="0"/>
              </a:rPr>
              <a:t>Injury protocols</a:t>
            </a:r>
          </a:p>
          <a:p>
            <a:pPr marL="428625" indent="-428625">
              <a:buFont typeface="Arial" panose="020B0604020202020204" pitchFamily="34" charset="0"/>
              <a:buChar char="•"/>
            </a:pPr>
            <a:r>
              <a:rPr lang="en-US" sz="2400" dirty="0">
                <a:solidFill>
                  <a:schemeClr val="tx2"/>
                </a:solidFill>
                <a:latin typeface="Berlin Sans FB" panose="020E0602020502020306" pitchFamily="34" charset="0"/>
              </a:rPr>
              <a:t>Health education</a:t>
            </a:r>
          </a:p>
        </p:txBody>
      </p:sp>
      <p:sp>
        <p:nvSpPr>
          <p:cNvPr id="5" name="Title 1">
            <a:extLst>
              <a:ext uri="{FF2B5EF4-FFF2-40B4-BE49-F238E27FC236}">
                <a16:creationId xmlns:a16="http://schemas.microsoft.com/office/drawing/2014/main" id="{5E21BF18-3CA2-23F9-C019-299D0F6A73BE}"/>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14.1 Health &amp; Safety</a:t>
            </a:r>
          </a:p>
        </p:txBody>
      </p:sp>
    </p:spTree>
    <p:extLst>
      <p:ext uri="{BB962C8B-B14F-4D97-AF65-F5344CB8AC3E}">
        <p14:creationId xmlns:p14="http://schemas.microsoft.com/office/powerpoint/2010/main" val="30289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169878" y="1123949"/>
            <a:ext cx="8897922" cy="1828801"/>
          </a:xfrm>
        </p:spPr>
        <p:txBody>
          <a:bodyPr>
            <a:normAutofit/>
          </a:bodyPr>
          <a:lstStyle/>
          <a:p>
            <a:pPr algn="l"/>
            <a:r>
              <a:rPr lang="en-US" sz="2100" b="0" dirty="0">
                <a:latin typeface="Berlin Sans FB" panose="020E0602020502020306" pitchFamily="34" charset="0"/>
              </a:rPr>
              <a:t>The school shall </a:t>
            </a:r>
            <a:r>
              <a:rPr lang="en-US" sz="2100" b="0" dirty="0">
                <a:highlight>
                  <a:srgbClr val="FFFF00"/>
                </a:highlight>
                <a:latin typeface="Berlin Sans FB" panose="020E0602020502020306" pitchFamily="34" charset="0"/>
              </a:rPr>
              <a:t>maintain health records </a:t>
            </a:r>
            <a:r>
              <a:rPr lang="en-US" sz="2100" b="0" dirty="0">
                <a:latin typeface="Berlin Sans FB" panose="020E0602020502020306" pitchFamily="34" charset="0"/>
              </a:rPr>
              <a:t>that include </a:t>
            </a:r>
            <a:r>
              <a:rPr lang="en-US" sz="2100" b="0" dirty="0">
                <a:highlight>
                  <a:srgbClr val="FFFF00"/>
                </a:highlight>
                <a:latin typeface="Berlin Sans FB" panose="020E0602020502020306" pitchFamily="34" charset="0"/>
              </a:rPr>
              <a:t>immunization data, hearing and vision screening, scoliosis screening, and school-entry medical examinations</a:t>
            </a:r>
            <a:r>
              <a:rPr lang="en-US" sz="2100" b="0" dirty="0">
                <a:latin typeface="Berlin Sans FB" panose="020E0602020502020306" pitchFamily="34" charset="0"/>
              </a:rPr>
              <a:t>. This includes completed </a:t>
            </a:r>
            <a:r>
              <a:rPr lang="en-US" sz="2100" b="0" dirty="0">
                <a:highlight>
                  <a:srgbClr val="FFFF00"/>
                </a:highlight>
                <a:latin typeface="Berlin Sans FB" panose="020E0602020502020306" pitchFamily="34" charset="0"/>
              </a:rPr>
              <a:t>DH3040 and DH680 </a:t>
            </a:r>
            <a:r>
              <a:rPr lang="en-US" sz="2100" b="0" dirty="0">
                <a:latin typeface="Berlin Sans FB" panose="020E0602020502020306" pitchFamily="34" charset="0"/>
              </a:rPr>
              <a:t>forms for each student, documentation of </a:t>
            </a:r>
            <a:r>
              <a:rPr lang="en-US" sz="2100" b="0" dirty="0">
                <a:highlight>
                  <a:srgbClr val="FFFF00"/>
                </a:highlight>
                <a:latin typeface="Berlin Sans FB" panose="020E0602020502020306" pitchFamily="34" charset="0"/>
              </a:rPr>
              <a:t>scoliosis screening in 6th grade</a:t>
            </a:r>
            <a:r>
              <a:rPr lang="en-US" sz="2100" b="0" dirty="0">
                <a:latin typeface="Berlin Sans FB" panose="020E0602020502020306" pitchFamily="34" charset="0"/>
              </a:rPr>
              <a:t>, and </a:t>
            </a:r>
            <a:r>
              <a:rPr lang="en-US" sz="2100" b="0" dirty="0">
                <a:highlight>
                  <a:srgbClr val="FFFF00"/>
                </a:highlight>
                <a:latin typeface="Berlin Sans FB" panose="020E0602020502020306" pitchFamily="34" charset="0"/>
              </a:rPr>
              <a:t>DH684 report for kindergarten and grade 7</a:t>
            </a:r>
            <a:r>
              <a:rPr lang="en-US" sz="2100" b="0" dirty="0">
                <a:latin typeface="Berlin Sans FB" panose="020E0602020502020306" pitchFamily="34" charset="0"/>
              </a:rPr>
              <a:t>.</a:t>
            </a:r>
          </a:p>
        </p:txBody>
      </p:sp>
      <p:sp>
        <p:nvSpPr>
          <p:cNvPr id="3" name="TextBox 2">
            <a:extLst>
              <a:ext uri="{FF2B5EF4-FFF2-40B4-BE49-F238E27FC236}">
                <a16:creationId xmlns:a16="http://schemas.microsoft.com/office/drawing/2014/main" id="{FF500CC7-D369-4AFB-B0A8-0EF69AE8D909}"/>
              </a:ext>
            </a:extLst>
          </p:cNvPr>
          <p:cNvSpPr txBox="1"/>
          <p:nvPr/>
        </p:nvSpPr>
        <p:spPr>
          <a:xfrm>
            <a:off x="604209" y="3001563"/>
            <a:ext cx="6681832" cy="2031325"/>
          </a:xfrm>
          <a:prstGeom prst="rect">
            <a:avLst/>
          </a:prstGeom>
          <a:noFill/>
        </p:spPr>
        <p:txBody>
          <a:bodyPr wrap="square" rtlCol="0">
            <a:spAutoFit/>
          </a:bodyPr>
          <a:lstStyle/>
          <a:p>
            <a:r>
              <a:rPr lang="en-US" sz="2100" dirty="0">
                <a:solidFill>
                  <a:schemeClr val="tx2"/>
                </a:solidFill>
                <a:latin typeface="Berlin Sans FB" panose="020E0602020502020306" pitchFamily="34" charset="0"/>
              </a:rPr>
              <a:t>Student health files (can be all in one)</a:t>
            </a:r>
          </a:p>
          <a:p>
            <a:pPr marL="771525" lvl="1" indent="-428625">
              <a:buFont typeface="Arial" panose="020B0604020202020204" pitchFamily="34" charset="0"/>
              <a:buChar char="•"/>
            </a:pPr>
            <a:r>
              <a:rPr lang="en-US" sz="2100" dirty="0">
                <a:solidFill>
                  <a:schemeClr val="tx2"/>
                </a:solidFill>
                <a:latin typeface="Berlin Sans FB" panose="020E0602020502020306" pitchFamily="34" charset="0"/>
              </a:rPr>
              <a:t>DH3040 – school entry health form (HS, too)</a:t>
            </a:r>
          </a:p>
          <a:p>
            <a:pPr marL="771525" lvl="1" indent="-428625">
              <a:buFont typeface="Arial" panose="020B0604020202020204" pitchFamily="34" charset="0"/>
              <a:buChar char="•"/>
            </a:pPr>
            <a:r>
              <a:rPr lang="en-US" sz="2100" dirty="0">
                <a:solidFill>
                  <a:schemeClr val="tx2"/>
                </a:solidFill>
                <a:latin typeface="Berlin Sans FB" panose="020E0602020502020306" pitchFamily="34" charset="0"/>
              </a:rPr>
              <a:t>DH680 - immunization</a:t>
            </a:r>
          </a:p>
          <a:p>
            <a:pPr marL="771525" lvl="1" indent="-428625">
              <a:buFont typeface="Arial" panose="020B0604020202020204" pitchFamily="34" charset="0"/>
              <a:buChar char="•"/>
            </a:pPr>
            <a:r>
              <a:rPr lang="en-US" sz="2100" dirty="0">
                <a:solidFill>
                  <a:schemeClr val="tx2"/>
                </a:solidFill>
                <a:highlight>
                  <a:srgbClr val="FFFF00"/>
                </a:highlight>
                <a:latin typeface="Berlin Sans FB" panose="020E0602020502020306" pitchFamily="34" charset="0"/>
              </a:rPr>
              <a:t>6</a:t>
            </a:r>
            <a:r>
              <a:rPr lang="en-US" sz="2100" baseline="30000" dirty="0">
                <a:solidFill>
                  <a:schemeClr val="tx2"/>
                </a:solidFill>
                <a:highlight>
                  <a:srgbClr val="FFFF00"/>
                </a:highlight>
                <a:latin typeface="Berlin Sans FB" panose="020E0602020502020306" pitchFamily="34" charset="0"/>
              </a:rPr>
              <a:t>th</a:t>
            </a:r>
            <a:r>
              <a:rPr lang="en-US" sz="2100" dirty="0">
                <a:solidFill>
                  <a:schemeClr val="tx2"/>
                </a:solidFill>
                <a:highlight>
                  <a:srgbClr val="FFFF00"/>
                </a:highlight>
                <a:latin typeface="Berlin Sans FB" panose="020E0602020502020306" pitchFamily="34" charset="0"/>
              </a:rPr>
              <a:t> grade </a:t>
            </a:r>
            <a:r>
              <a:rPr lang="en-US" sz="2100" dirty="0">
                <a:solidFill>
                  <a:schemeClr val="tx2"/>
                </a:solidFill>
                <a:latin typeface="Berlin Sans FB" panose="020E0602020502020306" pitchFamily="34" charset="0"/>
              </a:rPr>
              <a:t>scoliosis screening results</a:t>
            </a:r>
          </a:p>
          <a:p>
            <a:pPr marL="771525" lvl="1" indent="-428625">
              <a:buFont typeface="Arial" panose="020B0604020202020204" pitchFamily="34" charset="0"/>
              <a:buChar char="•"/>
            </a:pPr>
            <a:r>
              <a:rPr lang="en-US" sz="2100" dirty="0">
                <a:solidFill>
                  <a:schemeClr val="tx2"/>
                </a:solidFill>
                <a:latin typeface="Berlin Sans FB" panose="020E0602020502020306" pitchFamily="34" charset="0"/>
              </a:rPr>
              <a:t>Hearing and vision screening results</a:t>
            </a:r>
          </a:p>
          <a:p>
            <a:r>
              <a:rPr lang="en-US" sz="2100" dirty="0">
                <a:solidFill>
                  <a:schemeClr val="tx2"/>
                </a:solidFill>
                <a:latin typeface="Berlin Sans FB" panose="020E0602020502020306" pitchFamily="34" charset="0"/>
              </a:rPr>
              <a:t>School DH684 report (for grs K &amp; 7)</a:t>
            </a:r>
          </a:p>
        </p:txBody>
      </p:sp>
      <p:sp>
        <p:nvSpPr>
          <p:cNvPr id="5" name="Title 1">
            <a:extLst>
              <a:ext uri="{FF2B5EF4-FFF2-40B4-BE49-F238E27FC236}">
                <a16:creationId xmlns:a16="http://schemas.microsoft.com/office/drawing/2014/main" id="{EF570ACC-256D-5E0D-D9E9-42477390D24C}"/>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14.2 Health Records</a:t>
            </a:r>
          </a:p>
        </p:txBody>
      </p:sp>
    </p:spTree>
    <p:extLst>
      <p:ext uri="{BB962C8B-B14F-4D97-AF65-F5344CB8AC3E}">
        <p14:creationId xmlns:p14="http://schemas.microsoft.com/office/powerpoint/2010/main" val="25589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182880" y="1200150"/>
            <a:ext cx="8580120" cy="2082368"/>
          </a:xfrm>
        </p:spPr>
        <p:txBody>
          <a:bodyPr>
            <a:normAutofit/>
          </a:bodyPr>
          <a:lstStyle/>
          <a:p>
            <a:pPr algn="l"/>
            <a:r>
              <a:rPr lang="en-US" sz="2100" b="0" dirty="0">
                <a:latin typeface="Berlin Sans FB" panose="020E0602020502020306" pitchFamily="34" charset="0"/>
              </a:rPr>
              <a:t>The school shall be in compliance with diocesan and applicable state and county requirements regarding protection, health, sanitation, and safety. The school shall have completed Florida Department of Health forms, as applicable. This includes DH 1777 for Radon, DH 4160 for sanitation, DH 4023 for food service, and a completed fire code inspection and compliance report.</a:t>
            </a:r>
          </a:p>
        </p:txBody>
      </p:sp>
      <p:sp>
        <p:nvSpPr>
          <p:cNvPr id="3" name="TextBox 2">
            <a:extLst>
              <a:ext uri="{FF2B5EF4-FFF2-40B4-BE49-F238E27FC236}">
                <a16:creationId xmlns:a16="http://schemas.microsoft.com/office/drawing/2014/main" id="{F9D99070-D66E-463E-A6A0-CF3BE391A3A5}"/>
              </a:ext>
            </a:extLst>
          </p:cNvPr>
          <p:cNvSpPr txBox="1"/>
          <p:nvPr/>
        </p:nvSpPr>
        <p:spPr>
          <a:xfrm>
            <a:off x="182880" y="3402912"/>
            <a:ext cx="8498205" cy="1384995"/>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DH1777 (Radon Measurement Report) – see next slide;</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DH4160 (proof of compliance with sanitation standards for K-12 private schools)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Fire department, smoke &amp; fire detector, and kitchen inspections</a:t>
            </a:r>
          </a:p>
        </p:txBody>
      </p:sp>
      <p:sp>
        <p:nvSpPr>
          <p:cNvPr id="5" name="Title 1">
            <a:extLst>
              <a:ext uri="{FF2B5EF4-FFF2-40B4-BE49-F238E27FC236}">
                <a16:creationId xmlns:a16="http://schemas.microsoft.com/office/drawing/2014/main" id="{1572E656-0E6B-0AF5-C7A7-60A354CF9950}"/>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14.3 Building/Facility requirements</a:t>
            </a:r>
          </a:p>
        </p:txBody>
      </p:sp>
    </p:spTree>
    <p:extLst>
      <p:ext uri="{BB962C8B-B14F-4D97-AF65-F5344CB8AC3E}">
        <p14:creationId xmlns:p14="http://schemas.microsoft.com/office/powerpoint/2010/main" val="6755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228600" y="1276350"/>
            <a:ext cx="8763000" cy="3867150"/>
          </a:xfrm>
        </p:spPr>
        <p:txBody>
          <a:bodyPr>
            <a:noAutofit/>
          </a:bodyPr>
          <a:lstStyle/>
          <a:p>
            <a:pPr algn="l"/>
            <a:r>
              <a:rPr lang="en-US" sz="2100" b="0" dirty="0">
                <a:latin typeface="Berlin Sans FB" panose="020E0602020502020306" pitchFamily="34" charset="0"/>
              </a:rPr>
              <a:t>The following counties are currently exempt from mandatory radon testing: Baker Bay Bradford Clay Collier Escambia Flagler Franklin Glades Hendry Lafayette Lake Lee Monroe Okeechobee Orange Santa Rosa Wakulla Washington. If the school/center is in a county on this list, radon testing is not required. </a:t>
            </a:r>
            <a:r>
              <a:rPr lang="en-US" sz="2100" b="0" dirty="0">
                <a:highlight>
                  <a:srgbClr val="FFFF00"/>
                </a:highlight>
                <a:latin typeface="Berlin Sans FB" panose="020E0602020502020306" pitchFamily="34" charset="0"/>
              </a:rPr>
              <a:t>If the school/center is in a county not on this list, then radon testing is required at the time of the build and five years later. If the second test is clear, then nothing further is needed unless changes are made to the building structure. </a:t>
            </a:r>
            <a:br>
              <a:rPr lang="en-US" sz="2100" b="0" dirty="0">
                <a:highlight>
                  <a:srgbClr val="FFFF00"/>
                </a:highlight>
                <a:latin typeface="Berlin Sans FB" panose="020E0602020502020306" pitchFamily="34" charset="0"/>
              </a:rPr>
            </a:br>
            <a:br>
              <a:rPr lang="en-US" sz="2100" b="0" dirty="0">
                <a:latin typeface="Berlin Sans FB" panose="020E0602020502020306" pitchFamily="34" charset="0"/>
              </a:rPr>
            </a:br>
            <a:r>
              <a:rPr lang="en-US" sz="2100" b="0" dirty="0">
                <a:latin typeface="Berlin Sans FB" panose="020E0602020502020306" pitchFamily="34" charset="0"/>
              </a:rPr>
              <a:t>(These two test results are the documentation used for scholarship compliance.)</a:t>
            </a:r>
            <a:br>
              <a:rPr lang="en-US" sz="2100" b="0" dirty="0">
                <a:latin typeface="Berlin Sans FB" panose="020E0602020502020306" pitchFamily="34" charset="0"/>
              </a:rPr>
            </a:br>
            <a:br>
              <a:rPr lang="en-US" sz="2100" b="0" dirty="0">
                <a:latin typeface="Berlin Sans FB" panose="020E0602020502020306" pitchFamily="34" charset="0"/>
              </a:rPr>
            </a:br>
            <a:endParaRPr lang="en-US" sz="2100" b="0" dirty="0">
              <a:latin typeface="Berlin Sans FB" panose="020E0602020502020306" pitchFamily="34" charset="0"/>
            </a:endParaRPr>
          </a:p>
        </p:txBody>
      </p:sp>
      <p:sp>
        <p:nvSpPr>
          <p:cNvPr id="3" name="Title 1">
            <a:extLst>
              <a:ext uri="{FF2B5EF4-FFF2-40B4-BE49-F238E27FC236}">
                <a16:creationId xmlns:a16="http://schemas.microsoft.com/office/drawing/2014/main" id="{0B874D12-74D9-4900-96F5-303F77EEF4F6}"/>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14.3 Building/Facility requirements</a:t>
            </a:r>
          </a:p>
        </p:txBody>
      </p:sp>
    </p:spTree>
    <p:extLst>
      <p:ext uri="{BB962C8B-B14F-4D97-AF65-F5344CB8AC3E}">
        <p14:creationId xmlns:p14="http://schemas.microsoft.com/office/powerpoint/2010/main" val="32268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304800" y="1276350"/>
            <a:ext cx="8686800" cy="1717854"/>
          </a:xfrm>
        </p:spPr>
        <p:txBody>
          <a:bodyPr>
            <a:normAutofit/>
          </a:bodyPr>
          <a:lstStyle/>
          <a:p>
            <a:pPr algn="l"/>
            <a:r>
              <a:rPr lang="en-US" sz="2100" b="0" dirty="0">
                <a:latin typeface="Berlin Sans FB" panose="020E0602020502020306" pitchFamily="34" charset="0"/>
              </a:rPr>
              <a:t>The school shall develop and make available a </a:t>
            </a:r>
            <a:r>
              <a:rPr lang="en-US" sz="2100" b="0" dirty="0">
                <a:highlight>
                  <a:srgbClr val="FFFF00"/>
                </a:highlight>
                <a:latin typeface="Berlin Sans FB" panose="020E0602020502020306" pitchFamily="34" charset="0"/>
              </a:rPr>
              <a:t>written safety and security plan</a:t>
            </a:r>
            <a:r>
              <a:rPr lang="en-US" sz="2100" b="0" dirty="0">
                <a:latin typeface="Berlin Sans FB" panose="020E0602020502020306" pitchFamily="34" charset="0"/>
              </a:rPr>
              <a:t> which shall include a section on emergency procedures to address such matters as natural disasters, environmental hazards, dangerous weather, violent incidents, and </a:t>
            </a:r>
            <a:r>
              <a:rPr lang="en-US" sz="2100" b="0" dirty="0">
                <a:highlight>
                  <a:srgbClr val="FFFF00"/>
                </a:highlight>
                <a:latin typeface="Berlin Sans FB" panose="020E0602020502020306" pitchFamily="34" charset="0"/>
              </a:rPr>
              <a:t>evidence of evacuation drills</a:t>
            </a:r>
            <a:r>
              <a:rPr lang="en-US" sz="2100" b="0" dirty="0">
                <a:latin typeface="Berlin Sans FB" panose="020E0602020502020306" pitchFamily="34" charset="0"/>
              </a:rPr>
              <a:t>.</a:t>
            </a:r>
          </a:p>
        </p:txBody>
      </p:sp>
      <p:sp>
        <p:nvSpPr>
          <p:cNvPr id="4" name="TextBox 3">
            <a:extLst>
              <a:ext uri="{FF2B5EF4-FFF2-40B4-BE49-F238E27FC236}">
                <a16:creationId xmlns:a16="http://schemas.microsoft.com/office/drawing/2014/main" id="{D7FC64B5-3B75-4165-8386-74871169BEAC}"/>
              </a:ext>
            </a:extLst>
          </p:cNvPr>
          <p:cNvSpPr txBox="1"/>
          <p:nvPr/>
        </p:nvSpPr>
        <p:spPr>
          <a:xfrm>
            <a:off x="467043" y="3249022"/>
            <a:ext cx="7531216" cy="1384995"/>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Safety &amp; security plans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Evidence of evacuation, tornado, and lock-down drills (logs)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Highly visible exit maps in all classrooms; Safety posters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Building entrance procedures</a:t>
            </a:r>
          </a:p>
        </p:txBody>
      </p:sp>
      <p:sp>
        <p:nvSpPr>
          <p:cNvPr id="5" name="Title 1">
            <a:extLst>
              <a:ext uri="{FF2B5EF4-FFF2-40B4-BE49-F238E27FC236}">
                <a16:creationId xmlns:a16="http://schemas.microsoft.com/office/drawing/2014/main" id="{045D25B7-087A-C61E-7DFA-FCF27A1052D3}"/>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14.4 Safety &amp; Security</a:t>
            </a:r>
          </a:p>
        </p:txBody>
      </p:sp>
    </p:spTree>
    <p:extLst>
      <p:ext uri="{BB962C8B-B14F-4D97-AF65-F5344CB8AC3E}">
        <p14:creationId xmlns:p14="http://schemas.microsoft.com/office/powerpoint/2010/main" val="13473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140992" y="1154888"/>
            <a:ext cx="8790924" cy="1950261"/>
          </a:xfrm>
        </p:spPr>
        <p:txBody>
          <a:bodyPr>
            <a:noAutofit/>
          </a:bodyPr>
          <a:lstStyle/>
          <a:p>
            <a:pPr algn="l"/>
            <a:r>
              <a:rPr lang="en-US" sz="2100" b="0" dirty="0">
                <a:latin typeface="Berlin Sans FB" panose="020E0602020502020306" pitchFamily="34" charset="0"/>
              </a:rPr>
              <a:t>The school shall be in compliance with provincial and diocesan </a:t>
            </a:r>
            <a:r>
              <a:rPr lang="en-US" sz="2100" b="0" dirty="0">
                <a:highlight>
                  <a:srgbClr val="FFFF00"/>
                </a:highlight>
                <a:latin typeface="Berlin Sans FB" panose="020E0602020502020306" pitchFamily="34" charset="0"/>
              </a:rPr>
              <a:t>safe environment policies</a:t>
            </a:r>
            <a:r>
              <a:rPr lang="en-US" sz="2100" b="0" dirty="0">
                <a:latin typeface="Berlin Sans FB" panose="020E0602020502020306" pitchFamily="34" charset="0"/>
              </a:rPr>
              <a:t>, including training, background screening, and </a:t>
            </a:r>
            <a:r>
              <a:rPr lang="en-US" sz="2100" b="0" dirty="0">
                <a:highlight>
                  <a:srgbClr val="FFFF00"/>
                </a:highlight>
                <a:latin typeface="Berlin Sans FB" panose="020E0602020502020306" pitchFamily="34" charset="0"/>
              </a:rPr>
              <a:t>history checks with previous employers</a:t>
            </a:r>
            <a:r>
              <a:rPr lang="en-US" sz="2100" b="0" dirty="0">
                <a:latin typeface="Berlin Sans FB" panose="020E0602020502020306" pitchFamily="34" charset="0"/>
              </a:rPr>
              <a:t>. The school shall post a diocesan approved staff </a:t>
            </a:r>
            <a:r>
              <a:rPr lang="en-US" sz="2100" b="0" dirty="0">
                <a:highlight>
                  <a:srgbClr val="FFFF00"/>
                </a:highlight>
                <a:latin typeface="Berlin Sans FB" panose="020E0602020502020306" pitchFamily="34" charset="0"/>
              </a:rPr>
              <a:t>code of ethics </a:t>
            </a:r>
            <a:r>
              <a:rPr lang="en-US" sz="2100" b="0" dirty="0">
                <a:latin typeface="Berlin Sans FB" panose="020E0602020502020306" pitchFamily="34" charset="0"/>
              </a:rPr>
              <a:t>which includes training and the requirement to report abuse. </a:t>
            </a:r>
            <a:r>
              <a:rPr lang="en-US" sz="2100" b="0" dirty="0">
                <a:highlight>
                  <a:srgbClr val="FFFF00"/>
                </a:highlight>
                <a:latin typeface="Berlin Sans FB" panose="020E0602020502020306" pitchFamily="34" charset="0"/>
              </a:rPr>
              <a:t>Abuse reporting posters </a:t>
            </a:r>
            <a:r>
              <a:rPr lang="en-US" sz="2100" b="0" dirty="0">
                <a:latin typeface="Berlin Sans FB" panose="020E0602020502020306" pitchFamily="34" charset="0"/>
              </a:rPr>
              <a:t>shall be on display in the school.</a:t>
            </a:r>
          </a:p>
        </p:txBody>
      </p:sp>
      <p:sp>
        <p:nvSpPr>
          <p:cNvPr id="4" name="TextBox 3">
            <a:extLst>
              <a:ext uri="{FF2B5EF4-FFF2-40B4-BE49-F238E27FC236}">
                <a16:creationId xmlns:a16="http://schemas.microsoft.com/office/drawing/2014/main" id="{99BE53B9-8DDE-4887-9D91-36BB899CD4EA}"/>
              </a:ext>
            </a:extLst>
          </p:cNvPr>
          <p:cNvSpPr txBox="1"/>
          <p:nvPr/>
        </p:nvSpPr>
        <p:spPr>
          <a:xfrm>
            <a:off x="212085" y="3213794"/>
            <a:ext cx="8719831" cy="1708160"/>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Safe environment training certificates in files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Background screening results and history checks in files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Spreadsheet of staff members (catechetical, educator certificates, etc.)</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Posted code of ethics</a:t>
            </a:r>
          </a:p>
          <a:p>
            <a:pPr marL="428625" indent="-428625">
              <a:buFont typeface="Arial" panose="020B0604020202020204" pitchFamily="34" charset="0"/>
              <a:buChar char="•"/>
            </a:pPr>
            <a:r>
              <a:rPr lang="en-US" sz="2100" dirty="0">
                <a:solidFill>
                  <a:schemeClr val="tx2"/>
                </a:solidFill>
                <a:highlight>
                  <a:srgbClr val="FFFF00"/>
                </a:highlight>
                <a:latin typeface="Berlin Sans FB" panose="020E0602020502020306" pitchFamily="34" charset="0"/>
              </a:rPr>
              <a:t>FLDOE approved abuse reporting posters – staff and student (11x17)</a:t>
            </a:r>
          </a:p>
        </p:txBody>
      </p:sp>
      <p:sp>
        <p:nvSpPr>
          <p:cNvPr id="5" name="Title 1">
            <a:extLst>
              <a:ext uri="{FF2B5EF4-FFF2-40B4-BE49-F238E27FC236}">
                <a16:creationId xmlns:a16="http://schemas.microsoft.com/office/drawing/2014/main" id="{11226AEB-8D7C-2974-EC06-90345886DFB3}"/>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14.5 Safe environment</a:t>
            </a:r>
          </a:p>
        </p:txBody>
      </p:sp>
    </p:spTree>
    <p:extLst>
      <p:ext uri="{BB962C8B-B14F-4D97-AF65-F5344CB8AC3E}">
        <p14:creationId xmlns:p14="http://schemas.microsoft.com/office/powerpoint/2010/main" val="19124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430" y="4490581"/>
            <a:ext cx="1577756" cy="525919"/>
          </a:xfrm>
          <a:prstGeom prst="rect">
            <a:avLst/>
          </a:prstGeom>
        </p:spPr>
      </p:pic>
      <p:sp>
        <p:nvSpPr>
          <p:cNvPr id="12" name="Rectangle 11"/>
          <p:cNvSpPr/>
          <p:nvPr/>
        </p:nvSpPr>
        <p:spPr>
          <a:xfrm>
            <a:off x="105833" y="5016500"/>
            <a:ext cx="8949267" cy="34289"/>
          </a:xfrm>
          <a:prstGeom prst="rect">
            <a:avLst/>
          </a:prstGeom>
          <a:solidFill>
            <a:srgbClr val="D6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prstClr val="white"/>
              </a:solidFill>
              <a:latin typeface="Calibri" panose="020F0502020204030204"/>
            </a:endParaRPr>
          </a:p>
        </p:txBody>
      </p:sp>
      <p:sp>
        <p:nvSpPr>
          <p:cNvPr id="7" name="TextBox 6"/>
          <p:cNvSpPr txBox="1"/>
          <p:nvPr/>
        </p:nvSpPr>
        <p:spPr>
          <a:xfrm>
            <a:off x="152400" y="127001"/>
            <a:ext cx="8763000" cy="646331"/>
          </a:xfrm>
          <a:prstGeom prst="rect">
            <a:avLst/>
          </a:prstGeom>
          <a:noFill/>
        </p:spPr>
        <p:txBody>
          <a:bodyPr wrap="square" rtlCol="0">
            <a:spAutoFit/>
          </a:bodyPr>
          <a:lstStyle/>
          <a:p>
            <a:pPr algn="ctr">
              <a:defRPr/>
            </a:pPr>
            <a:r>
              <a:rPr lang="en-US" dirty="0">
                <a:solidFill>
                  <a:prstClr val="black"/>
                </a:solidFill>
                <a:latin typeface="Arial Black" panose="020B0A04020102020204" pitchFamily="34" charset="0"/>
              </a:rPr>
              <a:t>11x17 </a:t>
            </a:r>
            <a:r>
              <a:rPr lang="en-US" dirty="0">
                <a:solidFill>
                  <a:prstClr val="black"/>
                </a:solidFill>
                <a:cs typeface="Arial" panose="020B0604020202020204" pitchFamily="34" charset="0"/>
              </a:rPr>
              <a:t>English and Spanish Posters – reporting abuse and misconduct for STUDENTS to see</a:t>
            </a:r>
          </a:p>
        </p:txBody>
      </p:sp>
      <p:sp>
        <p:nvSpPr>
          <p:cNvPr id="11" name="Rectangle 10"/>
          <p:cNvSpPr/>
          <p:nvPr/>
        </p:nvSpPr>
        <p:spPr>
          <a:xfrm>
            <a:off x="747789" y="4247892"/>
            <a:ext cx="6760028" cy="300082"/>
          </a:xfrm>
          <a:prstGeom prst="rect">
            <a:avLst/>
          </a:prstGeom>
        </p:spPr>
        <p:txBody>
          <a:bodyPr wrap="square">
            <a:spAutoFit/>
          </a:bodyPr>
          <a:lstStyle/>
          <a:p>
            <a:pPr defTabSz="685800" eaLnBrk="1" fontAlgn="auto" hangingPunct="1">
              <a:spcBef>
                <a:spcPts val="0"/>
              </a:spcBef>
              <a:spcAft>
                <a:spcPts val="0"/>
              </a:spcAft>
              <a:defRPr/>
            </a:pPr>
            <a:r>
              <a:rPr lang="en-US" sz="1350" dirty="0">
                <a:solidFill>
                  <a:prstClr val="black"/>
                </a:solidFill>
                <a:latin typeface="Calibri" panose="020F0502020204030204"/>
                <a:hlinkClick r:id="rId3"/>
              </a:rPr>
              <a:t>http://www.fldoe.org/teaching/professional-practices/reporting-misconduct-abuse.stml</a:t>
            </a:r>
            <a:r>
              <a:rPr lang="en-US" sz="1350" dirty="0">
                <a:solidFill>
                  <a:prstClr val="black"/>
                </a:solidFill>
                <a:latin typeface="Calibri" panose="020F0502020204030204"/>
              </a:rPr>
              <a:t> </a:t>
            </a:r>
          </a:p>
        </p:txBody>
      </p:sp>
      <p:pic>
        <p:nvPicPr>
          <p:cNvPr id="15" name="Picture 14">
            <a:extLst>
              <a:ext uri="{FF2B5EF4-FFF2-40B4-BE49-F238E27FC236}">
                <a16:creationId xmlns:a16="http://schemas.microsoft.com/office/drawing/2014/main" id="{8A553B08-50DF-4D8D-9CEA-470C25CC3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608" y="837099"/>
            <a:ext cx="2134607" cy="3298939"/>
          </a:xfrm>
          <a:prstGeom prst="rect">
            <a:avLst/>
          </a:prstGeom>
        </p:spPr>
      </p:pic>
      <p:pic>
        <p:nvPicPr>
          <p:cNvPr id="19" name="Picture 18">
            <a:extLst>
              <a:ext uri="{FF2B5EF4-FFF2-40B4-BE49-F238E27FC236}">
                <a16:creationId xmlns:a16="http://schemas.microsoft.com/office/drawing/2014/main" id="{9302B1BC-77BE-466C-880B-2AC1FA053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69" y="773332"/>
            <a:ext cx="2623610" cy="3395260"/>
          </a:xfrm>
          <a:prstGeom prst="rect">
            <a:avLst/>
          </a:prstGeom>
        </p:spPr>
      </p:pic>
    </p:spTree>
    <p:extLst>
      <p:ext uri="{BB962C8B-B14F-4D97-AF65-F5344CB8AC3E}">
        <p14:creationId xmlns:p14="http://schemas.microsoft.com/office/powerpoint/2010/main" val="1992977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762000" y="1200150"/>
            <a:ext cx="7204586" cy="1241885"/>
          </a:xfrm>
        </p:spPr>
        <p:txBody>
          <a:bodyPr>
            <a:normAutofit/>
          </a:bodyPr>
          <a:lstStyle/>
          <a:p>
            <a:pPr algn="l"/>
            <a:r>
              <a:rPr lang="en-US" sz="2100" b="0" dirty="0">
                <a:latin typeface="Berlin Sans FB" panose="020E0602020502020306" pitchFamily="34" charset="0"/>
              </a:rPr>
              <a:t>The school shall publish, implement, and display statements of nondiscrimination of students and personnel in accordance with federal law and regulations, </a:t>
            </a:r>
            <a:r>
              <a:rPr lang="en-US" sz="2100" b="0" dirty="0">
                <a:highlight>
                  <a:srgbClr val="FFFF00"/>
                </a:highlight>
                <a:latin typeface="Berlin Sans FB" panose="020E0602020502020306" pitchFamily="34" charset="0"/>
              </a:rPr>
              <a:t>under diocesan guidance</a:t>
            </a:r>
            <a:r>
              <a:rPr lang="en-US" sz="2100" b="0" dirty="0">
                <a:latin typeface="Berlin Sans FB" panose="020E0602020502020306" pitchFamily="34" charset="0"/>
              </a:rPr>
              <a:t>.</a:t>
            </a:r>
          </a:p>
        </p:txBody>
      </p:sp>
      <p:sp>
        <p:nvSpPr>
          <p:cNvPr id="4" name="TextBox 3">
            <a:extLst>
              <a:ext uri="{FF2B5EF4-FFF2-40B4-BE49-F238E27FC236}">
                <a16:creationId xmlns:a16="http://schemas.microsoft.com/office/drawing/2014/main" id="{48ADEF75-BF81-4DA6-8CA5-7BB766A2AEEB}"/>
              </a:ext>
            </a:extLst>
          </p:cNvPr>
          <p:cNvSpPr txBox="1"/>
          <p:nvPr/>
        </p:nvSpPr>
        <p:spPr>
          <a:xfrm>
            <a:off x="622533" y="2640284"/>
            <a:ext cx="7923320" cy="738664"/>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Statement in compliance with diocesan attorney recommendation</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In handbooks, website</a:t>
            </a:r>
          </a:p>
        </p:txBody>
      </p:sp>
      <p:sp>
        <p:nvSpPr>
          <p:cNvPr id="5" name="Title 1">
            <a:extLst>
              <a:ext uri="{FF2B5EF4-FFF2-40B4-BE49-F238E27FC236}">
                <a16:creationId xmlns:a16="http://schemas.microsoft.com/office/drawing/2014/main" id="{88414FD3-A345-95C8-5075-5AC8AD6B32D8}"/>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14.6 Nondiscrimination</a:t>
            </a:r>
          </a:p>
        </p:txBody>
      </p:sp>
    </p:spTree>
    <p:extLst>
      <p:ext uri="{BB962C8B-B14F-4D97-AF65-F5344CB8AC3E}">
        <p14:creationId xmlns:p14="http://schemas.microsoft.com/office/powerpoint/2010/main" val="10311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9726-CBA2-BB50-0BB2-A3D35390178F}"/>
              </a:ext>
            </a:extLst>
          </p:cNvPr>
          <p:cNvSpPr>
            <a:spLocks noGrp="1"/>
          </p:cNvSpPr>
          <p:nvPr>
            <p:ph type="title"/>
          </p:nvPr>
        </p:nvSpPr>
        <p:spPr>
          <a:xfrm>
            <a:off x="990600" y="1504950"/>
            <a:ext cx="7772400" cy="2057400"/>
          </a:xfrm>
        </p:spPr>
        <p:txBody>
          <a:bodyPr/>
          <a:lstStyle/>
          <a:p>
            <a:pPr algn="ctr"/>
            <a:r>
              <a:rPr lang="en-US" dirty="0"/>
              <a:t>Governance &amp; Leadership</a:t>
            </a:r>
            <a:br>
              <a:rPr lang="en-US" dirty="0"/>
            </a:br>
            <a:br>
              <a:rPr lang="en-US" dirty="0"/>
            </a:br>
            <a:r>
              <a:rPr lang="en-US" dirty="0"/>
              <a:t>Standard 5</a:t>
            </a:r>
            <a:br>
              <a:rPr lang="en-US" dirty="0"/>
            </a:br>
            <a:r>
              <a:rPr lang="en-US" dirty="0"/>
              <a:t>Governing body</a:t>
            </a:r>
          </a:p>
        </p:txBody>
      </p:sp>
    </p:spTree>
    <p:extLst>
      <p:ext uri="{BB962C8B-B14F-4D97-AF65-F5344CB8AC3E}">
        <p14:creationId xmlns:p14="http://schemas.microsoft.com/office/powerpoint/2010/main" val="3829928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136108" y="1063624"/>
            <a:ext cx="8779292" cy="2863267"/>
          </a:xfrm>
        </p:spPr>
        <p:txBody>
          <a:bodyPr>
            <a:noAutofit/>
          </a:bodyPr>
          <a:lstStyle/>
          <a:p>
            <a:pPr algn="l"/>
            <a:r>
              <a:rPr lang="en-US" sz="2100" b="0" dirty="0">
                <a:latin typeface="Berlin Sans FB" panose="020E0602020502020306" pitchFamily="34" charset="0"/>
              </a:rPr>
              <a:t>The school shall develop an </a:t>
            </a:r>
            <a:r>
              <a:rPr lang="en-US" sz="2100" b="0" dirty="0">
                <a:highlight>
                  <a:srgbClr val="FFFF00"/>
                </a:highlight>
                <a:latin typeface="Berlin Sans FB" panose="020E0602020502020306" pitchFamily="34" charset="0"/>
              </a:rPr>
              <a:t>academic calendar </a:t>
            </a:r>
            <a:r>
              <a:rPr lang="en-US" sz="2100" b="0" dirty="0">
                <a:latin typeface="Berlin Sans FB" panose="020E0602020502020306" pitchFamily="34" charset="0"/>
              </a:rPr>
              <a:t>and supporting attendance policies and records that are sufficient to the operation of a quality instructional program with a </a:t>
            </a:r>
            <a:r>
              <a:rPr lang="en-US" sz="2100" b="0" dirty="0">
                <a:highlight>
                  <a:srgbClr val="FFFF00"/>
                </a:highlight>
                <a:latin typeface="Berlin Sans FB" panose="020E0602020502020306" pitchFamily="34" charset="0"/>
              </a:rPr>
              <a:t>minimum of 180 actual school days</a:t>
            </a:r>
            <a:r>
              <a:rPr lang="en-US" sz="2100" b="0" dirty="0">
                <a:latin typeface="Berlin Sans FB" panose="020E0602020502020306" pitchFamily="34" charset="0"/>
              </a:rPr>
              <a:t>.  The school year shall include a minimum of 540 </a:t>
            </a:r>
            <a:r>
              <a:rPr lang="en-US" sz="2100" b="0" dirty="0">
                <a:highlight>
                  <a:srgbClr val="FFFF00"/>
                </a:highlight>
                <a:latin typeface="Berlin Sans FB" panose="020E0602020502020306" pitchFamily="34" charset="0"/>
              </a:rPr>
              <a:t>net instructional hours</a:t>
            </a:r>
            <a:r>
              <a:rPr lang="en-US" sz="2100" b="0" dirty="0">
                <a:latin typeface="Berlin Sans FB" panose="020E0602020502020306" pitchFamily="34" charset="0"/>
              </a:rPr>
              <a:t> for kindergarten, 720 net instructional hours for grades 1-3, and 900 net instructional hours for grades 4-12. </a:t>
            </a:r>
            <a:r>
              <a:rPr lang="en-US" sz="2100" b="0" dirty="0">
                <a:highlight>
                  <a:srgbClr val="FFFF00"/>
                </a:highlight>
                <a:latin typeface="Berlin Sans FB" panose="020E0602020502020306" pitchFamily="34" charset="0"/>
              </a:rPr>
              <a:t>High schools (and middle schools teaching a course for high school credit) shall ensure that one full credit includes a minimum of 135 instructional hours.</a:t>
            </a:r>
          </a:p>
        </p:txBody>
      </p:sp>
      <p:sp>
        <p:nvSpPr>
          <p:cNvPr id="4" name="TextBox 3">
            <a:extLst>
              <a:ext uri="{FF2B5EF4-FFF2-40B4-BE49-F238E27FC236}">
                <a16:creationId xmlns:a16="http://schemas.microsoft.com/office/drawing/2014/main" id="{472F2F1D-B2A1-4C3F-92CD-03CEE5EE128B}"/>
              </a:ext>
            </a:extLst>
          </p:cNvPr>
          <p:cNvSpPr txBox="1"/>
          <p:nvPr/>
        </p:nvSpPr>
        <p:spPr>
          <a:xfrm>
            <a:off x="415317" y="3926892"/>
            <a:ext cx="6630222" cy="1061829"/>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School calendar with days noted</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Class schedules with minutes tallied</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High Schools – tally hours for full and half credit classes</a:t>
            </a:r>
          </a:p>
        </p:txBody>
      </p:sp>
      <p:sp>
        <p:nvSpPr>
          <p:cNvPr id="5" name="Title 1">
            <a:extLst>
              <a:ext uri="{FF2B5EF4-FFF2-40B4-BE49-F238E27FC236}">
                <a16:creationId xmlns:a16="http://schemas.microsoft.com/office/drawing/2014/main" id="{0292317C-1FF5-F088-B598-0E8DBA1D3285}"/>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14.7 School calendar</a:t>
            </a:r>
          </a:p>
        </p:txBody>
      </p:sp>
    </p:spTree>
    <p:extLst>
      <p:ext uri="{BB962C8B-B14F-4D97-AF65-F5344CB8AC3E}">
        <p14:creationId xmlns:p14="http://schemas.microsoft.com/office/powerpoint/2010/main" val="61013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533400" y="1332125"/>
            <a:ext cx="7828944" cy="2479249"/>
          </a:xfrm>
        </p:spPr>
        <p:txBody>
          <a:bodyPr>
            <a:normAutofit fontScale="90000"/>
          </a:bodyPr>
          <a:lstStyle/>
          <a:p>
            <a:pPr algn="l"/>
            <a:r>
              <a:rPr lang="en-US" sz="1650" b="0" dirty="0">
                <a:latin typeface="Berlin Sans FB" panose="020E0602020502020306" pitchFamily="34" charset="0"/>
              </a:rPr>
              <a:t>The age of the student is the primary appropriate entrance requirement.  Entry dates shall be in accordance with the following schedule:</a:t>
            </a:r>
            <a:br>
              <a:rPr lang="en-US" sz="1650" b="0" dirty="0">
                <a:latin typeface="Berlin Sans FB" panose="020E0602020502020306" pitchFamily="34" charset="0"/>
              </a:rPr>
            </a:br>
            <a:r>
              <a:rPr lang="en-US" sz="1650" b="0" dirty="0">
                <a:latin typeface="Berlin Sans FB" panose="020E0602020502020306" pitchFamily="34" charset="0"/>
              </a:rPr>
              <a:t>Pre-Kindergarten 3	3 years of age on or before September 1</a:t>
            </a:r>
            <a:br>
              <a:rPr lang="en-US" sz="1650" b="0" dirty="0">
                <a:latin typeface="Berlin Sans FB" panose="020E0602020502020306" pitchFamily="34" charset="0"/>
              </a:rPr>
            </a:br>
            <a:r>
              <a:rPr lang="en-US" sz="1650" b="0" dirty="0">
                <a:latin typeface="Berlin Sans FB" panose="020E0602020502020306" pitchFamily="34" charset="0"/>
              </a:rPr>
              <a:t>Pre-Kindergarten 4	4 years of age on or before September 1</a:t>
            </a:r>
            <a:br>
              <a:rPr lang="en-US" sz="1650" b="0" dirty="0">
                <a:latin typeface="Berlin Sans FB" panose="020E0602020502020306" pitchFamily="34" charset="0"/>
              </a:rPr>
            </a:br>
            <a:r>
              <a:rPr lang="en-US" sz="1650" b="0" dirty="0">
                <a:latin typeface="Berlin Sans FB" panose="020E0602020502020306" pitchFamily="34" charset="0"/>
              </a:rPr>
              <a:t>Kindergarten	5 years of age on or before September 1</a:t>
            </a:r>
            <a:br>
              <a:rPr lang="en-US" sz="1650" b="0" dirty="0">
                <a:latin typeface="Berlin Sans FB" panose="020E0602020502020306" pitchFamily="34" charset="0"/>
              </a:rPr>
            </a:br>
            <a:r>
              <a:rPr lang="en-US" sz="1650" b="0" dirty="0">
                <a:latin typeface="Berlin Sans FB" panose="020E0602020502020306" pitchFamily="34" charset="0"/>
              </a:rPr>
              <a:t>First Grade 	6 years of age on or before Sept 1 &amp; successful completion of Kindergarten</a:t>
            </a:r>
            <a:br>
              <a:rPr lang="en-US" sz="1650" b="0" dirty="0">
                <a:latin typeface="Berlin Sans FB" panose="020E0602020502020306" pitchFamily="34" charset="0"/>
              </a:rPr>
            </a:br>
            <a:br>
              <a:rPr lang="en-US" sz="1650" b="0" dirty="0">
                <a:latin typeface="Berlin Sans FB" panose="020E0602020502020306" pitchFamily="34" charset="0"/>
              </a:rPr>
            </a:br>
            <a:r>
              <a:rPr lang="en-US" sz="1650" b="0" dirty="0">
                <a:highlight>
                  <a:srgbClr val="FFFF00"/>
                </a:highlight>
                <a:latin typeface="Berlin Sans FB" panose="020E0602020502020306" pitchFamily="34" charset="0"/>
              </a:rPr>
              <a:t>School personnel shall document meetings held with parents prior to acceptance to review the school’s academic programs and policies, customized educational programs, student code of conduct, and attendance polices.</a:t>
            </a:r>
          </a:p>
        </p:txBody>
      </p:sp>
      <p:sp>
        <p:nvSpPr>
          <p:cNvPr id="4" name="TextBox 3">
            <a:extLst>
              <a:ext uri="{FF2B5EF4-FFF2-40B4-BE49-F238E27FC236}">
                <a16:creationId xmlns:a16="http://schemas.microsoft.com/office/drawing/2014/main" id="{1103DCB7-169A-4C47-A97B-A644F254D642}"/>
              </a:ext>
            </a:extLst>
          </p:cNvPr>
          <p:cNvSpPr txBox="1"/>
          <p:nvPr/>
        </p:nvSpPr>
        <p:spPr>
          <a:xfrm>
            <a:off x="1180964" y="3913451"/>
            <a:ext cx="4178930" cy="1061829"/>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Copy of birth certificate in file</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Handbook</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Meeting log; documents</a:t>
            </a:r>
          </a:p>
        </p:txBody>
      </p:sp>
      <p:sp>
        <p:nvSpPr>
          <p:cNvPr id="5" name="Title 1">
            <a:extLst>
              <a:ext uri="{FF2B5EF4-FFF2-40B4-BE49-F238E27FC236}">
                <a16:creationId xmlns:a16="http://schemas.microsoft.com/office/drawing/2014/main" id="{902027F9-303A-F654-5DD3-D7BF26547F3F}"/>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14.8 Student age entry date and school entry</a:t>
            </a:r>
          </a:p>
        </p:txBody>
      </p:sp>
    </p:spTree>
    <p:extLst>
      <p:ext uri="{BB962C8B-B14F-4D97-AF65-F5344CB8AC3E}">
        <p14:creationId xmlns:p14="http://schemas.microsoft.com/office/powerpoint/2010/main" val="5758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125136" y="1200150"/>
            <a:ext cx="8893728" cy="2526078"/>
          </a:xfrm>
        </p:spPr>
        <p:txBody>
          <a:bodyPr>
            <a:noAutofit/>
          </a:bodyPr>
          <a:lstStyle/>
          <a:p>
            <a:pPr algn="l"/>
            <a:r>
              <a:rPr lang="en-US" sz="2100" b="0" dirty="0">
                <a:latin typeface="Berlin Sans FB" panose="020E0602020502020306" pitchFamily="34" charset="0"/>
              </a:rPr>
              <a:t>The school shall </a:t>
            </a:r>
            <a:r>
              <a:rPr lang="en-US" sz="2100" b="0" dirty="0">
                <a:highlight>
                  <a:srgbClr val="FFFF00"/>
                </a:highlight>
                <a:latin typeface="Berlin Sans FB" panose="020E0602020502020306" pitchFamily="34" charset="0"/>
              </a:rPr>
              <a:t>maintain records for students </a:t>
            </a:r>
            <a:r>
              <a:rPr lang="en-US" sz="2100" b="0" dirty="0">
                <a:latin typeface="Berlin Sans FB" panose="020E0602020502020306" pitchFamily="34" charset="0"/>
              </a:rPr>
              <a:t>containing information, procedures, and confidentiality as required by law and as necessary for the operation of a quality educational program. These </a:t>
            </a:r>
            <a:r>
              <a:rPr lang="en-US" sz="2100" b="0" dirty="0">
                <a:highlight>
                  <a:srgbClr val="FFFF00"/>
                </a:highlight>
                <a:latin typeface="Berlin Sans FB" panose="020E0602020502020306" pitchFamily="34" charset="0"/>
              </a:rPr>
              <a:t>files shall include </a:t>
            </a:r>
            <a:r>
              <a:rPr lang="en-US" sz="2100" b="0" dirty="0">
                <a:latin typeface="Berlin Sans FB" panose="020E0602020502020306" pitchFamily="34" charset="0"/>
              </a:rPr>
              <a:t>a copy of the birth certificate, parent data, attendance record, courses taken, and standardized testing results, at a minimum. </a:t>
            </a:r>
            <a:r>
              <a:rPr lang="en-US" sz="2100" b="0" dirty="0">
                <a:highlight>
                  <a:srgbClr val="FFFF00"/>
                </a:highlight>
                <a:latin typeface="Berlin Sans FB" panose="020E0602020502020306" pitchFamily="34" charset="0"/>
              </a:rPr>
              <a:t>Permanent records shall be kept with the summary of this information</a:t>
            </a:r>
            <a:r>
              <a:rPr lang="en-US" sz="2100" b="0" dirty="0">
                <a:latin typeface="Berlin Sans FB" panose="020E0602020502020306" pitchFamily="34" charset="0"/>
              </a:rPr>
              <a:t>.  (Closed schools will follow diocesan procedure regarding these records.)</a:t>
            </a:r>
          </a:p>
        </p:txBody>
      </p:sp>
      <p:sp>
        <p:nvSpPr>
          <p:cNvPr id="4" name="TextBox 3">
            <a:extLst>
              <a:ext uri="{FF2B5EF4-FFF2-40B4-BE49-F238E27FC236}">
                <a16:creationId xmlns:a16="http://schemas.microsoft.com/office/drawing/2014/main" id="{585CCBD5-C9CF-4ECC-AC08-6A5451594384}"/>
              </a:ext>
            </a:extLst>
          </p:cNvPr>
          <p:cNvSpPr txBox="1"/>
          <p:nvPr/>
        </p:nvSpPr>
        <p:spPr>
          <a:xfrm>
            <a:off x="618924" y="3726228"/>
            <a:ext cx="5626518" cy="1384995"/>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Well organized student files with cover sheets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Checklist in the front</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Permanent files</a:t>
            </a:r>
          </a:p>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Handbook</a:t>
            </a:r>
          </a:p>
        </p:txBody>
      </p:sp>
      <p:sp>
        <p:nvSpPr>
          <p:cNvPr id="5" name="Title 1">
            <a:extLst>
              <a:ext uri="{FF2B5EF4-FFF2-40B4-BE49-F238E27FC236}">
                <a16:creationId xmlns:a16="http://schemas.microsoft.com/office/drawing/2014/main" id="{7729A91F-282B-437B-0ED2-CC591EFC65E3}"/>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14.9 Student records</a:t>
            </a:r>
          </a:p>
        </p:txBody>
      </p:sp>
    </p:spTree>
    <p:extLst>
      <p:ext uri="{BB962C8B-B14F-4D97-AF65-F5344CB8AC3E}">
        <p14:creationId xmlns:p14="http://schemas.microsoft.com/office/powerpoint/2010/main" val="371979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C4FC-32FF-425D-91DB-852D1B593768}"/>
              </a:ext>
            </a:extLst>
          </p:cNvPr>
          <p:cNvSpPr>
            <a:spLocks noGrp="1"/>
          </p:cNvSpPr>
          <p:nvPr>
            <p:ph type="title"/>
          </p:nvPr>
        </p:nvSpPr>
        <p:spPr>
          <a:xfrm>
            <a:off x="74060" y="1011794"/>
            <a:ext cx="8993740" cy="2422679"/>
          </a:xfrm>
        </p:spPr>
        <p:txBody>
          <a:bodyPr>
            <a:noAutofit/>
          </a:bodyPr>
          <a:lstStyle/>
          <a:p>
            <a:pPr algn="l"/>
            <a:r>
              <a:rPr lang="en-US" sz="1800" b="0" dirty="0">
                <a:latin typeface="Berlin Sans FB" panose="020E0602020502020306" pitchFamily="34" charset="0"/>
              </a:rPr>
              <a:t>The school shall maintain </a:t>
            </a:r>
            <a:r>
              <a:rPr lang="en-US" sz="1800" b="0" dirty="0">
                <a:highlight>
                  <a:srgbClr val="FFFF00"/>
                </a:highlight>
                <a:latin typeface="Berlin Sans FB" panose="020E0602020502020306" pitchFamily="34" charset="0"/>
              </a:rPr>
              <a:t>records for all personnel</a:t>
            </a:r>
            <a:r>
              <a:rPr lang="en-US" sz="1800" b="0" dirty="0">
                <a:latin typeface="Berlin Sans FB" panose="020E0602020502020306" pitchFamily="34" charset="0"/>
              </a:rPr>
              <a:t>. These </a:t>
            </a:r>
            <a:r>
              <a:rPr lang="en-US" sz="1800" b="0" dirty="0">
                <a:highlight>
                  <a:srgbClr val="FFFF00"/>
                </a:highlight>
                <a:latin typeface="Berlin Sans FB" panose="020E0602020502020306" pitchFamily="34" charset="0"/>
              </a:rPr>
              <a:t>files shall include </a:t>
            </a:r>
            <a:r>
              <a:rPr lang="en-US" sz="1800" b="0" dirty="0">
                <a:latin typeface="Berlin Sans FB" panose="020E0602020502020306" pitchFamily="34" charset="0"/>
              </a:rPr>
              <a:t>the employment application, </a:t>
            </a:r>
            <a:r>
              <a:rPr lang="en-US" sz="1800" b="0" dirty="0">
                <a:highlight>
                  <a:srgbClr val="FFFF00"/>
                </a:highlight>
                <a:latin typeface="Berlin Sans FB" panose="020E0602020502020306" pitchFamily="34" charset="0"/>
              </a:rPr>
              <a:t>employment history check</a:t>
            </a:r>
            <a:r>
              <a:rPr lang="en-US" sz="1800" b="0" dirty="0">
                <a:latin typeface="Berlin Sans FB" panose="020E0602020502020306" pitchFamily="34" charset="0"/>
              </a:rPr>
              <a:t>, level 2 background screening documentation, college transcripts, Florida educator certificate, </a:t>
            </a:r>
            <a:r>
              <a:rPr lang="en-US" sz="1800" b="0" dirty="0">
                <a:highlight>
                  <a:srgbClr val="FFFF00"/>
                </a:highlight>
                <a:latin typeface="Berlin Sans FB" panose="020E0602020502020306" pitchFamily="34" charset="0"/>
              </a:rPr>
              <a:t>BEC-PASS documentation, Professional Practices Database of Disciplinary Actions documentation, Disqualification List documentation</a:t>
            </a:r>
            <a:r>
              <a:rPr lang="en-US" sz="1800" b="0" dirty="0">
                <a:latin typeface="Berlin Sans FB" panose="020E0602020502020306" pitchFamily="34" charset="0"/>
              </a:rPr>
              <a:t>, catechist certification data, ethics training documentation, safe environment training certificate/documentation, and signed receipt of staff handbook, at a minimum. </a:t>
            </a:r>
            <a:r>
              <a:rPr lang="en-US" sz="1800" b="0" dirty="0">
                <a:highlight>
                  <a:srgbClr val="FFFF00"/>
                </a:highlight>
                <a:latin typeface="Berlin Sans FB" panose="020E0602020502020306" pitchFamily="34" charset="0"/>
              </a:rPr>
              <a:t>A spreadsheet or database of the specific information shall be maintained with current expiration dates</a:t>
            </a:r>
            <a:r>
              <a:rPr lang="en-US" sz="1800" b="0" dirty="0">
                <a:latin typeface="Berlin Sans FB" panose="020E0602020502020306" pitchFamily="34" charset="0"/>
              </a:rPr>
              <a:t>.</a:t>
            </a:r>
          </a:p>
        </p:txBody>
      </p:sp>
      <p:sp>
        <p:nvSpPr>
          <p:cNvPr id="4" name="TextBox 3">
            <a:extLst>
              <a:ext uri="{FF2B5EF4-FFF2-40B4-BE49-F238E27FC236}">
                <a16:creationId xmlns:a16="http://schemas.microsoft.com/office/drawing/2014/main" id="{585CCBD5-C9CF-4ECC-AC08-6A5451594384}"/>
              </a:ext>
            </a:extLst>
          </p:cNvPr>
          <p:cNvSpPr txBox="1"/>
          <p:nvPr/>
        </p:nvSpPr>
        <p:spPr>
          <a:xfrm>
            <a:off x="176418" y="3319924"/>
            <a:ext cx="8795855" cy="1384995"/>
          </a:xfrm>
          <a:prstGeom prst="rect">
            <a:avLst/>
          </a:prstGeom>
          <a:noFill/>
        </p:spPr>
        <p:txBody>
          <a:bodyPr wrap="square" rtlCol="0">
            <a:spAutoFit/>
          </a:bodyPr>
          <a:lstStyle/>
          <a:p>
            <a:pPr marL="428625" indent="-428625">
              <a:buFont typeface="Arial" panose="020B0604020202020204" pitchFamily="34" charset="0"/>
              <a:buChar char="•"/>
            </a:pPr>
            <a:r>
              <a:rPr lang="en-US" sz="2100" dirty="0">
                <a:solidFill>
                  <a:schemeClr val="tx2"/>
                </a:solidFill>
                <a:latin typeface="Berlin Sans FB" panose="020E0602020502020306" pitchFamily="34" charset="0"/>
              </a:rPr>
              <a:t>Well organized personnel files, containing </a:t>
            </a:r>
            <a:r>
              <a:rPr lang="en-US" sz="2100" dirty="0">
                <a:solidFill>
                  <a:schemeClr val="tx2"/>
                </a:solidFill>
                <a:highlight>
                  <a:srgbClr val="FFFF00"/>
                </a:highlight>
                <a:latin typeface="Berlin Sans FB" panose="020E0602020502020306" pitchFamily="34" charset="0"/>
              </a:rPr>
              <a:t>everything</a:t>
            </a:r>
            <a:r>
              <a:rPr lang="en-US" sz="2100" dirty="0">
                <a:solidFill>
                  <a:schemeClr val="tx2"/>
                </a:solidFill>
                <a:latin typeface="Berlin Sans FB" panose="020E0602020502020306" pitchFamily="34" charset="0"/>
              </a:rPr>
              <a:t> listed above</a:t>
            </a:r>
          </a:p>
          <a:p>
            <a:pPr marL="428625" indent="-428625">
              <a:buFont typeface="Arial" panose="020B0604020202020204" pitchFamily="34" charset="0"/>
              <a:buChar char="•"/>
            </a:pPr>
            <a:r>
              <a:rPr lang="en-US" sz="2100" dirty="0">
                <a:solidFill>
                  <a:schemeClr val="tx2"/>
                </a:solidFill>
                <a:highlight>
                  <a:srgbClr val="FFFF00"/>
                </a:highlight>
                <a:latin typeface="Berlin Sans FB" panose="020E0602020502020306" pitchFamily="34" charset="0"/>
              </a:rPr>
              <a:t>Checklist</a:t>
            </a:r>
            <a:r>
              <a:rPr lang="en-US" sz="2100" dirty="0">
                <a:solidFill>
                  <a:schemeClr val="tx2"/>
                </a:solidFill>
                <a:latin typeface="Berlin Sans FB" panose="020E0602020502020306" pitchFamily="34" charset="0"/>
              </a:rPr>
              <a:t> in the front</a:t>
            </a:r>
          </a:p>
          <a:p>
            <a:pPr marL="428625" indent="-428625">
              <a:buFont typeface="Arial" panose="020B0604020202020204" pitchFamily="34" charset="0"/>
              <a:buChar char="•"/>
            </a:pPr>
            <a:r>
              <a:rPr lang="en-US" sz="2100" dirty="0">
                <a:solidFill>
                  <a:schemeClr val="tx2"/>
                </a:solidFill>
                <a:highlight>
                  <a:srgbClr val="FFFF00"/>
                </a:highlight>
                <a:latin typeface="Berlin Sans FB" panose="020E0602020502020306" pitchFamily="34" charset="0"/>
              </a:rPr>
              <a:t>Up to date spreadsheet</a:t>
            </a:r>
            <a:r>
              <a:rPr lang="en-US" sz="2100" dirty="0">
                <a:solidFill>
                  <a:schemeClr val="tx2"/>
                </a:solidFill>
                <a:latin typeface="Berlin Sans FB" panose="020E0602020502020306" pitchFamily="34" charset="0"/>
              </a:rPr>
              <a:t>: name, date of hire, position, degree, background screening &amp; expiration, certificate &amp; expiration, catechetical certification</a:t>
            </a:r>
          </a:p>
        </p:txBody>
      </p:sp>
      <p:sp>
        <p:nvSpPr>
          <p:cNvPr id="5" name="Title 1">
            <a:extLst>
              <a:ext uri="{FF2B5EF4-FFF2-40B4-BE49-F238E27FC236}">
                <a16:creationId xmlns:a16="http://schemas.microsoft.com/office/drawing/2014/main" id="{BDBC0B77-9E93-E81B-748E-C00687AA7AFD}"/>
              </a:ext>
            </a:extLst>
          </p:cNvPr>
          <p:cNvSpPr txBox="1">
            <a:spLocks/>
          </p:cNvSpPr>
          <p:nvPr/>
        </p:nvSpPr>
        <p:spPr bwMode="auto">
          <a:xfrm>
            <a:off x="457200" y="206375"/>
            <a:ext cx="8229600" cy="857250"/>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000" b="1" kern="1200">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panose="020B0604020202020204" pitchFamily="34" charset="0"/>
              </a:defRPr>
            </a:lvl2pPr>
            <a:lvl3pPr algn="ctr" rtl="0" eaLnBrk="1" fontAlgn="base" hangingPunct="1">
              <a:spcBef>
                <a:spcPct val="0"/>
              </a:spcBef>
              <a:spcAft>
                <a:spcPct val="0"/>
              </a:spcAft>
              <a:defRPr sz="4000" b="1">
                <a:solidFill>
                  <a:schemeClr val="tx2"/>
                </a:solidFill>
                <a:latin typeface="Arial" panose="020B0604020202020204" pitchFamily="34" charset="0"/>
              </a:defRPr>
            </a:lvl3pPr>
            <a:lvl4pPr algn="ctr" rtl="0" eaLnBrk="1" fontAlgn="base" hangingPunct="1">
              <a:spcBef>
                <a:spcPct val="0"/>
              </a:spcBef>
              <a:spcAft>
                <a:spcPct val="0"/>
              </a:spcAft>
              <a:defRPr sz="4000" b="1">
                <a:solidFill>
                  <a:schemeClr val="tx2"/>
                </a:solidFill>
                <a:latin typeface="Arial" panose="020B0604020202020204" pitchFamily="34" charset="0"/>
              </a:defRPr>
            </a:lvl4pPr>
            <a:lvl5pPr algn="ctr" rtl="0" eaLnBrk="1" fontAlgn="base" hangingPunct="1">
              <a:spcBef>
                <a:spcPct val="0"/>
              </a:spcBef>
              <a:spcAft>
                <a:spcPct val="0"/>
              </a:spcAft>
              <a:defRPr sz="4000" b="1">
                <a:solidFill>
                  <a:schemeClr val="tx2"/>
                </a:solidFill>
                <a:latin typeface="Arial" panose="020B0604020202020204" pitchFamily="34" charset="0"/>
              </a:defRPr>
            </a:lvl5pPr>
            <a:lvl6pPr marL="457200" algn="ctr" rtl="0" eaLnBrk="1" fontAlgn="base" hangingPunct="1">
              <a:spcBef>
                <a:spcPct val="0"/>
              </a:spcBef>
              <a:spcAft>
                <a:spcPct val="0"/>
              </a:spcAft>
              <a:defRPr sz="4000" b="1">
                <a:solidFill>
                  <a:schemeClr val="tx2"/>
                </a:solidFill>
                <a:latin typeface="Arial" panose="020B0604020202020204" pitchFamily="34" charset="0"/>
              </a:defRPr>
            </a:lvl6pPr>
            <a:lvl7pPr marL="914400" algn="ctr" rtl="0" eaLnBrk="1" fontAlgn="base" hangingPunct="1">
              <a:spcBef>
                <a:spcPct val="0"/>
              </a:spcBef>
              <a:spcAft>
                <a:spcPct val="0"/>
              </a:spcAft>
              <a:defRPr sz="4000" b="1">
                <a:solidFill>
                  <a:schemeClr val="tx2"/>
                </a:solidFill>
                <a:latin typeface="Arial" panose="020B0604020202020204" pitchFamily="34" charset="0"/>
              </a:defRPr>
            </a:lvl7pPr>
            <a:lvl8pPr marL="1371600" algn="ctr" rtl="0" eaLnBrk="1" fontAlgn="base" hangingPunct="1">
              <a:spcBef>
                <a:spcPct val="0"/>
              </a:spcBef>
              <a:spcAft>
                <a:spcPct val="0"/>
              </a:spcAft>
              <a:defRPr sz="4000" b="1">
                <a:solidFill>
                  <a:schemeClr val="tx2"/>
                </a:solidFill>
                <a:latin typeface="Arial" panose="020B0604020202020204" pitchFamily="34" charset="0"/>
              </a:defRPr>
            </a:lvl8pPr>
            <a:lvl9pPr marL="1828800" algn="ctr" rtl="0" eaLnBrk="1" fontAlgn="base" hangingPunct="1">
              <a:spcBef>
                <a:spcPct val="0"/>
              </a:spcBef>
              <a:spcAft>
                <a:spcPct val="0"/>
              </a:spcAft>
              <a:defRPr sz="4000" b="1">
                <a:solidFill>
                  <a:schemeClr val="tx2"/>
                </a:solidFill>
                <a:latin typeface="Arial" panose="020B0604020202020204" pitchFamily="34" charset="0"/>
              </a:defRPr>
            </a:lvl9pPr>
          </a:lstStyle>
          <a:p>
            <a:pPr fontAlgn="auto">
              <a:spcAft>
                <a:spcPts val="0"/>
              </a:spcAft>
              <a:defRPr/>
            </a:pPr>
            <a:r>
              <a:rPr lang="en-US" sz="3200" b="0" dirty="0">
                <a:solidFill>
                  <a:schemeClr val="bg1"/>
                </a:solidFill>
                <a:latin typeface="Berlin Sans FB" panose="020E0602020502020306" pitchFamily="34" charset="0"/>
              </a:rPr>
              <a:t>14.10 Personnel records</a:t>
            </a:r>
          </a:p>
        </p:txBody>
      </p:sp>
    </p:spTree>
    <p:extLst>
      <p:ext uri="{BB962C8B-B14F-4D97-AF65-F5344CB8AC3E}">
        <p14:creationId xmlns:p14="http://schemas.microsoft.com/office/powerpoint/2010/main" val="5156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24CA1-746B-5374-5363-05114903D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F1A78-3E29-954B-5DE8-DB9CE1FE171F}"/>
              </a:ext>
            </a:extLst>
          </p:cNvPr>
          <p:cNvSpPr>
            <a:spLocks noGrp="1"/>
          </p:cNvSpPr>
          <p:nvPr>
            <p:ph type="ctrTitle"/>
          </p:nvPr>
        </p:nvSpPr>
        <p:spPr/>
        <p:txBody>
          <a:bodyPr/>
          <a:lstStyle/>
          <a:p>
            <a:r>
              <a:rPr lang="en-US" dirty="0"/>
              <a:t>Questions on Standard 14</a:t>
            </a:r>
          </a:p>
        </p:txBody>
      </p:sp>
    </p:spTree>
    <p:extLst>
      <p:ext uri="{BB962C8B-B14F-4D97-AF65-F5344CB8AC3E}">
        <p14:creationId xmlns:p14="http://schemas.microsoft.com/office/powerpoint/2010/main" val="598528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17FE-8ED9-41DB-8973-1DA615B29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904E5-72E8-260C-0991-B6789974DD2E}"/>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New Rubrics</a:t>
            </a:r>
          </a:p>
        </p:txBody>
      </p:sp>
      <p:sp>
        <p:nvSpPr>
          <p:cNvPr id="5122" name="Content Placeholder 2">
            <a:extLst>
              <a:ext uri="{FF2B5EF4-FFF2-40B4-BE49-F238E27FC236}">
                <a16:creationId xmlns:a16="http://schemas.microsoft.com/office/drawing/2014/main" id="{58EE5CE4-2758-6C2A-A7E3-92BE53208E56}"/>
              </a:ext>
            </a:extLst>
          </p:cNvPr>
          <p:cNvSpPr>
            <a:spLocks noGrp="1" noChangeArrowheads="1"/>
          </p:cNvSpPr>
          <p:nvPr>
            <p:ph sz="half" idx="1"/>
          </p:nvPr>
        </p:nvSpPr>
        <p:spPr>
          <a:xfrm>
            <a:off x="457200" y="1123950"/>
            <a:ext cx="8458200" cy="3505200"/>
          </a:xfrm>
        </p:spPr>
        <p:txBody>
          <a:bodyPr/>
          <a:lstStyle/>
          <a:p>
            <a:pPr marL="0" indent="0">
              <a:buNone/>
            </a:pPr>
            <a:r>
              <a:rPr lang="en-US" sz="2500" dirty="0">
                <a:solidFill>
                  <a:schemeClr val="accent1">
                    <a:lumMod val="75000"/>
                  </a:schemeClr>
                </a:solidFill>
                <a:latin typeface="Berlin Sans FB" panose="020E0602020502020306" pitchFamily="34" charset="0"/>
                <a:hlinkClick r:id="rId3"/>
              </a:rPr>
              <a:t>https://eas-ed.org/elementary-and-secondary-school-manuals</a:t>
            </a:r>
            <a:endParaRPr lang="en-US" sz="2500" dirty="0">
              <a:solidFill>
                <a:schemeClr val="accent1">
                  <a:lumMod val="75000"/>
                </a:schemeClr>
              </a:solidFill>
              <a:latin typeface="Berlin Sans FB" panose="020E0602020502020306" pitchFamily="34" charset="0"/>
            </a:endParaRPr>
          </a:p>
          <a:p>
            <a:pPr marL="0" indent="0">
              <a:buNone/>
            </a:pPr>
            <a:endParaRPr lang="en-US" sz="2500" dirty="0">
              <a:solidFill>
                <a:schemeClr val="accent1">
                  <a:lumMod val="75000"/>
                </a:schemeClr>
              </a:solidFill>
              <a:latin typeface="Berlin Sans FB" panose="020E0602020502020306" pitchFamily="34" charset="0"/>
            </a:endParaRPr>
          </a:p>
          <a:p>
            <a:pPr marL="0" indent="0">
              <a:buNone/>
            </a:pPr>
            <a:r>
              <a:rPr lang="en-US" sz="2500" dirty="0">
                <a:solidFill>
                  <a:schemeClr val="accent1">
                    <a:lumMod val="75000"/>
                  </a:schemeClr>
                </a:solidFill>
                <a:latin typeface="Berlin Sans FB" panose="020E0602020502020306" pitchFamily="34" charset="0"/>
              </a:rPr>
              <a:t>Standards and Benchmarks: </a:t>
            </a:r>
          </a:p>
          <a:p>
            <a:pPr marL="0" indent="0">
              <a:buNone/>
            </a:pPr>
            <a:endParaRPr lang="en-US" sz="2500" dirty="0">
              <a:solidFill>
                <a:schemeClr val="accent1">
                  <a:lumMod val="75000"/>
                </a:schemeClr>
              </a:solidFill>
              <a:latin typeface="Berlin Sans FB" panose="020E0602020502020306" pitchFamily="34" charset="0"/>
            </a:endParaRPr>
          </a:p>
          <a:p>
            <a:pPr marL="0" indent="0">
              <a:buNone/>
            </a:pPr>
            <a:r>
              <a:rPr lang="en-US" sz="2500" dirty="0">
                <a:solidFill>
                  <a:schemeClr val="accent1">
                    <a:lumMod val="75000"/>
                  </a:schemeClr>
                </a:solidFill>
                <a:latin typeface="Berlin Sans FB" panose="020E0602020502020306" pitchFamily="34" charset="0"/>
              </a:rPr>
              <a:t>Rubrics: </a:t>
            </a:r>
          </a:p>
        </p:txBody>
      </p:sp>
      <p:pic>
        <p:nvPicPr>
          <p:cNvPr id="4" name="Picture 3">
            <a:extLst>
              <a:ext uri="{FF2B5EF4-FFF2-40B4-BE49-F238E27FC236}">
                <a16:creationId xmlns:a16="http://schemas.microsoft.com/office/drawing/2014/main" id="{A1DD8FFD-ED2E-0C61-E179-F9EC5EA99F6B}"/>
              </a:ext>
            </a:extLst>
          </p:cNvPr>
          <p:cNvPicPr>
            <a:picLocks noChangeAspect="1"/>
          </p:cNvPicPr>
          <p:nvPr/>
        </p:nvPicPr>
        <p:blipFill>
          <a:blip r:embed="rId4"/>
          <a:stretch>
            <a:fillRect/>
          </a:stretch>
        </p:blipFill>
        <p:spPr>
          <a:xfrm>
            <a:off x="4689300" y="1881187"/>
            <a:ext cx="1381125" cy="1381125"/>
          </a:xfrm>
          <a:prstGeom prst="rect">
            <a:avLst/>
          </a:prstGeom>
        </p:spPr>
      </p:pic>
      <p:pic>
        <p:nvPicPr>
          <p:cNvPr id="6" name="Picture 5">
            <a:extLst>
              <a:ext uri="{FF2B5EF4-FFF2-40B4-BE49-F238E27FC236}">
                <a16:creationId xmlns:a16="http://schemas.microsoft.com/office/drawing/2014/main" id="{6FE23E67-D299-C17A-2A49-A41DE30B19F2}"/>
              </a:ext>
            </a:extLst>
          </p:cNvPr>
          <p:cNvPicPr>
            <a:picLocks noChangeAspect="1"/>
          </p:cNvPicPr>
          <p:nvPr/>
        </p:nvPicPr>
        <p:blipFill>
          <a:blip r:embed="rId5"/>
          <a:stretch>
            <a:fillRect/>
          </a:stretch>
        </p:blipFill>
        <p:spPr>
          <a:xfrm>
            <a:off x="1892888" y="2876550"/>
            <a:ext cx="1381125" cy="1381125"/>
          </a:xfrm>
          <a:prstGeom prst="rect">
            <a:avLst/>
          </a:prstGeom>
        </p:spPr>
      </p:pic>
    </p:spTree>
    <p:extLst>
      <p:ext uri="{BB962C8B-B14F-4D97-AF65-F5344CB8AC3E}">
        <p14:creationId xmlns:p14="http://schemas.microsoft.com/office/powerpoint/2010/main" val="3632422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032D20-AA2F-AABB-DDCF-BF584B09121E}"/>
              </a:ext>
            </a:extLst>
          </p:cNvPr>
          <p:cNvPicPr>
            <a:picLocks noChangeAspect="1"/>
          </p:cNvPicPr>
          <p:nvPr/>
        </p:nvPicPr>
        <p:blipFill>
          <a:blip r:embed="rId3"/>
          <a:srcRect l="50000" b="5555"/>
          <a:stretch>
            <a:fillRect/>
          </a:stretch>
        </p:blipFill>
        <p:spPr>
          <a:xfrm>
            <a:off x="0" y="209550"/>
            <a:ext cx="9159368" cy="4865914"/>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061F853F-0704-2D72-821D-5FA87AFFF887}"/>
                  </a:ext>
                </a:extLst>
              </p14:cNvPr>
              <p14:cNvContentPartPr/>
              <p14:nvPr/>
            </p14:nvContentPartPr>
            <p14:xfrm>
              <a:off x="3265611" y="1665463"/>
              <a:ext cx="1110600" cy="19800"/>
            </p14:xfrm>
          </p:contentPart>
        </mc:Choice>
        <mc:Fallback xmlns="">
          <p:pic>
            <p:nvPicPr>
              <p:cNvPr id="10" name="Ink 9">
                <a:extLst>
                  <a:ext uri="{FF2B5EF4-FFF2-40B4-BE49-F238E27FC236}">
                    <a16:creationId xmlns:a16="http://schemas.microsoft.com/office/drawing/2014/main" id="{061F853F-0704-2D72-821D-5FA87AFFF887}"/>
                  </a:ext>
                </a:extLst>
              </p:cNvPr>
              <p:cNvPicPr/>
              <p:nvPr/>
            </p:nvPicPr>
            <p:blipFill>
              <a:blip r:embed="rId5"/>
              <a:stretch>
                <a:fillRect/>
              </a:stretch>
            </p:blipFill>
            <p:spPr>
              <a:xfrm>
                <a:off x="3211611" y="1557463"/>
                <a:ext cx="121824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BA450CEF-8E54-B863-36D5-6AF6EE7B7409}"/>
                  </a:ext>
                </a:extLst>
              </p14:cNvPr>
              <p14:cNvContentPartPr/>
              <p14:nvPr/>
            </p14:nvContentPartPr>
            <p14:xfrm>
              <a:off x="2109651" y="4460863"/>
              <a:ext cx="888120" cy="6840"/>
            </p14:xfrm>
          </p:contentPart>
        </mc:Choice>
        <mc:Fallback xmlns="">
          <p:pic>
            <p:nvPicPr>
              <p:cNvPr id="11" name="Ink 10">
                <a:extLst>
                  <a:ext uri="{FF2B5EF4-FFF2-40B4-BE49-F238E27FC236}">
                    <a16:creationId xmlns:a16="http://schemas.microsoft.com/office/drawing/2014/main" id="{BA450CEF-8E54-B863-36D5-6AF6EE7B7409}"/>
                  </a:ext>
                </a:extLst>
              </p:cNvPr>
              <p:cNvPicPr/>
              <p:nvPr/>
            </p:nvPicPr>
            <p:blipFill>
              <a:blip r:embed="rId7"/>
              <a:stretch>
                <a:fillRect/>
              </a:stretch>
            </p:blipFill>
            <p:spPr>
              <a:xfrm>
                <a:off x="2055651" y="4352863"/>
                <a:ext cx="99576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F08586C3-3553-42FB-8528-618693EBC1D8}"/>
                  </a:ext>
                </a:extLst>
              </p14:cNvPr>
              <p14:cNvContentPartPr/>
              <p14:nvPr/>
            </p14:nvContentPartPr>
            <p14:xfrm>
              <a:off x="3683571" y="3252343"/>
              <a:ext cx="2736360" cy="46440"/>
            </p14:xfrm>
          </p:contentPart>
        </mc:Choice>
        <mc:Fallback xmlns="">
          <p:pic>
            <p:nvPicPr>
              <p:cNvPr id="12" name="Ink 11">
                <a:extLst>
                  <a:ext uri="{FF2B5EF4-FFF2-40B4-BE49-F238E27FC236}">
                    <a16:creationId xmlns:a16="http://schemas.microsoft.com/office/drawing/2014/main" id="{F08586C3-3553-42FB-8528-618693EBC1D8}"/>
                  </a:ext>
                </a:extLst>
              </p:cNvPr>
              <p:cNvPicPr/>
              <p:nvPr/>
            </p:nvPicPr>
            <p:blipFill>
              <a:blip r:embed="rId9"/>
              <a:stretch>
                <a:fillRect/>
              </a:stretch>
            </p:blipFill>
            <p:spPr>
              <a:xfrm>
                <a:off x="3629571" y="3144343"/>
                <a:ext cx="284400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D2043BDE-D1E5-0912-299A-98E7FE24403F}"/>
                  </a:ext>
                </a:extLst>
              </p14:cNvPr>
              <p14:cNvContentPartPr/>
              <p14:nvPr/>
            </p14:nvContentPartPr>
            <p14:xfrm>
              <a:off x="3670251" y="3467983"/>
              <a:ext cx="1803240" cy="26640"/>
            </p14:xfrm>
          </p:contentPart>
        </mc:Choice>
        <mc:Fallback xmlns="">
          <p:pic>
            <p:nvPicPr>
              <p:cNvPr id="14" name="Ink 13">
                <a:extLst>
                  <a:ext uri="{FF2B5EF4-FFF2-40B4-BE49-F238E27FC236}">
                    <a16:creationId xmlns:a16="http://schemas.microsoft.com/office/drawing/2014/main" id="{D2043BDE-D1E5-0912-299A-98E7FE24403F}"/>
                  </a:ext>
                </a:extLst>
              </p:cNvPr>
              <p:cNvPicPr/>
              <p:nvPr/>
            </p:nvPicPr>
            <p:blipFill>
              <a:blip r:embed="rId11"/>
              <a:stretch>
                <a:fillRect/>
              </a:stretch>
            </p:blipFill>
            <p:spPr>
              <a:xfrm>
                <a:off x="3616251" y="3359983"/>
                <a:ext cx="19108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B29A6CF6-47AB-B005-C5C4-65BB4468609E}"/>
                  </a:ext>
                </a:extLst>
              </p14:cNvPr>
              <p14:cNvContentPartPr/>
              <p14:nvPr/>
            </p14:nvContentPartPr>
            <p14:xfrm>
              <a:off x="3787971" y="3400663"/>
              <a:ext cx="470520" cy="41400"/>
            </p14:xfrm>
          </p:contentPart>
        </mc:Choice>
        <mc:Fallback xmlns="">
          <p:pic>
            <p:nvPicPr>
              <p:cNvPr id="15" name="Ink 14">
                <a:extLst>
                  <a:ext uri="{FF2B5EF4-FFF2-40B4-BE49-F238E27FC236}">
                    <a16:creationId xmlns:a16="http://schemas.microsoft.com/office/drawing/2014/main" id="{B29A6CF6-47AB-B005-C5C4-65BB4468609E}"/>
                  </a:ext>
                </a:extLst>
              </p:cNvPr>
              <p:cNvPicPr/>
              <p:nvPr/>
            </p:nvPicPr>
            <p:blipFill>
              <a:blip r:embed="rId13"/>
              <a:stretch>
                <a:fillRect/>
              </a:stretch>
            </p:blipFill>
            <p:spPr>
              <a:xfrm>
                <a:off x="3733971" y="3292663"/>
                <a:ext cx="57816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2BFF1473-C159-8152-1F0D-12E2009194E0}"/>
                  </a:ext>
                </a:extLst>
              </p14:cNvPr>
              <p14:cNvContentPartPr/>
              <p14:nvPr/>
            </p14:nvContentPartPr>
            <p14:xfrm>
              <a:off x="763971" y="489703"/>
              <a:ext cx="392400" cy="13680"/>
            </p14:xfrm>
          </p:contentPart>
        </mc:Choice>
        <mc:Fallback xmlns="">
          <p:pic>
            <p:nvPicPr>
              <p:cNvPr id="17" name="Ink 16">
                <a:extLst>
                  <a:ext uri="{FF2B5EF4-FFF2-40B4-BE49-F238E27FC236}">
                    <a16:creationId xmlns:a16="http://schemas.microsoft.com/office/drawing/2014/main" id="{2BFF1473-C159-8152-1F0D-12E2009194E0}"/>
                  </a:ext>
                </a:extLst>
              </p:cNvPr>
              <p:cNvPicPr/>
              <p:nvPr/>
            </p:nvPicPr>
            <p:blipFill>
              <a:blip r:embed="rId15"/>
              <a:stretch>
                <a:fillRect/>
              </a:stretch>
            </p:blipFill>
            <p:spPr>
              <a:xfrm>
                <a:off x="709971" y="381703"/>
                <a:ext cx="500040" cy="229320"/>
              </a:xfrm>
              <a:prstGeom prst="rect">
                <a:avLst/>
              </a:prstGeom>
            </p:spPr>
          </p:pic>
        </mc:Fallback>
      </mc:AlternateContent>
    </p:spTree>
    <p:extLst>
      <p:ext uri="{BB962C8B-B14F-4D97-AF65-F5344CB8AC3E}">
        <p14:creationId xmlns:p14="http://schemas.microsoft.com/office/powerpoint/2010/main" val="331394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6411-D321-4091-AF44-D416B965FBEE}"/>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6B16741-F33A-41F7-9087-D69A066E4FC1}"/>
              </a:ext>
            </a:extLst>
          </p:cNvPr>
          <p:cNvSpPr>
            <a:spLocks noGrp="1"/>
          </p:cNvSpPr>
          <p:nvPr>
            <p:ph idx="1"/>
          </p:nvPr>
        </p:nvSpPr>
        <p:spPr>
          <a:xfrm>
            <a:off x="457200" y="1196663"/>
            <a:ext cx="8229600" cy="3394075"/>
          </a:xfrm>
        </p:spPr>
        <p:txBody>
          <a:bodyPr/>
          <a:lstStyle/>
          <a:p>
            <a:pPr marL="0" indent="0">
              <a:lnSpc>
                <a:spcPct val="100000"/>
              </a:lnSpc>
              <a:spcBef>
                <a:spcPts val="0"/>
              </a:spcBef>
              <a:buNone/>
            </a:pPr>
            <a:r>
              <a:rPr lang="en-US" sz="2400" dirty="0">
                <a:latin typeface="Berlin Sans FB" panose="020E0602020502020306" pitchFamily="34" charset="0"/>
              </a:rPr>
              <a:t>Mary Camp</a:t>
            </a:r>
          </a:p>
          <a:p>
            <a:pPr marL="0" indent="0">
              <a:lnSpc>
                <a:spcPct val="100000"/>
              </a:lnSpc>
              <a:spcBef>
                <a:spcPts val="0"/>
              </a:spcBef>
              <a:buNone/>
            </a:pPr>
            <a:r>
              <a:rPr lang="en-US" sz="2400" dirty="0">
                <a:latin typeface="Berlin Sans FB" panose="020E0602020502020306" pitchFamily="34" charset="0"/>
              </a:rPr>
              <a:t>Director of Accreditation</a:t>
            </a:r>
          </a:p>
          <a:p>
            <a:pPr marL="0" indent="0">
              <a:lnSpc>
                <a:spcPct val="100000"/>
              </a:lnSpc>
              <a:spcBef>
                <a:spcPts val="0"/>
              </a:spcBef>
              <a:buNone/>
            </a:pPr>
            <a:r>
              <a:rPr lang="en-US" sz="2400" dirty="0">
                <a:latin typeface="Berlin Sans FB" panose="020E0602020502020306" pitchFamily="34" charset="0"/>
                <a:hlinkClick r:id="rId3"/>
              </a:rPr>
              <a:t>mcamp@flacathconf.org</a:t>
            </a:r>
            <a:r>
              <a:rPr lang="en-US" sz="2400" dirty="0">
                <a:latin typeface="Berlin Sans FB" panose="020E0602020502020306" pitchFamily="34" charset="0"/>
              </a:rPr>
              <a:t> </a:t>
            </a:r>
          </a:p>
          <a:p>
            <a:pPr marL="0" indent="0">
              <a:lnSpc>
                <a:spcPct val="100000"/>
              </a:lnSpc>
              <a:spcBef>
                <a:spcPts val="0"/>
              </a:spcBef>
              <a:buNone/>
            </a:pPr>
            <a:r>
              <a:rPr lang="en-US" sz="2400" dirty="0">
                <a:latin typeface="Berlin Sans FB" panose="020E0602020502020306" pitchFamily="34" charset="0"/>
              </a:rPr>
              <a:t>850-224-7906</a:t>
            </a:r>
          </a:p>
          <a:p>
            <a:pPr marL="0" indent="0">
              <a:lnSpc>
                <a:spcPct val="100000"/>
              </a:lnSpc>
              <a:spcBef>
                <a:spcPts val="0"/>
              </a:spcBef>
              <a:buNone/>
            </a:pPr>
            <a:endParaRPr lang="en-US" sz="2400" dirty="0">
              <a:latin typeface="Berlin Sans FB" panose="020E0602020502020306" pitchFamily="34" charset="0"/>
            </a:endParaRPr>
          </a:p>
          <a:p>
            <a:pPr marL="0" indent="0">
              <a:lnSpc>
                <a:spcPct val="100000"/>
              </a:lnSpc>
              <a:spcBef>
                <a:spcPts val="0"/>
              </a:spcBef>
              <a:buNone/>
            </a:pPr>
            <a:r>
              <a:rPr lang="en-US" sz="2400" dirty="0">
                <a:latin typeface="Berlin Sans FB" panose="020E0602020502020306" pitchFamily="34" charset="0"/>
              </a:rPr>
              <a:t>Shelley Bosko</a:t>
            </a:r>
          </a:p>
          <a:p>
            <a:pPr marL="0" indent="0">
              <a:lnSpc>
                <a:spcPct val="100000"/>
              </a:lnSpc>
              <a:spcBef>
                <a:spcPts val="0"/>
              </a:spcBef>
              <a:buNone/>
            </a:pPr>
            <a:r>
              <a:rPr lang="en-US" sz="2400" dirty="0">
                <a:latin typeface="Berlin Sans FB" panose="020E0602020502020306" pitchFamily="34" charset="0"/>
              </a:rPr>
              <a:t>Associate for Accreditation</a:t>
            </a:r>
          </a:p>
          <a:p>
            <a:pPr marL="0" indent="0">
              <a:lnSpc>
                <a:spcPct val="100000"/>
              </a:lnSpc>
              <a:spcBef>
                <a:spcPts val="0"/>
              </a:spcBef>
              <a:buNone/>
            </a:pPr>
            <a:r>
              <a:rPr lang="en-US" sz="2400" dirty="0">
                <a:latin typeface="Berlin Sans FB" panose="020E0602020502020306" pitchFamily="34" charset="0"/>
                <a:hlinkClick r:id="rId4"/>
              </a:rPr>
              <a:t>sbosko@flacathconf.org</a:t>
            </a:r>
            <a:endParaRPr lang="en-US" sz="2400" dirty="0">
              <a:latin typeface="Berlin Sans FB" panose="020E0602020502020306" pitchFamily="34" charset="0"/>
            </a:endParaRPr>
          </a:p>
          <a:p>
            <a:pPr marL="0" indent="0">
              <a:lnSpc>
                <a:spcPct val="100000"/>
              </a:lnSpc>
              <a:spcBef>
                <a:spcPts val="0"/>
              </a:spcBef>
              <a:buNone/>
            </a:pPr>
            <a:r>
              <a:rPr lang="en-US" sz="2400" dirty="0">
                <a:latin typeface="Berlin Sans FB" panose="020E0602020502020306" pitchFamily="34" charset="0"/>
              </a:rPr>
              <a:t>407-404-0766</a:t>
            </a:r>
          </a:p>
          <a:p>
            <a:pPr marL="0" indent="0">
              <a:buNone/>
            </a:pPr>
            <a:endParaRPr lang="en-US" sz="2400" dirty="0">
              <a:latin typeface="Berlin Sans FB" panose="020E0602020502020306" pitchFamily="34" charset="0"/>
            </a:endParaRPr>
          </a:p>
        </p:txBody>
      </p:sp>
      <p:pic>
        <p:nvPicPr>
          <p:cNvPr id="4" name="Picture 3">
            <a:extLst>
              <a:ext uri="{FF2B5EF4-FFF2-40B4-BE49-F238E27FC236}">
                <a16:creationId xmlns:a16="http://schemas.microsoft.com/office/drawing/2014/main" id="{B85D03EB-0C60-4AF9-8C56-B4F2B38E0A43}"/>
              </a:ext>
            </a:extLst>
          </p:cNvPr>
          <p:cNvPicPr>
            <a:picLocks noChangeAspect="1"/>
          </p:cNvPicPr>
          <p:nvPr/>
        </p:nvPicPr>
        <p:blipFill>
          <a:blip r:embed="rId5"/>
          <a:stretch>
            <a:fillRect/>
          </a:stretch>
        </p:blipFill>
        <p:spPr>
          <a:xfrm>
            <a:off x="6781800" y="1962150"/>
            <a:ext cx="1076325" cy="1076325"/>
          </a:xfrm>
          <a:prstGeom prst="rect">
            <a:avLst/>
          </a:prstGeom>
        </p:spPr>
      </p:pic>
      <p:sp>
        <p:nvSpPr>
          <p:cNvPr id="6" name="TextBox 5">
            <a:extLst>
              <a:ext uri="{FF2B5EF4-FFF2-40B4-BE49-F238E27FC236}">
                <a16:creationId xmlns:a16="http://schemas.microsoft.com/office/drawing/2014/main" id="{2DA611F9-F43F-481A-BAD9-D98F9C07E226}"/>
              </a:ext>
            </a:extLst>
          </p:cNvPr>
          <p:cNvSpPr txBox="1"/>
          <p:nvPr/>
        </p:nvSpPr>
        <p:spPr>
          <a:xfrm>
            <a:off x="6096000" y="3285380"/>
            <a:ext cx="2971800" cy="338554"/>
          </a:xfrm>
          <a:prstGeom prst="rect">
            <a:avLst/>
          </a:prstGeom>
          <a:noFill/>
        </p:spPr>
        <p:txBody>
          <a:bodyPr wrap="square" rtlCol="0">
            <a:spAutoFit/>
          </a:bodyPr>
          <a:lstStyle/>
          <a:p>
            <a:pPr algn="ctr"/>
            <a:r>
              <a:rPr lang="en-US" sz="800" dirty="0"/>
              <a:t>Slide deck (recording available after the webinar)</a:t>
            </a:r>
          </a:p>
          <a:p>
            <a:pPr algn="ctr"/>
            <a:r>
              <a:rPr lang="en-US" sz="800" dirty="0">
                <a:hlinkClick r:id="rId6"/>
              </a:rPr>
              <a:t>https://eas-ed.org/presentation-recordings-and-powerpoints</a:t>
            </a:r>
            <a:r>
              <a:rPr lang="en-US" sz="800" dirty="0"/>
              <a:t> </a:t>
            </a:r>
          </a:p>
        </p:txBody>
      </p:sp>
    </p:spTree>
    <p:extLst>
      <p:ext uri="{BB962C8B-B14F-4D97-AF65-F5344CB8AC3E}">
        <p14:creationId xmlns:p14="http://schemas.microsoft.com/office/powerpoint/2010/main" val="2070269690"/>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0F33-4952-45D5-B61F-A9495B45028E}"/>
              </a:ext>
            </a:extLst>
          </p:cNvPr>
          <p:cNvSpPr>
            <a:spLocks noGrp="1"/>
          </p:cNvSpPr>
          <p:nvPr>
            <p:ph type="title"/>
          </p:nvPr>
        </p:nvSpPr>
        <p:spPr>
          <a:xfrm>
            <a:off x="152400" y="206375"/>
            <a:ext cx="8915400" cy="857250"/>
          </a:xfrm>
          <a:solidFill>
            <a:schemeClr val="tx2">
              <a:lumMod val="75000"/>
            </a:schemeClr>
          </a:solidFill>
        </p:spPr>
        <p:txBody>
          <a:bodyPr rtlCol="0">
            <a:noAutofit/>
          </a:bodyPr>
          <a:lstStyle/>
          <a:p>
            <a:pPr fontAlgn="auto">
              <a:spcAft>
                <a:spcPts val="0"/>
              </a:spcAft>
              <a:defRPr/>
            </a:pPr>
            <a:r>
              <a:rPr lang="en-US" sz="3200" b="0" dirty="0">
                <a:solidFill>
                  <a:schemeClr val="bg1"/>
                </a:solidFill>
                <a:latin typeface="Berlin Sans FB" panose="020E0602020502020306" pitchFamily="34" charset="0"/>
              </a:rPr>
              <a:t>Closing Prayer</a:t>
            </a:r>
          </a:p>
        </p:txBody>
      </p:sp>
      <p:sp>
        <p:nvSpPr>
          <p:cNvPr id="4098" name="Content Placeholder 2">
            <a:extLst>
              <a:ext uri="{FF2B5EF4-FFF2-40B4-BE49-F238E27FC236}">
                <a16:creationId xmlns:a16="http://schemas.microsoft.com/office/drawing/2014/main" id="{35768027-838D-4C50-8893-E66112287644}"/>
              </a:ext>
            </a:extLst>
          </p:cNvPr>
          <p:cNvSpPr>
            <a:spLocks noGrp="1" noChangeArrowheads="1"/>
          </p:cNvSpPr>
          <p:nvPr>
            <p:ph idx="1"/>
          </p:nvPr>
        </p:nvSpPr>
        <p:spPr>
          <a:xfrm>
            <a:off x="1676400" y="1581150"/>
            <a:ext cx="6248400" cy="3226904"/>
          </a:xfrm>
        </p:spPr>
        <p:txBody>
          <a:bodyPr/>
          <a:lstStyle/>
          <a:p>
            <a:pPr marL="0" indent="0">
              <a:buNone/>
            </a:pPr>
            <a:r>
              <a:rPr lang="en-US" altLang="en-US" sz="2400" dirty="0">
                <a:solidFill>
                  <a:schemeClr val="accent1">
                    <a:lumMod val="75000"/>
                  </a:schemeClr>
                </a:solidFill>
                <a:latin typeface="Berlin Sans FB" panose="020E0602020502020306" pitchFamily="34" charset="0"/>
              </a:rPr>
              <a:t>We give Thee thanks for all Thy benefits, almighty God, who live and reign forever. Glory be to the Father and to the Son and to the Holy Spirit. As it was in the beginning is now and ever shall be world without end. Amen.</a:t>
            </a:r>
          </a:p>
        </p:txBody>
      </p:sp>
    </p:spTree>
    <p:extLst>
      <p:ext uri="{BB962C8B-B14F-4D97-AF65-F5344CB8AC3E}">
        <p14:creationId xmlns:p14="http://schemas.microsoft.com/office/powerpoint/2010/main" val="19789486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D6FE-19C3-4551-BD66-78BEC06A4886}"/>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Governing body and Leadership Team</a:t>
            </a:r>
          </a:p>
        </p:txBody>
      </p:sp>
      <p:sp>
        <p:nvSpPr>
          <p:cNvPr id="5122" name="Content Placeholder 2">
            <a:extLst>
              <a:ext uri="{FF2B5EF4-FFF2-40B4-BE49-F238E27FC236}">
                <a16:creationId xmlns:a16="http://schemas.microsoft.com/office/drawing/2014/main" id="{6E017B27-9DCC-488B-B580-7A0F8031DBC2}"/>
              </a:ext>
            </a:extLst>
          </p:cNvPr>
          <p:cNvSpPr>
            <a:spLocks noGrp="1" noChangeArrowheads="1"/>
          </p:cNvSpPr>
          <p:nvPr>
            <p:ph sz="half" idx="1"/>
          </p:nvPr>
        </p:nvSpPr>
        <p:spPr>
          <a:xfrm>
            <a:off x="457200" y="1123950"/>
            <a:ext cx="8458200" cy="3505200"/>
          </a:xfrm>
        </p:spPr>
        <p:txBody>
          <a:bodyPr/>
          <a:lstStyle/>
          <a:p>
            <a:pPr marL="0" indent="0">
              <a:buNone/>
            </a:pPr>
            <a:r>
              <a:rPr lang="en-US" altLang="en-US" sz="2500" dirty="0">
                <a:solidFill>
                  <a:srgbClr val="0000FF"/>
                </a:solidFill>
                <a:latin typeface="Berlin Sans FB" panose="020E0602020502020306" pitchFamily="34" charset="0"/>
              </a:rPr>
              <a:t>Governing body: </a:t>
            </a:r>
            <a:r>
              <a:rPr lang="en-US" altLang="en-US" sz="2500" dirty="0">
                <a:solidFill>
                  <a:schemeClr val="accent1">
                    <a:lumMod val="75000"/>
                  </a:schemeClr>
                </a:solidFill>
                <a:latin typeface="Berlin Sans FB" panose="020E0602020502020306" pitchFamily="34" charset="0"/>
              </a:rPr>
              <a:t>Pastor (Bishop’s designee), (President), Principal, and School Advisory Council (SAC). Group focused on policy.</a:t>
            </a:r>
          </a:p>
          <a:p>
            <a:pPr marL="0" indent="0">
              <a:buNone/>
            </a:pPr>
            <a:endParaRPr lang="en-US" altLang="en-US" sz="2500" dirty="0">
              <a:solidFill>
                <a:schemeClr val="accent1">
                  <a:lumMod val="75000"/>
                </a:schemeClr>
              </a:solidFill>
              <a:latin typeface="Berlin Sans FB" panose="020E0602020502020306" pitchFamily="34" charset="0"/>
            </a:endParaRPr>
          </a:p>
          <a:p>
            <a:pPr marL="0" indent="0">
              <a:buNone/>
            </a:pPr>
            <a:r>
              <a:rPr lang="en-US" altLang="en-US" sz="2500" dirty="0">
                <a:solidFill>
                  <a:srgbClr val="0000FF"/>
                </a:solidFill>
                <a:latin typeface="Berlin Sans FB" panose="020E0602020502020306" pitchFamily="34" charset="0"/>
              </a:rPr>
              <a:t>Leadership team: </a:t>
            </a:r>
            <a:r>
              <a:rPr lang="en-US" altLang="en-US" sz="2500" dirty="0">
                <a:solidFill>
                  <a:schemeClr val="accent1">
                    <a:lumMod val="75000"/>
                  </a:schemeClr>
                </a:solidFill>
                <a:latin typeface="Berlin Sans FB" panose="020E0602020502020306" pitchFamily="34" charset="0"/>
              </a:rPr>
              <a:t>Principal, assistant principal, and any leads/directors/deans of the principal’s choice. Group focused on implementing policy.</a:t>
            </a:r>
            <a:endParaRPr lang="en-US" altLang="en-US" sz="2100"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230159534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CF18-347D-D15E-EC8E-CBCA3B57B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559E9-48AE-17A9-412E-4ACF56C7AE67}"/>
              </a:ext>
            </a:extLst>
          </p:cNvPr>
          <p:cNvSpPr>
            <a:spLocks noGrp="1"/>
          </p:cNvSpPr>
          <p:nvPr>
            <p:ph type="title"/>
          </p:nvPr>
        </p:nvSpPr>
        <p:spPr>
          <a:solidFill>
            <a:schemeClr val="tx2">
              <a:lumMod val="75000"/>
            </a:schemeClr>
          </a:solidFill>
        </p:spPr>
        <p:txBody>
          <a:bodyPr rtlCol="0">
            <a:normAutofit/>
          </a:bodyPr>
          <a:lstStyle/>
          <a:p>
            <a:pPr fontAlgn="auto">
              <a:spcAft>
                <a:spcPts val="0"/>
              </a:spcAft>
              <a:defRPr/>
            </a:pPr>
            <a:r>
              <a:rPr lang="en-US" sz="3200" b="0" dirty="0">
                <a:solidFill>
                  <a:schemeClr val="bg1"/>
                </a:solidFill>
                <a:latin typeface="Berlin Sans FB" panose="020E0602020502020306" pitchFamily="34" charset="0"/>
              </a:rPr>
              <a:t>Plans</a:t>
            </a:r>
          </a:p>
        </p:txBody>
      </p:sp>
      <p:sp>
        <p:nvSpPr>
          <p:cNvPr id="5122" name="Content Placeholder 2">
            <a:extLst>
              <a:ext uri="{FF2B5EF4-FFF2-40B4-BE49-F238E27FC236}">
                <a16:creationId xmlns:a16="http://schemas.microsoft.com/office/drawing/2014/main" id="{2053962A-46D0-4152-6F62-4D5A57A9DFBD}"/>
              </a:ext>
            </a:extLst>
          </p:cNvPr>
          <p:cNvSpPr>
            <a:spLocks noGrp="1" noChangeArrowheads="1"/>
          </p:cNvSpPr>
          <p:nvPr>
            <p:ph sz="half" idx="1"/>
          </p:nvPr>
        </p:nvSpPr>
        <p:spPr>
          <a:xfrm>
            <a:off x="457200" y="1657350"/>
            <a:ext cx="8229600" cy="2971800"/>
          </a:xfrm>
        </p:spPr>
        <p:txBody>
          <a:bodyPr/>
          <a:lstStyle/>
          <a:p>
            <a:pPr marL="0" indent="0">
              <a:buNone/>
            </a:pPr>
            <a:r>
              <a:rPr lang="en-US" altLang="en-US" dirty="0">
                <a:solidFill>
                  <a:srgbClr val="0000FF"/>
                </a:solidFill>
                <a:latin typeface="Berlin Sans FB" panose="020E0602020502020306" pitchFamily="34" charset="0"/>
              </a:rPr>
              <a:t>Plans: </a:t>
            </a:r>
            <a:r>
              <a:rPr lang="en-US" altLang="en-US" dirty="0">
                <a:solidFill>
                  <a:schemeClr val="accent1">
                    <a:lumMod val="75000"/>
                  </a:schemeClr>
                </a:solidFill>
                <a:latin typeface="Berlin Sans FB" panose="020E0602020502020306" pitchFamily="34" charset="0"/>
              </a:rPr>
              <a:t>If a benchmark mentions a plan, the school must be </a:t>
            </a:r>
            <a:r>
              <a:rPr lang="en-US" altLang="en-US" dirty="0">
                <a:solidFill>
                  <a:schemeClr val="accent1">
                    <a:lumMod val="75000"/>
                  </a:schemeClr>
                </a:solidFill>
                <a:latin typeface="Berlin Sans FB Demi" panose="020E0802020502020306" pitchFamily="34" charset="0"/>
              </a:rPr>
              <a:t>implementing a robust written plan </a:t>
            </a:r>
            <a:r>
              <a:rPr lang="en-US" altLang="en-US" dirty="0">
                <a:solidFill>
                  <a:schemeClr val="accent1">
                    <a:lumMod val="75000"/>
                  </a:schemeClr>
                </a:solidFill>
                <a:latin typeface="Berlin Sans FB" panose="020E0602020502020306" pitchFamily="34" charset="0"/>
              </a:rPr>
              <a:t>in order to </a:t>
            </a:r>
            <a:r>
              <a:rPr lang="en-US" altLang="en-US" dirty="0">
                <a:solidFill>
                  <a:schemeClr val="accent1">
                    <a:lumMod val="75000"/>
                  </a:schemeClr>
                </a:solidFill>
                <a:latin typeface="Berlin Sans FB Demi" panose="020E0802020502020306" pitchFamily="34" charset="0"/>
              </a:rPr>
              <a:t>fully meet the benchmark</a:t>
            </a:r>
            <a:r>
              <a:rPr lang="en-US" altLang="en-US" dirty="0">
                <a:solidFill>
                  <a:schemeClr val="accent1">
                    <a:lumMod val="75000"/>
                  </a:schemeClr>
                </a:solidFill>
                <a:latin typeface="Berlin Sans FB" panose="020E0602020502020306" pitchFamily="34" charset="0"/>
              </a:rPr>
              <a:t>.</a:t>
            </a:r>
          </a:p>
        </p:txBody>
      </p:sp>
    </p:spTree>
    <p:extLst>
      <p:ext uri="{BB962C8B-B14F-4D97-AF65-F5344CB8AC3E}">
        <p14:creationId xmlns:p14="http://schemas.microsoft.com/office/powerpoint/2010/main" val="140212413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E56511C3-8827-594C-A7E8-3E47DF14AA9E}" vid="{9E8A6327-6586-1F44-A5A8-39473523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2A33D39AD2164DAF58698BD2250828" ma:contentTypeVersion="13" ma:contentTypeDescription="Create a new document." ma:contentTypeScope="" ma:versionID="6ac58c337877511d61cde56c7f9e5c6d">
  <xsd:schema xmlns:xsd="http://www.w3.org/2001/XMLSchema" xmlns:xs="http://www.w3.org/2001/XMLSchema" xmlns:p="http://schemas.microsoft.com/office/2006/metadata/properties" xmlns:ns2="128b3a5a-4264-4562-b855-9517ae4a20a9" xmlns:ns3="549ae679-aa50-4210-a311-f2127bb020a2" targetNamespace="http://schemas.microsoft.com/office/2006/metadata/properties" ma:root="true" ma:fieldsID="823d9623eb3896ebe01bfbde88876f0d" ns2:_="" ns3:_="">
    <xsd:import namespace="128b3a5a-4264-4562-b855-9517ae4a20a9"/>
    <xsd:import namespace="549ae679-aa50-4210-a311-f2127bb020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b3a5a-4264-4562-b855-9517ae4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3eb0f3-60fe-41df-9855-4a121fa9cf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9ae679-aa50-4210-a311-f2127bb020a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10633a-5807-46c3-b294-bf05b077b672}" ma:internalName="TaxCatchAll" ma:showField="CatchAllData" ma:web="549ae679-aa50-4210-a311-f2127bb020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8b3a5a-4264-4562-b855-9517ae4a20a9">
      <Terms xmlns="http://schemas.microsoft.com/office/infopath/2007/PartnerControls"/>
    </lcf76f155ced4ddcb4097134ff3c332f>
    <TaxCatchAll xmlns="549ae679-aa50-4210-a311-f2127bb020a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8993E0-3044-4C50-949F-94731B5F7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b3a5a-4264-4562-b855-9517ae4a20a9"/>
    <ds:schemaRef ds:uri="549ae679-aa50-4210-a311-f2127bb020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AC8FD-DE99-4048-9359-6B5A611527CB}">
  <ds:schemaRef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purl.org/dc/dcmitype/"/>
    <ds:schemaRef ds:uri="549ae679-aa50-4210-a311-f2127bb020a2"/>
    <ds:schemaRef ds:uri="128b3a5a-4264-4562-b855-9517ae4a20a9"/>
    <ds:schemaRef ds:uri="http://purl.org/dc/terms/"/>
  </ds:schemaRefs>
</ds:datastoreItem>
</file>

<file path=customXml/itemProps3.xml><?xml version="1.0" encoding="utf-8"?>
<ds:datastoreItem xmlns:ds="http://schemas.openxmlformats.org/officeDocument/2006/customXml" ds:itemID="{81ADC6A2-2E61-4051-8A21-DD07558867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23 NCEA_NSBECS_PPT_template_v1</Template>
  <TotalTime>11013</TotalTime>
  <Words>5101</Words>
  <Application>Microsoft Office PowerPoint</Application>
  <PresentationFormat>On-screen Show (16:9)</PresentationFormat>
  <Paragraphs>446</Paragraphs>
  <Slides>78</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Arial Black</vt:lpstr>
      <vt:lpstr>Berlin Sans FB</vt:lpstr>
      <vt:lpstr>Berlin Sans FB Demi</vt:lpstr>
      <vt:lpstr>Calibri</vt:lpstr>
      <vt:lpstr>Wingdings</vt:lpstr>
      <vt:lpstr>Office Theme</vt:lpstr>
      <vt:lpstr>Florida Catholic Conference  Accreditation Program</vt:lpstr>
      <vt:lpstr>Agenda</vt:lpstr>
      <vt:lpstr>PowerPoint Presentation</vt:lpstr>
      <vt:lpstr>Opening Prayer</vt:lpstr>
      <vt:lpstr>In General</vt:lpstr>
      <vt:lpstr>PowerPoint Presentation</vt:lpstr>
      <vt:lpstr>Governance &amp; Leadership  Standard 5 Governing body</vt:lpstr>
      <vt:lpstr>Governing body and Leadership Team</vt:lpstr>
      <vt:lpstr>Plans</vt:lpstr>
      <vt:lpstr>5.1 Governing body membership</vt:lpstr>
      <vt:lpstr>5.2 By-laws</vt:lpstr>
      <vt:lpstr>5.3 Systematize policies &amp; succession plans</vt:lpstr>
      <vt:lpstr>Leadership Succession Plan Template</vt:lpstr>
      <vt:lpstr>5.4 Relationship with the Bishop (local ordinary)</vt:lpstr>
      <vt:lpstr>5.5 Relationship with the superintendent</vt:lpstr>
      <vt:lpstr>5.6 Relationship with the pastor</vt:lpstr>
      <vt:lpstr>5.7 Governing body formation &amp; evaluation</vt:lpstr>
      <vt:lpstr>5.8 Leadership formation and evaluation</vt:lpstr>
      <vt:lpstr>Questions on Standard 5</vt:lpstr>
      <vt:lpstr>Standard 6 Leadership team</vt:lpstr>
      <vt:lpstr>6.1 Leadership certification &amp; PD</vt:lpstr>
      <vt:lpstr>6.2 Leadership’s mission &amp; vision</vt:lpstr>
      <vt:lpstr>6.3 Development &amp; oversight of personnel</vt:lpstr>
      <vt:lpstr>6.3 Development &amp; oversight of personnel</vt:lpstr>
      <vt:lpstr>6.4 Networks of collaboration</vt:lpstr>
      <vt:lpstr>6.5 Continuous improvement of Catholic identity and faith formation</vt:lpstr>
      <vt:lpstr>6.6 Assessment and data usage</vt:lpstr>
      <vt:lpstr>6.6 Assessment and data usage</vt:lpstr>
      <vt:lpstr>6.7 Infrastructure for operational vitality</vt:lpstr>
      <vt:lpstr>6.8 Communicating new initiatives</vt:lpstr>
      <vt:lpstr>6.9 Building leadership capacity </vt:lpstr>
      <vt:lpstr>Questions on Standard 6</vt:lpstr>
      <vt:lpstr>Operational vitality  Standard 10 financial plans</vt:lpstr>
      <vt:lpstr>10.1 Financial planning process</vt:lpstr>
      <vt:lpstr>10.2 Investments in the 3-5 year financial plan</vt:lpstr>
      <vt:lpstr>10.3 Revenue in the 3-5 year financial plan</vt:lpstr>
      <vt:lpstr>10.4 Costs included in financial plans</vt:lpstr>
      <vt:lpstr>10.5 Budgets use cost per child</vt:lpstr>
      <vt:lpstr>10.6 Published cost per child</vt:lpstr>
      <vt:lpstr>10.6 Published cost per child (levels 2 &amp; 1)</vt:lpstr>
      <vt:lpstr>10.7 Tuition assistance</vt:lpstr>
      <vt:lpstr>10.8 Use of effective business practices</vt:lpstr>
      <vt:lpstr>Questions on Standard 10</vt:lpstr>
      <vt:lpstr>Standard 11 human resources</vt:lpstr>
      <vt:lpstr>11.1 HR staffing</vt:lpstr>
      <vt:lpstr>11.2 HR policies</vt:lpstr>
      <vt:lpstr>11.3 Benchmarked compensation</vt:lpstr>
      <vt:lpstr>11.4 HR benefits</vt:lpstr>
      <vt:lpstr>Questions on Standard 11</vt:lpstr>
      <vt:lpstr>Standard 12 Facilities management</vt:lpstr>
      <vt:lpstr>12.1 Facilities, equipment, and technology management plan(s)</vt:lpstr>
      <vt:lpstr>12.2 Budget supports plans</vt:lpstr>
      <vt:lpstr>12.3 Planned improvements</vt:lpstr>
      <vt:lpstr>Questions on Standard 12</vt:lpstr>
      <vt:lpstr>Standard 13 Institutional advancement</vt:lpstr>
      <vt:lpstr>13.1 Communications/marketing plan</vt:lpstr>
      <vt:lpstr>13.2 Enrollment management plan</vt:lpstr>
      <vt:lpstr>13.3 Development/advancement plan</vt:lpstr>
      <vt:lpstr>Questions on Standard 13</vt:lpstr>
      <vt:lpstr>Standard 14 Health, safety, &amp; scholarship compliance</vt:lpstr>
      <vt:lpstr>PowerPoint Presentation</vt:lpstr>
      <vt:lpstr>The school shall develop a written plan for mandated diocesan, county, and state health procedures; provide a safe environment to prevent illness and accidents; deal with emergencies should they occur; and educate students concerning safe and healthy practices. </vt:lpstr>
      <vt:lpstr>The school shall maintain health records that include immunization data, hearing and vision screening, scoliosis screening, and school-entry medical examinations. This includes completed DH3040 and DH680 forms for each student, documentation of scoliosis screening in 6th grade, and DH684 report for kindergarten and grade 7.</vt:lpstr>
      <vt:lpstr>The school shall be in compliance with diocesan and applicable state and county requirements regarding protection, health, sanitation, and safety. The school shall have completed Florida Department of Health forms, as applicable. This includes DH 1777 for Radon, DH 4160 for sanitation, DH 4023 for food service, and a completed fire code inspection and compliance report.</vt:lpstr>
      <vt:lpstr>The following counties are currently exempt from mandatory radon testing: Baker Bay Bradford Clay Collier Escambia Flagler Franklin Glades Hendry Lafayette Lake Lee Monroe Okeechobee Orange Santa Rosa Wakulla Washington. If the school/center is in a county on this list, radon testing is not required. If the school/center is in a county not on this list, then radon testing is required at the time of the build and five years later. If the second test is clear, then nothing further is needed unless changes are made to the building structure.   (These two test results are the documentation used for scholarship compliance.)  </vt:lpstr>
      <vt:lpstr>The school shall develop and make available a written safety and security plan which shall include a section on emergency procedures to address such matters as natural disasters, environmental hazards, dangerous weather, violent incidents, and evidence of evacuation drills.</vt:lpstr>
      <vt:lpstr>The school shall be in compliance with provincial and diocesan safe environment policies, including training, background screening, and history checks with previous employers. The school shall post a diocesan approved staff code of ethics which includes training and the requirement to report abuse. Abuse reporting posters shall be on display in the school.</vt:lpstr>
      <vt:lpstr>PowerPoint Presentation</vt:lpstr>
      <vt:lpstr>The school shall publish, implement, and display statements of nondiscrimination of students and personnel in accordance with federal law and regulations, under diocesan guidance.</vt:lpstr>
      <vt:lpstr>The school shall develop an academic calendar and supporting attendance policies and records that are sufficient to the operation of a quality instructional program with a minimum of 180 actual school days.  The school year shall include a minimum of 540 net instructional hours for kindergarten, 720 net instructional hours for grades 1-3, and 900 net instructional hours for grades 4-12. High schools (and middle schools teaching a course for high school credit) shall ensure that one full credit includes a minimum of 135 instructional hours.</vt:lpstr>
      <vt:lpstr>The age of the student is the primary appropriate entrance requirement.  Entry dates shall be in accordance with the following schedule: Pre-Kindergarten 3 3 years of age on or before September 1 Pre-Kindergarten 4 4 years of age on or before September 1 Kindergarten 5 years of age on or before September 1 First Grade  6 years of age on or before Sept 1 &amp; successful completion of Kindergarten  School personnel shall document meetings held with parents prior to acceptance to review the school’s academic programs and policies, customized educational programs, student code of conduct, and attendance polices.</vt:lpstr>
      <vt:lpstr>The school shall maintain records for students containing information, procedures, and confidentiality as required by law and as necessary for the operation of a quality educational program. These files shall include a copy of the birth certificate, parent data, attendance record, courses taken, and standardized testing results, at a minimum. Permanent records shall be kept with the summary of this information.  (Closed schools will follow diocesan procedure regarding these records.)</vt:lpstr>
      <vt:lpstr>The school shall maintain records for all personnel. These files shall include the employment application, employment history check, level 2 background screening documentation, college transcripts, Florida educator certificate, BEC-PASS documentation, Professional Practices Database of Disciplinary Actions documentation, Disqualification List documentation, catechist certification data, ethics training documentation, safe environment training certificate/documentation, and signed receipt of staff handbook, at a minimum. A spreadsheet or database of the specific information shall be maintained with current expiration dates.</vt:lpstr>
      <vt:lpstr>Questions on Standard 14</vt:lpstr>
      <vt:lpstr>New Rubrics</vt:lpstr>
      <vt:lpstr>PowerPoint Presentation</vt:lpstr>
      <vt:lpstr>Questions?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Camp</dc:creator>
  <cp:lastModifiedBy>Mary Camp</cp:lastModifiedBy>
  <cp:revision>134</cp:revision>
  <cp:lastPrinted>2023-08-15T20:05:45Z</cp:lastPrinted>
  <dcterms:created xsi:type="dcterms:W3CDTF">2023-07-03T12:56:23Z</dcterms:created>
  <dcterms:modified xsi:type="dcterms:W3CDTF">2026-01-08T12:59:38Z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0x010100CA2A33D39AD2164DAF58698BD2250828</vt:lpwstr>
  </property>
  <property fmtid="{D5CDD505-2E9C-101B-9397-08002B2CF9AE}" pid="3" name="MediaServiceImageTags">
    <vt:lpwstr/>
  </property>
</Properties>
</file>