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4"/>
  </p:notesMasterIdLst>
  <p:sldIdLst>
    <p:sldId id="256" r:id="rId5"/>
    <p:sldId id="295" r:id="rId6"/>
    <p:sldId id="400" r:id="rId7"/>
    <p:sldId id="447" r:id="rId8"/>
    <p:sldId id="420" r:id="rId9"/>
    <p:sldId id="378" r:id="rId10"/>
    <p:sldId id="415" r:id="rId11"/>
    <p:sldId id="416" r:id="rId12"/>
    <p:sldId id="417" r:id="rId13"/>
    <p:sldId id="418" r:id="rId14"/>
    <p:sldId id="419" r:id="rId15"/>
    <p:sldId id="421" r:id="rId16"/>
    <p:sldId id="422" r:id="rId17"/>
    <p:sldId id="423" r:id="rId18"/>
    <p:sldId id="424" r:id="rId19"/>
    <p:sldId id="425" r:id="rId20"/>
    <p:sldId id="435" r:id="rId21"/>
    <p:sldId id="426" r:id="rId22"/>
    <p:sldId id="446" r:id="rId23"/>
    <p:sldId id="427" r:id="rId24"/>
    <p:sldId id="428" r:id="rId25"/>
    <p:sldId id="429" r:id="rId26"/>
    <p:sldId id="430" r:id="rId27"/>
    <p:sldId id="431" r:id="rId28"/>
    <p:sldId id="432" r:id="rId29"/>
    <p:sldId id="433" r:id="rId30"/>
    <p:sldId id="434" r:id="rId31"/>
    <p:sldId id="437" r:id="rId32"/>
    <p:sldId id="438" r:id="rId33"/>
    <p:sldId id="439" r:id="rId34"/>
    <p:sldId id="440" r:id="rId35"/>
    <p:sldId id="441" r:id="rId36"/>
    <p:sldId id="442" r:id="rId37"/>
    <p:sldId id="444" r:id="rId38"/>
    <p:sldId id="445" r:id="rId39"/>
    <p:sldId id="443" r:id="rId40"/>
    <p:sldId id="448" r:id="rId41"/>
    <p:sldId id="414" r:id="rId42"/>
    <p:sldId id="410" r:id="rId43"/>
  </p:sldIdLst>
  <p:sldSz cx="9144000" cy="5143500" type="screen16x9"/>
  <p:notesSz cx="9236075" cy="6950075"/>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59AD57A-2BD4-4D9F-A7EB-4BC4C581CA41}" v="32" dt="2026-01-06T12:58:55.99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113"/>
    <p:restoredTop sz="95268" autoAdjust="0"/>
  </p:normalViewPr>
  <p:slideViewPr>
    <p:cSldViewPr>
      <p:cViewPr varScale="1">
        <p:scale>
          <a:sx n="146" d="100"/>
          <a:sy n="146" d="100"/>
        </p:scale>
        <p:origin x="624" y="114"/>
      </p:cViewPr>
      <p:guideLst/>
    </p:cSldViewPr>
  </p:slideViewPr>
  <p:notesTextViewPr>
    <p:cViewPr>
      <p:scale>
        <a:sx n="1" d="1"/>
        <a:sy n="1" d="1"/>
      </p:scale>
      <p:origin x="0" y="0"/>
    </p:cViewPr>
  </p:notesTextViewPr>
  <p:sorterViewPr>
    <p:cViewPr>
      <p:scale>
        <a:sx n="100" d="100"/>
        <a:sy n="100" d="100"/>
      </p:scale>
      <p:origin x="0" y="-1128"/>
    </p:cViewPr>
  </p:sorterViewPr>
  <p:notesViewPr>
    <p:cSldViewPr>
      <p:cViewPr varScale="1">
        <p:scale>
          <a:sx n="114" d="100"/>
          <a:sy n="114" d="100"/>
        </p:scale>
        <p:origin x="2406"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heme" Target="theme/theme1.xml"/><Relationship Id="rId50"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y Camp" userId="b9757ca0-2c69-459e-8daf-7332973e8e51" providerId="ADAL" clId="{2BC69AF3-4CA8-4210-83F5-6A07AF03D6E9}"/>
    <pc:docChg chg="modSld">
      <pc:chgData name="Mary Camp" userId="b9757ca0-2c69-459e-8daf-7332973e8e51" providerId="ADAL" clId="{2BC69AF3-4CA8-4210-83F5-6A07AF03D6E9}" dt="2026-01-06T12:59:58.799" v="109" actId="20577"/>
      <pc:docMkLst>
        <pc:docMk/>
      </pc:docMkLst>
      <pc:sldChg chg="modSp mod">
        <pc:chgData name="Mary Camp" userId="b9757ca0-2c69-459e-8daf-7332973e8e51" providerId="ADAL" clId="{2BC69AF3-4CA8-4210-83F5-6A07AF03D6E9}" dt="2026-01-06T12:59:58.799" v="109" actId="20577"/>
        <pc:sldMkLst>
          <pc:docMk/>
          <pc:sldMk cId="3927092675" sldId="414"/>
        </pc:sldMkLst>
        <pc:spChg chg="mod">
          <ac:chgData name="Mary Camp" userId="b9757ca0-2c69-459e-8daf-7332973e8e51" providerId="ADAL" clId="{2BC69AF3-4CA8-4210-83F5-6A07AF03D6E9}" dt="2026-01-06T12:59:58.799" v="109" actId="20577"/>
          <ac:spMkLst>
            <pc:docMk/>
            <pc:sldMk cId="3927092675" sldId="414"/>
            <ac:spMk id="3" creationId="{46B16741-F33A-41F7-9087-D69A066E4FC1}"/>
          </ac:spMkLst>
        </pc:spChg>
      </pc:sldChg>
      <pc:sldChg chg="modSp">
        <pc:chgData name="Mary Camp" userId="b9757ca0-2c69-459e-8daf-7332973e8e51" providerId="ADAL" clId="{2BC69AF3-4CA8-4210-83F5-6A07AF03D6E9}" dt="2026-01-06T12:50:49.827" v="0" actId="20577"/>
        <pc:sldMkLst>
          <pc:docMk/>
          <pc:sldMk cId="3661376780" sldId="416"/>
        </pc:sldMkLst>
        <pc:spChg chg="mod">
          <ac:chgData name="Mary Camp" userId="b9757ca0-2c69-459e-8daf-7332973e8e51" providerId="ADAL" clId="{2BC69AF3-4CA8-4210-83F5-6A07AF03D6E9}" dt="2026-01-06T12:50:49.827" v="0" actId="20577"/>
          <ac:spMkLst>
            <pc:docMk/>
            <pc:sldMk cId="3661376780" sldId="416"/>
            <ac:spMk id="5122" creationId="{8C9F35D3-B98C-38A1-6836-17D3B0B08B18}"/>
          </ac:spMkLst>
        </pc:spChg>
      </pc:sldChg>
      <pc:sldChg chg="modSp modAnim">
        <pc:chgData name="Mary Camp" userId="b9757ca0-2c69-459e-8daf-7332973e8e51" providerId="ADAL" clId="{2BC69AF3-4CA8-4210-83F5-6A07AF03D6E9}" dt="2026-01-06T12:55:07.430" v="30" actId="20577"/>
        <pc:sldMkLst>
          <pc:docMk/>
          <pc:sldMk cId="1084565490" sldId="427"/>
        </pc:sldMkLst>
        <pc:spChg chg="mod">
          <ac:chgData name="Mary Camp" userId="b9757ca0-2c69-459e-8daf-7332973e8e51" providerId="ADAL" clId="{2BC69AF3-4CA8-4210-83F5-6A07AF03D6E9}" dt="2026-01-06T12:55:07.430" v="30" actId="20577"/>
          <ac:spMkLst>
            <pc:docMk/>
            <pc:sldMk cId="1084565490" sldId="427"/>
            <ac:spMk id="5122" creationId="{0398A718-235A-1648-795C-40D55E84A78C}"/>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4FC5181-0B10-4E84-888A-4ACD9A4902C9}"/>
              </a:ext>
            </a:extLst>
          </p:cNvPr>
          <p:cNvSpPr>
            <a:spLocks noGrp="1"/>
          </p:cNvSpPr>
          <p:nvPr>
            <p:ph type="hdr" sz="quarter"/>
          </p:nvPr>
        </p:nvSpPr>
        <p:spPr>
          <a:xfrm>
            <a:off x="1" y="0"/>
            <a:ext cx="4002299" cy="347504"/>
          </a:xfrm>
          <a:prstGeom prst="rect">
            <a:avLst/>
          </a:prstGeom>
        </p:spPr>
        <p:txBody>
          <a:bodyPr vert="horz" lIns="92492" tIns="46246" rIns="92492" bIns="46246"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DE9E84F1-FE1F-4FD6-9514-33DD7EA5F3FB}"/>
              </a:ext>
            </a:extLst>
          </p:cNvPr>
          <p:cNvSpPr>
            <a:spLocks noGrp="1"/>
          </p:cNvSpPr>
          <p:nvPr>
            <p:ph type="dt" idx="1"/>
          </p:nvPr>
        </p:nvSpPr>
        <p:spPr>
          <a:xfrm>
            <a:off x="5231640" y="0"/>
            <a:ext cx="4002299" cy="347504"/>
          </a:xfrm>
          <a:prstGeom prst="rect">
            <a:avLst/>
          </a:prstGeom>
        </p:spPr>
        <p:txBody>
          <a:bodyPr vert="horz" lIns="92492" tIns="46246" rIns="92492" bIns="46246" rtlCol="0"/>
          <a:lstStyle>
            <a:lvl1pPr algn="r" eaLnBrk="1" fontAlgn="auto" hangingPunct="1">
              <a:spcBef>
                <a:spcPts val="0"/>
              </a:spcBef>
              <a:spcAft>
                <a:spcPts val="0"/>
              </a:spcAft>
              <a:defRPr sz="1200" smtClean="0">
                <a:latin typeface="+mn-lt"/>
              </a:defRPr>
            </a:lvl1pPr>
          </a:lstStyle>
          <a:p>
            <a:pPr>
              <a:defRPr/>
            </a:pPr>
            <a:fld id="{967D6BFF-1375-40D8-9B3A-42C95FD1A7DB}" type="datetimeFigureOut">
              <a:rPr lang="en-US"/>
              <a:pPr>
                <a:defRPr/>
              </a:pPr>
              <a:t>1/6/2026</a:t>
            </a:fld>
            <a:endParaRPr lang="en-US"/>
          </a:p>
        </p:txBody>
      </p:sp>
      <p:sp>
        <p:nvSpPr>
          <p:cNvPr id="4" name="Slide Image Placeholder 3">
            <a:extLst>
              <a:ext uri="{FF2B5EF4-FFF2-40B4-BE49-F238E27FC236}">
                <a16:creationId xmlns:a16="http://schemas.microsoft.com/office/drawing/2014/main" id="{383D0514-83AA-4131-AF81-7B84ED9CCA8B}"/>
              </a:ext>
            </a:extLst>
          </p:cNvPr>
          <p:cNvSpPr>
            <a:spLocks noGrp="1" noRot="1" noChangeAspect="1"/>
          </p:cNvSpPr>
          <p:nvPr>
            <p:ph type="sldImg" idx="2"/>
          </p:nvPr>
        </p:nvSpPr>
        <p:spPr>
          <a:xfrm>
            <a:off x="2300288" y="520700"/>
            <a:ext cx="4635500" cy="2606675"/>
          </a:xfrm>
          <a:prstGeom prst="rect">
            <a:avLst/>
          </a:prstGeom>
          <a:noFill/>
          <a:ln w="12700">
            <a:solidFill>
              <a:prstClr val="black"/>
            </a:solidFill>
          </a:ln>
        </p:spPr>
        <p:txBody>
          <a:bodyPr vert="horz" lIns="92492" tIns="46246" rIns="92492" bIns="46246" rtlCol="0" anchor="ctr"/>
          <a:lstStyle/>
          <a:p>
            <a:pPr lvl="0"/>
            <a:endParaRPr lang="en-US" noProof="0"/>
          </a:p>
        </p:txBody>
      </p:sp>
      <p:sp>
        <p:nvSpPr>
          <p:cNvPr id="5" name="Notes Placeholder 4">
            <a:extLst>
              <a:ext uri="{FF2B5EF4-FFF2-40B4-BE49-F238E27FC236}">
                <a16:creationId xmlns:a16="http://schemas.microsoft.com/office/drawing/2014/main" id="{9B54C394-9C2E-4AAF-9591-381FF468D1CA}"/>
              </a:ext>
            </a:extLst>
          </p:cNvPr>
          <p:cNvSpPr>
            <a:spLocks noGrp="1"/>
          </p:cNvSpPr>
          <p:nvPr>
            <p:ph type="body" sz="quarter" idx="3"/>
          </p:nvPr>
        </p:nvSpPr>
        <p:spPr>
          <a:xfrm>
            <a:off x="923608" y="3301286"/>
            <a:ext cx="7388860" cy="3127534"/>
          </a:xfrm>
          <a:prstGeom prst="rect">
            <a:avLst/>
          </a:prstGeom>
        </p:spPr>
        <p:txBody>
          <a:bodyPr vert="horz" lIns="92492" tIns="46246" rIns="92492" bIns="46246"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969F41A9-A165-4E54-B0D8-902EC882F5AF}"/>
              </a:ext>
            </a:extLst>
          </p:cNvPr>
          <p:cNvSpPr>
            <a:spLocks noGrp="1"/>
          </p:cNvSpPr>
          <p:nvPr>
            <p:ph type="ftr" sz="quarter" idx="4"/>
          </p:nvPr>
        </p:nvSpPr>
        <p:spPr>
          <a:xfrm>
            <a:off x="1" y="6601365"/>
            <a:ext cx="4002299" cy="347504"/>
          </a:xfrm>
          <a:prstGeom prst="rect">
            <a:avLst/>
          </a:prstGeom>
        </p:spPr>
        <p:txBody>
          <a:bodyPr vert="horz" lIns="92492" tIns="46246" rIns="92492" bIns="46246"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a:extLst>
              <a:ext uri="{FF2B5EF4-FFF2-40B4-BE49-F238E27FC236}">
                <a16:creationId xmlns:a16="http://schemas.microsoft.com/office/drawing/2014/main" id="{5441422F-CDB5-4F79-9603-733568FD6779}"/>
              </a:ext>
            </a:extLst>
          </p:cNvPr>
          <p:cNvSpPr>
            <a:spLocks noGrp="1"/>
          </p:cNvSpPr>
          <p:nvPr>
            <p:ph type="sldNum" sz="quarter" idx="5"/>
          </p:nvPr>
        </p:nvSpPr>
        <p:spPr>
          <a:xfrm>
            <a:off x="5231640" y="6601365"/>
            <a:ext cx="4002299" cy="347504"/>
          </a:xfrm>
          <a:prstGeom prst="rect">
            <a:avLst/>
          </a:prstGeom>
        </p:spPr>
        <p:txBody>
          <a:bodyPr vert="horz" wrap="square" lIns="92492" tIns="46246" rIns="92492" bIns="46246" numCol="1" anchor="b" anchorCtr="0" compatLnSpc="1">
            <a:prstTxWarp prst="textNoShape">
              <a:avLst/>
            </a:prstTxWarp>
          </a:bodyPr>
          <a:lstStyle>
            <a:lvl1pPr algn="r" eaLnBrk="1" hangingPunct="1">
              <a:defRPr sz="1200">
                <a:latin typeface="Calibri" panose="020F0502020204030204" pitchFamily="34" charset="0"/>
              </a:defRPr>
            </a:lvl1pPr>
          </a:lstStyle>
          <a:p>
            <a:fld id="{AB6FF5B6-84AF-4554-B2A5-D6C818604231}"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B6FF5B6-84AF-4554-B2A5-D6C818604231}" type="slidenum">
              <a:rPr lang="en-US" altLang="en-US" smtClean="0"/>
              <a:pPr/>
              <a:t>1</a:t>
            </a:fld>
            <a:endParaRPr lang="en-US" altLang="en-US"/>
          </a:p>
        </p:txBody>
      </p:sp>
    </p:spTree>
    <p:extLst>
      <p:ext uri="{BB962C8B-B14F-4D97-AF65-F5344CB8AC3E}">
        <p14:creationId xmlns:p14="http://schemas.microsoft.com/office/powerpoint/2010/main" val="16023298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C86D67-E529-A96C-29FC-DF76320F08E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896B7F5-15C1-1081-62AD-B4C98E27D6C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0DC75C3-B5E3-8990-A208-22BD8E56A217}"/>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C84F495E-29B6-C0D2-2E10-026E142354B5}"/>
              </a:ext>
            </a:extLst>
          </p:cNvPr>
          <p:cNvSpPr>
            <a:spLocks noGrp="1"/>
          </p:cNvSpPr>
          <p:nvPr>
            <p:ph type="sldNum" sz="quarter" idx="5"/>
          </p:nvPr>
        </p:nvSpPr>
        <p:spPr/>
        <p:txBody>
          <a:bodyPr/>
          <a:lstStyle/>
          <a:p>
            <a:fld id="{AB6FF5B6-84AF-4554-B2A5-D6C818604231}" type="slidenum">
              <a:rPr lang="en-US" altLang="en-US" smtClean="0"/>
              <a:pPr/>
              <a:t>11</a:t>
            </a:fld>
            <a:endParaRPr lang="en-US" altLang="en-US"/>
          </a:p>
        </p:txBody>
      </p:sp>
    </p:spTree>
    <p:extLst>
      <p:ext uri="{BB962C8B-B14F-4D97-AF65-F5344CB8AC3E}">
        <p14:creationId xmlns:p14="http://schemas.microsoft.com/office/powerpoint/2010/main" val="25190209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210E08-E5B3-41A8-8468-BCCD07DC3BB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CBFB6C7-4A97-1476-1178-12E668A4D81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ED84BDB-2086-A635-BFD1-D9D68E682EF8}"/>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5CAEC518-2FB9-6AD5-1265-108E66E78F6A}"/>
              </a:ext>
            </a:extLst>
          </p:cNvPr>
          <p:cNvSpPr>
            <a:spLocks noGrp="1"/>
          </p:cNvSpPr>
          <p:nvPr>
            <p:ph type="sldNum" sz="quarter" idx="5"/>
          </p:nvPr>
        </p:nvSpPr>
        <p:spPr/>
        <p:txBody>
          <a:bodyPr/>
          <a:lstStyle/>
          <a:p>
            <a:fld id="{AB6FF5B6-84AF-4554-B2A5-D6C818604231}" type="slidenum">
              <a:rPr lang="en-US" altLang="en-US" smtClean="0"/>
              <a:pPr/>
              <a:t>14</a:t>
            </a:fld>
            <a:endParaRPr lang="en-US" altLang="en-US"/>
          </a:p>
        </p:txBody>
      </p:sp>
    </p:spTree>
    <p:extLst>
      <p:ext uri="{BB962C8B-B14F-4D97-AF65-F5344CB8AC3E}">
        <p14:creationId xmlns:p14="http://schemas.microsoft.com/office/powerpoint/2010/main" val="2831215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3EFE31-1B7F-0B91-24E6-B3C53B680FD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0BD1ECD-BC53-65DA-1D5E-EF9247D5A1F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D7A4110-CA94-1DEF-9A92-48D96DA23A57}"/>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B913CB80-BCCA-08E8-118A-E1C3CB820DC5}"/>
              </a:ext>
            </a:extLst>
          </p:cNvPr>
          <p:cNvSpPr>
            <a:spLocks noGrp="1"/>
          </p:cNvSpPr>
          <p:nvPr>
            <p:ph type="sldNum" sz="quarter" idx="5"/>
          </p:nvPr>
        </p:nvSpPr>
        <p:spPr/>
        <p:txBody>
          <a:bodyPr/>
          <a:lstStyle/>
          <a:p>
            <a:fld id="{AB6FF5B6-84AF-4554-B2A5-D6C818604231}" type="slidenum">
              <a:rPr lang="en-US" altLang="en-US" smtClean="0"/>
              <a:pPr/>
              <a:t>15</a:t>
            </a:fld>
            <a:endParaRPr lang="en-US" altLang="en-US"/>
          </a:p>
        </p:txBody>
      </p:sp>
    </p:spTree>
    <p:extLst>
      <p:ext uri="{BB962C8B-B14F-4D97-AF65-F5344CB8AC3E}">
        <p14:creationId xmlns:p14="http://schemas.microsoft.com/office/powerpoint/2010/main" val="9217175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4F83C0-CEF2-40A0-65C5-33E81A369AF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E0FD4CA-DEA6-76B8-B114-AFECBEFE5CA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0B20CC3-C53D-0615-3E6B-58F5FF04AC8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E7462095-5EB1-ECD0-3F22-E70C311235A8}"/>
              </a:ext>
            </a:extLst>
          </p:cNvPr>
          <p:cNvSpPr>
            <a:spLocks noGrp="1"/>
          </p:cNvSpPr>
          <p:nvPr>
            <p:ph type="sldNum" sz="quarter" idx="5"/>
          </p:nvPr>
        </p:nvSpPr>
        <p:spPr/>
        <p:txBody>
          <a:bodyPr/>
          <a:lstStyle/>
          <a:p>
            <a:fld id="{AB6FF5B6-84AF-4554-B2A5-D6C818604231}" type="slidenum">
              <a:rPr lang="en-US" altLang="en-US" smtClean="0"/>
              <a:pPr/>
              <a:t>16</a:t>
            </a:fld>
            <a:endParaRPr lang="en-US" altLang="en-US"/>
          </a:p>
        </p:txBody>
      </p:sp>
    </p:spTree>
    <p:extLst>
      <p:ext uri="{BB962C8B-B14F-4D97-AF65-F5344CB8AC3E}">
        <p14:creationId xmlns:p14="http://schemas.microsoft.com/office/powerpoint/2010/main" val="7607716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397271-4D57-BA83-9595-39AF2DF5DDA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CC40CC7-72A1-8D60-3263-C4FB7AD2CBF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8C1EC1F-800E-176E-825A-DBC2BA6535B5}"/>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B430003-E6EF-E531-E017-23DB1E206006}"/>
              </a:ext>
            </a:extLst>
          </p:cNvPr>
          <p:cNvSpPr>
            <a:spLocks noGrp="1"/>
          </p:cNvSpPr>
          <p:nvPr>
            <p:ph type="sldNum" sz="quarter" idx="5"/>
          </p:nvPr>
        </p:nvSpPr>
        <p:spPr/>
        <p:txBody>
          <a:bodyPr/>
          <a:lstStyle/>
          <a:p>
            <a:fld id="{AB6FF5B6-84AF-4554-B2A5-D6C818604231}" type="slidenum">
              <a:rPr lang="en-US" altLang="en-US" smtClean="0"/>
              <a:pPr/>
              <a:t>17</a:t>
            </a:fld>
            <a:endParaRPr lang="en-US" altLang="en-US"/>
          </a:p>
        </p:txBody>
      </p:sp>
    </p:spTree>
    <p:extLst>
      <p:ext uri="{BB962C8B-B14F-4D97-AF65-F5344CB8AC3E}">
        <p14:creationId xmlns:p14="http://schemas.microsoft.com/office/powerpoint/2010/main" val="18550028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098120-8C7E-4D09-0401-E28E69B42ED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66C61AE-55E7-3343-5D47-29D6D8D3368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E4473F2-1BFF-4E30-2BD1-ED0D36B5E1FF}"/>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0D909082-2F35-85F6-CA4A-157CF78AEE3F}"/>
              </a:ext>
            </a:extLst>
          </p:cNvPr>
          <p:cNvSpPr>
            <a:spLocks noGrp="1"/>
          </p:cNvSpPr>
          <p:nvPr>
            <p:ph type="sldNum" sz="quarter" idx="5"/>
          </p:nvPr>
        </p:nvSpPr>
        <p:spPr/>
        <p:txBody>
          <a:bodyPr/>
          <a:lstStyle/>
          <a:p>
            <a:fld id="{AB6FF5B6-84AF-4554-B2A5-D6C818604231}" type="slidenum">
              <a:rPr lang="en-US" altLang="en-US" smtClean="0"/>
              <a:pPr/>
              <a:t>18</a:t>
            </a:fld>
            <a:endParaRPr lang="en-US" altLang="en-US"/>
          </a:p>
        </p:txBody>
      </p:sp>
    </p:spTree>
    <p:extLst>
      <p:ext uri="{BB962C8B-B14F-4D97-AF65-F5344CB8AC3E}">
        <p14:creationId xmlns:p14="http://schemas.microsoft.com/office/powerpoint/2010/main" val="33223974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B511E2-7D12-A676-5056-55C2E6E4587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0F8FAD7-057B-391E-B59E-AA65B645DEF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C84A557-5C80-6DBB-9B89-85F85AC5835B}"/>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F423B08D-9A99-0387-394B-50BC30A8F4F6}"/>
              </a:ext>
            </a:extLst>
          </p:cNvPr>
          <p:cNvSpPr>
            <a:spLocks noGrp="1"/>
          </p:cNvSpPr>
          <p:nvPr>
            <p:ph type="sldNum" sz="quarter" idx="5"/>
          </p:nvPr>
        </p:nvSpPr>
        <p:spPr/>
        <p:txBody>
          <a:bodyPr/>
          <a:lstStyle/>
          <a:p>
            <a:fld id="{AB6FF5B6-84AF-4554-B2A5-D6C818604231}" type="slidenum">
              <a:rPr lang="en-US" altLang="en-US" smtClean="0"/>
              <a:pPr/>
              <a:t>19</a:t>
            </a:fld>
            <a:endParaRPr lang="en-US" altLang="en-US"/>
          </a:p>
        </p:txBody>
      </p:sp>
    </p:spTree>
    <p:extLst>
      <p:ext uri="{BB962C8B-B14F-4D97-AF65-F5344CB8AC3E}">
        <p14:creationId xmlns:p14="http://schemas.microsoft.com/office/powerpoint/2010/main" val="25764242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EF9DC7-7A7B-6462-869C-8A9737331C9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60866B5-D15C-5040-0B50-148566427FC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389A40B-74EB-B488-CEFF-7122C9752404}"/>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457FD71-100B-6BE4-A197-94AC6C98CEFC}"/>
              </a:ext>
            </a:extLst>
          </p:cNvPr>
          <p:cNvSpPr>
            <a:spLocks noGrp="1"/>
          </p:cNvSpPr>
          <p:nvPr>
            <p:ph type="sldNum" sz="quarter" idx="5"/>
          </p:nvPr>
        </p:nvSpPr>
        <p:spPr/>
        <p:txBody>
          <a:bodyPr/>
          <a:lstStyle/>
          <a:p>
            <a:fld id="{AB6FF5B6-84AF-4554-B2A5-D6C818604231}" type="slidenum">
              <a:rPr lang="en-US" altLang="en-US" smtClean="0"/>
              <a:pPr/>
              <a:t>20</a:t>
            </a:fld>
            <a:endParaRPr lang="en-US" altLang="en-US"/>
          </a:p>
        </p:txBody>
      </p:sp>
    </p:spTree>
    <p:extLst>
      <p:ext uri="{BB962C8B-B14F-4D97-AF65-F5344CB8AC3E}">
        <p14:creationId xmlns:p14="http://schemas.microsoft.com/office/powerpoint/2010/main" val="33570942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10ADF3-8B45-4F78-C1C1-05EE94F7CCD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272F662-E5DC-7207-C78B-894BACF67A0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B126716-E0D3-57C5-2DBB-351A2E7DD004}"/>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2FC90501-78C1-DAB7-C52C-62A51005548D}"/>
              </a:ext>
            </a:extLst>
          </p:cNvPr>
          <p:cNvSpPr>
            <a:spLocks noGrp="1"/>
          </p:cNvSpPr>
          <p:nvPr>
            <p:ph type="sldNum" sz="quarter" idx="5"/>
          </p:nvPr>
        </p:nvSpPr>
        <p:spPr/>
        <p:txBody>
          <a:bodyPr/>
          <a:lstStyle/>
          <a:p>
            <a:fld id="{AB6FF5B6-84AF-4554-B2A5-D6C818604231}" type="slidenum">
              <a:rPr lang="en-US" altLang="en-US" smtClean="0"/>
              <a:pPr/>
              <a:t>21</a:t>
            </a:fld>
            <a:endParaRPr lang="en-US" altLang="en-US"/>
          </a:p>
        </p:txBody>
      </p:sp>
    </p:spTree>
    <p:extLst>
      <p:ext uri="{BB962C8B-B14F-4D97-AF65-F5344CB8AC3E}">
        <p14:creationId xmlns:p14="http://schemas.microsoft.com/office/powerpoint/2010/main" val="17633542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C683AB-AABD-FA23-2C55-4C464862B6A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0D378B4-F280-D080-CBB4-2461E0BE25B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B613118-F11E-1A3C-9BDE-E2E5394CE43E}"/>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2CA3F1A-FE1A-93EA-030F-22947884BD2D}"/>
              </a:ext>
            </a:extLst>
          </p:cNvPr>
          <p:cNvSpPr>
            <a:spLocks noGrp="1"/>
          </p:cNvSpPr>
          <p:nvPr>
            <p:ph type="sldNum" sz="quarter" idx="5"/>
          </p:nvPr>
        </p:nvSpPr>
        <p:spPr/>
        <p:txBody>
          <a:bodyPr/>
          <a:lstStyle/>
          <a:p>
            <a:fld id="{AB6FF5B6-84AF-4554-B2A5-D6C818604231}" type="slidenum">
              <a:rPr lang="en-US" altLang="en-US" smtClean="0"/>
              <a:pPr/>
              <a:t>24</a:t>
            </a:fld>
            <a:endParaRPr lang="en-US" altLang="en-US"/>
          </a:p>
        </p:txBody>
      </p:sp>
    </p:spTree>
    <p:extLst>
      <p:ext uri="{BB962C8B-B14F-4D97-AF65-F5344CB8AC3E}">
        <p14:creationId xmlns:p14="http://schemas.microsoft.com/office/powerpoint/2010/main" val="29197985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dirty="0"/>
          </a:p>
        </p:txBody>
      </p:sp>
      <p:sp>
        <p:nvSpPr>
          <p:cNvPr id="4" name="Slide Number Placeholder 3"/>
          <p:cNvSpPr>
            <a:spLocks noGrp="1"/>
          </p:cNvSpPr>
          <p:nvPr>
            <p:ph type="sldNum" sz="quarter" idx="5"/>
          </p:nvPr>
        </p:nvSpPr>
        <p:spPr/>
        <p:txBody>
          <a:bodyPr/>
          <a:lstStyle/>
          <a:p>
            <a:fld id="{AB6FF5B6-84AF-4554-B2A5-D6C818604231}" type="slidenum">
              <a:rPr lang="en-US" altLang="en-US" smtClean="0"/>
              <a:pPr/>
              <a:t>2</a:t>
            </a:fld>
            <a:endParaRPr lang="en-US" altLang="en-US"/>
          </a:p>
        </p:txBody>
      </p:sp>
    </p:spTree>
    <p:extLst>
      <p:ext uri="{BB962C8B-B14F-4D97-AF65-F5344CB8AC3E}">
        <p14:creationId xmlns:p14="http://schemas.microsoft.com/office/powerpoint/2010/main" val="25506790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A74EC2-593D-671C-F42B-68A2264A514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49D02A3-F6DE-21EB-2485-8829243F300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2906BC6-4FCB-15A1-96FC-F043F3ACA0C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C7A20A01-F847-37A2-5190-210E40B87516}"/>
              </a:ext>
            </a:extLst>
          </p:cNvPr>
          <p:cNvSpPr>
            <a:spLocks noGrp="1"/>
          </p:cNvSpPr>
          <p:nvPr>
            <p:ph type="sldNum" sz="quarter" idx="5"/>
          </p:nvPr>
        </p:nvSpPr>
        <p:spPr/>
        <p:txBody>
          <a:bodyPr/>
          <a:lstStyle/>
          <a:p>
            <a:fld id="{AB6FF5B6-84AF-4554-B2A5-D6C818604231}" type="slidenum">
              <a:rPr lang="en-US" altLang="en-US" smtClean="0"/>
              <a:pPr/>
              <a:t>25</a:t>
            </a:fld>
            <a:endParaRPr lang="en-US" altLang="en-US"/>
          </a:p>
        </p:txBody>
      </p:sp>
    </p:spTree>
    <p:extLst>
      <p:ext uri="{BB962C8B-B14F-4D97-AF65-F5344CB8AC3E}">
        <p14:creationId xmlns:p14="http://schemas.microsoft.com/office/powerpoint/2010/main" val="32810330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2B1973-6DE0-0A16-178D-964BEBCBD55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F973005-067B-B50B-9A01-74E7C4555FD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2684F99-03B7-3FA3-6E16-6A9D50B5AA08}"/>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CE1A1995-4FC8-16D5-1C2D-CADA1C2181C6}"/>
              </a:ext>
            </a:extLst>
          </p:cNvPr>
          <p:cNvSpPr>
            <a:spLocks noGrp="1"/>
          </p:cNvSpPr>
          <p:nvPr>
            <p:ph type="sldNum" sz="quarter" idx="5"/>
          </p:nvPr>
        </p:nvSpPr>
        <p:spPr/>
        <p:txBody>
          <a:bodyPr/>
          <a:lstStyle/>
          <a:p>
            <a:fld id="{AB6FF5B6-84AF-4554-B2A5-D6C818604231}" type="slidenum">
              <a:rPr lang="en-US" altLang="en-US" smtClean="0"/>
              <a:pPr/>
              <a:t>26</a:t>
            </a:fld>
            <a:endParaRPr lang="en-US" altLang="en-US"/>
          </a:p>
        </p:txBody>
      </p:sp>
    </p:spTree>
    <p:extLst>
      <p:ext uri="{BB962C8B-B14F-4D97-AF65-F5344CB8AC3E}">
        <p14:creationId xmlns:p14="http://schemas.microsoft.com/office/powerpoint/2010/main" val="40722132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F7C055-B377-68C9-0105-A8EE76E8519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56702A6-6A1F-1B1B-431D-718CB6626D5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76048FA-1342-6CA7-35CF-84630AB9D4FE}"/>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EC7C19ED-8051-AA58-7237-23860508A889}"/>
              </a:ext>
            </a:extLst>
          </p:cNvPr>
          <p:cNvSpPr>
            <a:spLocks noGrp="1"/>
          </p:cNvSpPr>
          <p:nvPr>
            <p:ph type="sldNum" sz="quarter" idx="5"/>
          </p:nvPr>
        </p:nvSpPr>
        <p:spPr/>
        <p:txBody>
          <a:bodyPr/>
          <a:lstStyle/>
          <a:p>
            <a:fld id="{AB6FF5B6-84AF-4554-B2A5-D6C818604231}" type="slidenum">
              <a:rPr lang="en-US" altLang="en-US" smtClean="0"/>
              <a:pPr/>
              <a:t>27</a:t>
            </a:fld>
            <a:endParaRPr lang="en-US" altLang="en-US"/>
          </a:p>
        </p:txBody>
      </p:sp>
    </p:spTree>
    <p:extLst>
      <p:ext uri="{BB962C8B-B14F-4D97-AF65-F5344CB8AC3E}">
        <p14:creationId xmlns:p14="http://schemas.microsoft.com/office/powerpoint/2010/main" val="36275902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DCFA51-B836-CA83-E0B6-AFF8B70DA0F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FD0D43D-B4E0-4C9D-4CB9-3E6D64A8205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C1CB0F7-2C10-94A2-E687-559332BB9A07}"/>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466923C-A911-47B3-3F20-84BB4ECA21DE}"/>
              </a:ext>
            </a:extLst>
          </p:cNvPr>
          <p:cNvSpPr>
            <a:spLocks noGrp="1"/>
          </p:cNvSpPr>
          <p:nvPr>
            <p:ph type="sldNum" sz="quarter" idx="5"/>
          </p:nvPr>
        </p:nvSpPr>
        <p:spPr/>
        <p:txBody>
          <a:bodyPr/>
          <a:lstStyle/>
          <a:p>
            <a:fld id="{AB6FF5B6-84AF-4554-B2A5-D6C818604231}" type="slidenum">
              <a:rPr lang="en-US" altLang="en-US" smtClean="0"/>
              <a:pPr/>
              <a:t>30</a:t>
            </a:fld>
            <a:endParaRPr lang="en-US" altLang="en-US"/>
          </a:p>
        </p:txBody>
      </p:sp>
    </p:spTree>
    <p:extLst>
      <p:ext uri="{BB962C8B-B14F-4D97-AF65-F5344CB8AC3E}">
        <p14:creationId xmlns:p14="http://schemas.microsoft.com/office/powerpoint/2010/main" val="16773549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70AB5A-F53F-C331-C8B2-BDC9796BF22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205A8BE-8AF5-E4DC-0912-951684FA0D6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CB2C432-DE43-A0E9-C27F-713E8F47873C}"/>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CFD0B4F3-2AD5-0C60-1A61-2094A3F70055}"/>
              </a:ext>
            </a:extLst>
          </p:cNvPr>
          <p:cNvSpPr>
            <a:spLocks noGrp="1"/>
          </p:cNvSpPr>
          <p:nvPr>
            <p:ph type="sldNum" sz="quarter" idx="5"/>
          </p:nvPr>
        </p:nvSpPr>
        <p:spPr/>
        <p:txBody>
          <a:bodyPr/>
          <a:lstStyle/>
          <a:p>
            <a:fld id="{AB6FF5B6-84AF-4554-B2A5-D6C818604231}" type="slidenum">
              <a:rPr lang="en-US" altLang="en-US" smtClean="0"/>
              <a:pPr/>
              <a:t>31</a:t>
            </a:fld>
            <a:endParaRPr lang="en-US" altLang="en-US"/>
          </a:p>
        </p:txBody>
      </p:sp>
    </p:spTree>
    <p:extLst>
      <p:ext uri="{BB962C8B-B14F-4D97-AF65-F5344CB8AC3E}">
        <p14:creationId xmlns:p14="http://schemas.microsoft.com/office/powerpoint/2010/main" val="422025762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B1EFFF-5F84-7D4C-36FE-38FCA864EC2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4A0D6E2-9110-3DBE-EA30-75C8C79BA02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9236A79-368D-CF9E-4C97-E80740435D7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E86CF989-4C92-05E7-EBA3-6B0FBE8511AA}"/>
              </a:ext>
            </a:extLst>
          </p:cNvPr>
          <p:cNvSpPr>
            <a:spLocks noGrp="1"/>
          </p:cNvSpPr>
          <p:nvPr>
            <p:ph type="sldNum" sz="quarter" idx="5"/>
          </p:nvPr>
        </p:nvSpPr>
        <p:spPr/>
        <p:txBody>
          <a:bodyPr/>
          <a:lstStyle/>
          <a:p>
            <a:fld id="{AB6FF5B6-84AF-4554-B2A5-D6C818604231}" type="slidenum">
              <a:rPr lang="en-US" altLang="en-US" smtClean="0"/>
              <a:pPr/>
              <a:t>32</a:t>
            </a:fld>
            <a:endParaRPr lang="en-US" altLang="en-US"/>
          </a:p>
        </p:txBody>
      </p:sp>
    </p:spTree>
    <p:extLst>
      <p:ext uri="{BB962C8B-B14F-4D97-AF65-F5344CB8AC3E}">
        <p14:creationId xmlns:p14="http://schemas.microsoft.com/office/powerpoint/2010/main" val="109505440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BD2CD5-8E80-1FF7-CECC-F621B095EB3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FF92380-39B8-EEE2-734E-C4A4A04EDC4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6CE5476-070D-4779-A886-F5D5B0964D05}"/>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6CC9A827-46CE-B441-BE74-5D690AF1B718}"/>
              </a:ext>
            </a:extLst>
          </p:cNvPr>
          <p:cNvSpPr>
            <a:spLocks noGrp="1"/>
          </p:cNvSpPr>
          <p:nvPr>
            <p:ph type="sldNum" sz="quarter" idx="5"/>
          </p:nvPr>
        </p:nvSpPr>
        <p:spPr/>
        <p:txBody>
          <a:bodyPr/>
          <a:lstStyle/>
          <a:p>
            <a:fld id="{AB6FF5B6-84AF-4554-B2A5-D6C818604231}" type="slidenum">
              <a:rPr lang="en-US" altLang="en-US" smtClean="0"/>
              <a:pPr/>
              <a:t>33</a:t>
            </a:fld>
            <a:endParaRPr lang="en-US" altLang="en-US"/>
          </a:p>
        </p:txBody>
      </p:sp>
    </p:spTree>
    <p:extLst>
      <p:ext uri="{BB962C8B-B14F-4D97-AF65-F5344CB8AC3E}">
        <p14:creationId xmlns:p14="http://schemas.microsoft.com/office/powerpoint/2010/main" val="272494588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364C2A-18F6-A47B-9964-C688695AAAF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D9387D8-7812-A7A0-1F3C-37FBBCEBA30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5D49977-C57E-CBA3-1AAD-57C62307DB58}"/>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155A6915-7F76-3727-B44F-CD1929796263}"/>
              </a:ext>
            </a:extLst>
          </p:cNvPr>
          <p:cNvSpPr>
            <a:spLocks noGrp="1"/>
          </p:cNvSpPr>
          <p:nvPr>
            <p:ph type="sldNum" sz="quarter" idx="5"/>
          </p:nvPr>
        </p:nvSpPr>
        <p:spPr/>
        <p:txBody>
          <a:bodyPr/>
          <a:lstStyle/>
          <a:p>
            <a:fld id="{AB6FF5B6-84AF-4554-B2A5-D6C818604231}" type="slidenum">
              <a:rPr lang="en-US" altLang="en-US" smtClean="0"/>
              <a:pPr/>
              <a:t>34</a:t>
            </a:fld>
            <a:endParaRPr lang="en-US" altLang="en-US"/>
          </a:p>
        </p:txBody>
      </p:sp>
    </p:spTree>
    <p:extLst>
      <p:ext uri="{BB962C8B-B14F-4D97-AF65-F5344CB8AC3E}">
        <p14:creationId xmlns:p14="http://schemas.microsoft.com/office/powerpoint/2010/main" val="283374007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F7DF76-4243-9C96-F52A-6807C66BF94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F5D5085-25C9-2F47-1062-DD34F1D8935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F5F8092-9ECE-30A9-8A15-23DEEECEB3DE}"/>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E0414946-4495-F8FC-CB1F-792676410D6E}"/>
              </a:ext>
            </a:extLst>
          </p:cNvPr>
          <p:cNvSpPr>
            <a:spLocks noGrp="1"/>
          </p:cNvSpPr>
          <p:nvPr>
            <p:ph type="sldNum" sz="quarter" idx="5"/>
          </p:nvPr>
        </p:nvSpPr>
        <p:spPr/>
        <p:txBody>
          <a:bodyPr/>
          <a:lstStyle/>
          <a:p>
            <a:fld id="{AB6FF5B6-84AF-4554-B2A5-D6C818604231}" type="slidenum">
              <a:rPr lang="en-US" altLang="en-US" smtClean="0"/>
              <a:pPr/>
              <a:t>35</a:t>
            </a:fld>
            <a:endParaRPr lang="en-US" altLang="en-US"/>
          </a:p>
        </p:txBody>
      </p:sp>
    </p:spTree>
    <p:extLst>
      <p:ext uri="{BB962C8B-B14F-4D97-AF65-F5344CB8AC3E}">
        <p14:creationId xmlns:p14="http://schemas.microsoft.com/office/powerpoint/2010/main" val="41260074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751A08-CFCF-EF71-BCE8-3E443E5F7E0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7115B5C-48A8-52CE-8F0D-4A5F66CC54F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02C2F49-B15C-A308-BC0A-B7D445BCD4CF}"/>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23C2D1D9-CBD6-6FD5-2C6D-B966620A87AA}"/>
              </a:ext>
            </a:extLst>
          </p:cNvPr>
          <p:cNvSpPr>
            <a:spLocks noGrp="1"/>
          </p:cNvSpPr>
          <p:nvPr>
            <p:ph type="sldNum" sz="quarter" idx="5"/>
          </p:nvPr>
        </p:nvSpPr>
        <p:spPr/>
        <p:txBody>
          <a:bodyPr/>
          <a:lstStyle/>
          <a:p>
            <a:fld id="{AB6FF5B6-84AF-4554-B2A5-D6C818604231}" type="slidenum">
              <a:rPr lang="en-US" altLang="en-US" smtClean="0"/>
              <a:pPr/>
              <a:t>37</a:t>
            </a:fld>
            <a:endParaRPr lang="en-US" altLang="en-US"/>
          </a:p>
        </p:txBody>
      </p:sp>
    </p:spTree>
    <p:extLst>
      <p:ext uri="{BB962C8B-B14F-4D97-AF65-F5344CB8AC3E}">
        <p14:creationId xmlns:p14="http://schemas.microsoft.com/office/powerpoint/2010/main" val="11030793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dirty="0"/>
          </a:p>
        </p:txBody>
      </p:sp>
      <p:sp>
        <p:nvSpPr>
          <p:cNvPr id="4" name="Slide Number Placeholder 3"/>
          <p:cNvSpPr>
            <a:spLocks noGrp="1"/>
          </p:cNvSpPr>
          <p:nvPr>
            <p:ph type="sldNum" sz="quarter" idx="5"/>
          </p:nvPr>
        </p:nvSpPr>
        <p:spPr/>
        <p:txBody>
          <a:bodyPr/>
          <a:lstStyle/>
          <a:p>
            <a:fld id="{AB6FF5B6-84AF-4554-B2A5-D6C818604231}" type="slidenum">
              <a:rPr lang="en-US" altLang="en-US" smtClean="0"/>
              <a:pPr/>
              <a:t>3</a:t>
            </a:fld>
            <a:endParaRPr lang="en-US" altLang="en-US"/>
          </a:p>
        </p:txBody>
      </p:sp>
    </p:spTree>
    <p:extLst>
      <p:ext uri="{BB962C8B-B14F-4D97-AF65-F5344CB8AC3E}">
        <p14:creationId xmlns:p14="http://schemas.microsoft.com/office/powerpoint/2010/main" val="395702664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B6FF5B6-84AF-4554-B2A5-D6C818604231}" type="slidenum">
              <a:rPr lang="en-US" altLang="en-US" smtClean="0"/>
              <a:pPr/>
              <a:t>38</a:t>
            </a:fld>
            <a:endParaRPr lang="en-US" altLang="en-US"/>
          </a:p>
        </p:txBody>
      </p:sp>
    </p:spTree>
    <p:extLst>
      <p:ext uri="{BB962C8B-B14F-4D97-AF65-F5344CB8AC3E}">
        <p14:creationId xmlns:p14="http://schemas.microsoft.com/office/powerpoint/2010/main" val="18770515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dirty="0"/>
          </a:p>
        </p:txBody>
      </p:sp>
      <p:sp>
        <p:nvSpPr>
          <p:cNvPr id="4" name="Slide Number Placeholder 3"/>
          <p:cNvSpPr>
            <a:spLocks noGrp="1"/>
          </p:cNvSpPr>
          <p:nvPr>
            <p:ph type="sldNum" sz="quarter" idx="5"/>
          </p:nvPr>
        </p:nvSpPr>
        <p:spPr/>
        <p:txBody>
          <a:bodyPr/>
          <a:lstStyle/>
          <a:p>
            <a:fld id="{AB6FF5B6-84AF-4554-B2A5-D6C818604231}" type="slidenum">
              <a:rPr lang="en-US" altLang="en-US" smtClean="0"/>
              <a:pPr/>
              <a:t>39</a:t>
            </a:fld>
            <a:endParaRPr lang="en-US" altLang="en-US"/>
          </a:p>
        </p:txBody>
      </p:sp>
    </p:spTree>
    <p:extLst>
      <p:ext uri="{BB962C8B-B14F-4D97-AF65-F5344CB8AC3E}">
        <p14:creationId xmlns:p14="http://schemas.microsoft.com/office/powerpoint/2010/main" val="23456617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54ACD9-6AA3-4637-6DAE-D2D55BB9C09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192644D-5F99-C8C3-6B1F-4453E2338B0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072FFC2-D145-7D58-49BF-E33346A0F308}"/>
              </a:ext>
            </a:extLst>
          </p:cNvPr>
          <p:cNvSpPr>
            <a:spLocks noGrp="1"/>
          </p:cNvSpPr>
          <p:nvPr>
            <p:ph type="body" idx="1"/>
          </p:nvPr>
        </p:nvSpPr>
        <p:spPr/>
        <p:txBody>
          <a:bodyPr/>
          <a:lstStyle/>
          <a:p>
            <a:endParaRPr lang="en-US" sz="1600" dirty="0"/>
          </a:p>
        </p:txBody>
      </p:sp>
      <p:sp>
        <p:nvSpPr>
          <p:cNvPr id="4" name="Slide Number Placeholder 3">
            <a:extLst>
              <a:ext uri="{FF2B5EF4-FFF2-40B4-BE49-F238E27FC236}">
                <a16:creationId xmlns:a16="http://schemas.microsoft.com/office/drawing/2014/main" id="{DAA0CE75-F27E-00A8-8976-C7A4C794769B}"/>
              </a:ext>
            </a:extLst>
          </p:cNvPr>
          <p:cNvSpPr>
            <a:spLocks noGrp="1"/>
          </p:cNvSpPr>
          <p:nvPr>
            <p:ph type="sldNum" sz="quarter" idx="5"/>
          </p:nvPr>
        </p:nvSpPr>
        <p:spPr/>
        <p:txBody>
          <a:bodyPr/>
          <a:lstStyle/>
          <a:p>
            <a:fld id="{AB6FF5B6-84AF-4554-B2A5-D6C818604231}" type="slidenum">
              <a:rPr lang="en-US" altLang="en-US" smtClean="0"/>
              <a:pPr/>
              <a:t>4</a:t>
            </a:fld>
            <a:endParaRPr lang="en-US" altLang="en-US"/>
          </a:p>
        </p:txBody>
      </p:sp>
    </p:spTree>
    <p:extLst>
      <p:ext uri="{BB962C8B-B14F-4D97-AF65-F5344CB8AC3E}">
        <p14:creationId xmlns:p14="http://schemas.microsoft.com/office/powerpoint/2010/main" val="14525587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B6FF5B6-84AF-4554-B2A5-D6C818604231}" type="slidenum">
              <a:rPr lang="en-US" altLang="en-US" smtClean="0"/>
              <a:pPr/>
              <a:t>6</a:t>
            </a:fld>
            <a:endParaRPr lang="en-US" altLang="en-US"/>
          </a:p>
        </p:txBody>
      </p:sp>
    </p:spTree>
    <p:extLst>
      <p:ext uri="{BB962C8B-B14F-4D97-AF65-F5344CB8AC3E}">
        <p14:creationId xmlns:p14="http://schemas.microsoft.com/office/powerpoint/2010/main" val="35559166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03C577-AF35-B2F6-DE9E-73952F52A5D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04C80BB-DA1F-696A-DAED-27FCB166BC4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ED2597F-3E7D-92F3-1B37-EBFD1463C979}"/>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69697F6F-DC8A-722E-803B-B9B74434607D}"/>
              </a:ext>
            </a:extLst>
          </p:cNvPr>
          <p:cNvSpPr>
            <a:spLocks noGrp="1"/>
          </p:cNvSpPr>
          <p:nvPr>
            <p:ph type="sldNum" sz="quarter" idx="5"/>
          </p:nvPr>
        </p:nvSpPr>
        <p:spPr/>
        <p:txBody>
          <a:bodyPr/>
          <a:lstStyle/>
          <a:p>
            <a:fld id="{AB6FF5B6-84AF-4554-B2A5-D6C818604231}" type="slidenum">
              <a:rPr lang="en-US" altLang="en-US" smtClean="0"/>
              <a:pPr/>
              <a:t>7</a:t>
            </a:fld>
            <a:endParaRPr lang="en-US" altLang="en-US"/>
          </a:p>
        </p:txBody>
      </p:sp>
    </p:spTree>
    <p:extLst>
      <p:ext uri="{BB962C8B-B14F-4D97-AF65-F5344CB8AC3E}">
        <p14:creationId xmlns:p14="http://schemas.microsoft.com/office/powerpoint/2010/main" val="3714346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F682EF-31B5-463E-079E-2E96610CC54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070C7D5-DE5B-11EE-8176-284CA79C3EF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AC61E8E-0EF6-05A5-B716-767B5FA2814B}"/>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C6EE876D-1B68-59CE-DC85-40C06128326A}"/>
              </a:ext>
            </a:extLst>
          </p:cNvPr>
          <p:cNvSpPr>
            <a:spLocks noGrp="1"/>
          </p:cNvSpPr>
          <p:nvPr>
            <p:ph type="sldNum" sz="quarter" idx="5"/>
          </p:nvPr>
        </p:nvSpPr>
        <p:spPr/>
        <p:txBody>
          <a:bodyPr/>
          <a:lstStyle/>
          <a:p>
            <a:fld id="{AB6FF5B6-84AF-4554-B2A5-D6C818604231}" type="slidenum">
              <a:rPr lang="en-US" altLang="en-US" smtClean="0"/>
              <a:pPr/>
              <a:t>8</a:t>
            </a:fld>
            <a:endParaRPr lang="en-US" altLang="en-US"/>
          </a:p>
        </p:txBody>
      </p:sp>
    </p:spTree>
    <p:extLst>
      <p:ext uri="{BB962C8B-B14F-4D97-AF65-F5344CB8AC3E}">
        <p14:creationId xmlns:p14="http://schemas.microsoft.com/office/powerpoint/2010/main" val="19046345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EA55F0-30B6-0298-141B-9243373BFB0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A1EE598-F279-0949-1C71-96DD2EE66F0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311B6CA-D53D-BCC5-3D22-43CC96B2422C}"/>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5C3CED0-73D3-E3BE-6C0A-CB1231A863F7}"/>
              </a:ext>
            </a:extLst>
          </p:cNvPr>
          <p:cNvSpPr>
            <a:spLocks noGrp="1"/>
          </p:cNvSpPr>
          <p:nvPr>
            <p:ph type="sldNum" sz="quarter" idx="5"/>
          </p:nvPr>
        </p:nvSpPr>
        <p:spPr/>
        <p:txBody>
          <a:bodyPr/>
          <a:lstStyle/>
          <a:p>
            <a:fld id="{AB6FF5B6-84AF-4554-B2A5-D6C818604231}" type="slidenum">
              <a:rPr lang="en-US" altLang="en-US" smtClean="0"/>
              <a:pPr/>
              <a:t>9</a:t>
            </a:fld>
            <a:endParaRPr lang="en-US" altLang="en-US"/>
          </a:p>
        </p:txBody>
      </p:sp>
    </p:spTree>
    <p:extLst>
      <p:ext uri="{BB962C8B-B14F-4D97-AF65-F5344CB8AC3E}">
        <p14:creationId xmlns:p14="http://schemas.microsoft.com/office/powerpoint/2010/main" val="40225614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400F8E-C6AA-ED32-8C3F-6567B08B6CB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7236050-68FB-AC7F-D77D-666ADFF7895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DE5A5CF-6AB5-7755-3C8E-D83795353BCF}"/>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0E8AFDB5-ABD6-90DB-9803-8919BCCBA113}"/>
              </a:ext>
            </a:extLst>
          </p:cNvPr>
          <p:cNvSpPr>
            <a:spLocks noGrp="1"/>
          </p:cNvSpPr>
          <p:nvPr>
            <p:ph type="sldNum" sz="quarter" idx="5"/>
          </p:nvPr>
        </p:nvSpPr>
        <p:spPr/>
        <p:txBody>
          <a:bodyPr/>
          <a:lstStyle/>
          <a:p>
            <a:fld id="{AB6FF5B6-84AF-4554-B2A5-D6C818604231}" type="slidenum">
              <a:rPr lang="en-US" altLang="en-US" smtClean="0"/>
              <a:pPr/>
              <a:t>10</a:t>
            </a:fld>
            <a:endParaRPr lang="en-US" altLang="en-US"/>
          </a:p>
        </p:txBody>
      </p:sp>
    </p:spTree>
    <p:extLst>
      <p:ext uri="{BB962C8B-B14F-4D97-AF65-F5344CB8AC3E}">
        <p14:creationId xmlns:p14="http://schemas.microsoft.com/office/powerpoint/2010/main" val="37398575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endParaRPr lang="en-US" dirty="0"/>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18610014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744380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noAutofit/>
          </a:bodyPr>
          <a:lstStyle>
            <a:lvl1pPr algn="l">
              <a:defRPr sz="3200" b="1" cap="all" baseline="0"/>
            </a:lvl1pPr>
          </a:lstStyle>
          <a:p>
            <a:r>
              <a:rPr lang="en-US"/>
              <a:t>Click to edit Master title style</a:t>
            </a:r>
            <a:endParaRPr lang="en-US" dirty="0"/>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6985210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529556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normAutofit/>
          </a:bodyPr>
          <a:lstStyle>
            <a:lvl1pPr marL="0" indent="0">
              <a:buNone/>
              <a:defRPr sz="20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6" y="1151335"/>
            <a:ext cx="4041775" cy="479822"/>
          </a:xfrm>
        </p:spPr>
        <p:txBody>
          <a:bodyPr anchor="b">
            <a:normAutofit/>
          </a:bodyPr>
          <a:lstStyle>
            <a:lvl1pPr marL="0" indent="0">
              <a:buNone/>
              <a:defRPr sz="20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6036227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2602257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940645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Tree>
    <p:extLst>
      <p:ext uri="{BB962C8B-B14F-4D97-AF65-F5344CB8AC3E}">
        <p14:creationId xmlns:p14="http://schemas.microsoft.com/office/powerpoint/2010/main" val="27628048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Tree>
    <p:extLst>
      <p:ext uri="{BB962C8B-B14F-4D97-AF65-F5344CB8AC3E}">
        <p14:creationId xmlns:p14="http://schemas.microsoft.com/office/powerpoint/2010/main" val="36400958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C5C81FD8-33B3-46EE-A109-50F90C2446DD}"/>
              </a:ext>
            </a:extLst>
          </p:cNvPr>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1027" name="Text Placeholder 2">
            <a:extLst>
              <a:ext uri="{FF2B5EF4-FFF2-40B4-BE49-F238E27FC236}">
                <a16:creationId xmlns:a16="http://schemas.microsoft.com/office/drawing/2014/main" id="{5D252BB5-5A7C-4D68-9A7A-EB58469F37C0}"/>
              </a:ext>
            </a:extLst>
          </p:cNvPr>
          <p:cNvSpPr>
            <a:spLocks noGrp="1" noChangeArrowheads="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pic>
        <p:nvPicPr>
          <p:cNvPr id="5" name="Picture 4">
            <a:extLst>
              <a:ext uri="{FF2B5EF4-FFF2-40B4-BE49-F238E27FC236}">
                <a16:creationId xmlns:a16="http://schemas.microsoft.com/office/drawing/2014/main" id="{851F532A-A6CE-4376-A74E-C00892B60EEB}"/>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8573643" y="4621453"/>
            <a:ext cx="440487" cy="440895"/>
          </a:xfrm>
          <a:prstGeom prst="rect">
            <a:avLst/>
          </a:prstGeom>
        </p:spPr>
      </p:pic>
      <p:sp>
        <p:nvSpPr>
          <p:cNvPr id="6" name="TextBox 5">
            <a:extLst>
              <a:ext uri="{FF2B5EF4-FFF2-40B4-BE49-F238E27FC236}">
                <a16:creationId xmlns:a16="http://schemas.microsoft.com/office/drawing/2014/main" id="{2C5D890C-65B8-4C0E-A3B7-5643B99A0FC1}"/>
              </a:ext>
            </a:extLst>
          </p:cNvPr>
          <p:cNvSpPr txBox="1"/>
          <p:nvPr userDrawn="1"/>
        </p:nvSpPr>
        <p:spPr>
          <a:xfrm>
            <a:off x="6172200" y="4726485"/>
            <a:ext cx="2621687" cy="230832"/>
          </a:xfrm>
          <a:prstGeom prst="rect">
            <a:avLst/>
          </a:prstGeom>
          <a:noFill/>
        </p:spPr>
        <p:txBody>
          <a:bodyPr wrap="square" rtlCol="0">
            <a:spAutoFit/>
          </a:bodyPr>
          <a:lstStyle/>
          <a:p>
            <a:pPr algn="ctr"/>
            <a:r>
              <a:rPr lang="en-US" sz="900" b="1" dirty="0">
                <a:solidFill>
                  <a:schemeClr val="accent1">
                    <a:lumMod val="50000"/>
                  </a:schemeClr>
                </a:solidFill>
              </a:rPr>
              <a:t>FCC Accreditation Program 2025-2026</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algn="ctr" rtl="0" eaLnBrk="1" fontAlgn="base" hangingPunct="1">
        <a:spcBef>
          <a:spcPct val="0"/>
        </a:spcBef>
        <a:spcAft>
          <a:spcPct val="0"/>
        </a:spcAft>
        <a:defRPr sz="4000" b="1" kern="1200">
          <a:solidFill>
            <a:schemeClr val="tx2"/>
          </a:solidFill>
          <a:latin typeface="+mj-lt"/>
          <a:ea typeface="+mj-ea"/>
          <a:cs typeface="+mj-cs"/>
        </a:defRPr>
      </a:lvl1pPr>
      <a:lvl2pPr algn="ctr" rtl="0" eaLnBrk="1" fontAlgn="base" hangingPunct="1">
        <a:spcBef>
          <a:spcPct val="0"/>
        </a:spcBef>
        <a:spcAft>
          <a:spcPct val="0"/>
        </a:spcAft>
        <a:defRPr sz="4000" b="1">
          <a:solidFill>
            <a:schemeClr val="tx2"/>
          </a:solidFill>
          <a:latin typeface="Arial" panose="020B0604020202020204" pitchFamily="34" charset="0"/>
        </a:defRPr>
      </a:lvl2pPr>
      <a:lvl3pPr algn="ctr" rtl="0" eaLnBrk="1" fontAlgn="base" hangingPunct="1">
        <a:spcBef>
          <a:spcPct val="0"/>
        </a:spcBef>
        <a:spcAft>
          <a:spcPct val="0"/>
        </a:spcAft>
        <a:defRPr sz="4000" b="1">
          <a:solidFill>
            <a:schemeClr val="tx2"/>
          </a:solidFill>
          <a:latin typeface="Arial" panose="020B0604020202020204" pitchFamily="34" charset="0"/>
        </a:defRPr>
      </a:lvl3pPr>
      <a:lvl4pPr algn="ctr" rtl="0" eaLnBrk="1" fontAlgn="base" hangingPunct="1">
        <a:spcBef>
          <a:spcPct val="0"/>
        </a:spcBef>
        <a:spcAft>
          <a:spcPct val="0"/>
        </a:spcAft>
        <a:defRPr sz="4000" b="1">
          <a:solidFill>
            <a:schemeClr val="tx2"/>
          </a:solidFill>
          <a:latin typeface="Arial" panose="020B0604020202020204" pitchFamily="34" charset="0"/>
        </a:defRPr>
      </a:lvl4pPr>
      <a:lvl5pPr algn="ctr" rtl="0" eaLnBrk="1" fontAlgn="base" hangingPunct="1">
        <a:spcBef>
          <a:spcPct val="0"/>
        </a:spcBef>
        <a:spcAft>
          <a:spcPct val="0"/>
        </a:spcAft>
        <a:defRPr sz="4000" b="1">
          <a:solidFill>
            <a:schemeClr val="tx2"/>
          </a:solidFill>
          <a:latin typeface="Arial" panose="020B0604020202020204" pitchFamily="34" charset="0"/>
        </a:defRPr>
      </a:lvl5pPr>
      <a:lvl6pPr marL="457200" algn="ctr" rtl="0" eaLnBrk="1" fontAlgn="base" hangingPunct="1">
        <a:spcBef>
          <a:spcPct val="0"/>
        </a:spcBef>
        <a:spcAft>
          <a:spcPct val="0"/>
        </a:spcAft>
        <a:defRPr sz="4000" b="1">
          <a:solidFill>
            <a:schemeClr val="tx2"/>
          </a:solidFill>
          <a:latin typeface="Arial" panose="020B0604020202020204" pitchFamily="34" charset="0"/>
        </a:defRPr>
      </a:lvl6pPr>
      <a:lvl7pPr marL="914400" algn="ctr" rtl="0" eaLnBrk="1" fontAlgn="base" hangingPunct="1">
        <a:spcBef>
          <a:spcPct val="0"/>
        </a:spcBef>
        <a:spcAft>
          <a:spcPct val="0"/>
        </a:spcAft>
        <a:defRPr sz="4000" b="1">
          <a:solidFill>
            <a:schemeClr val="tx2"/>
          </a:solidFill>
          <a:latin typeface="Arial" panose="020B0604020202020204" pitchFamily="34" charset="0"/>
        </a:defRPr>
      </a:lvl7pPr>
      <a:lvl8pPr marL="1371600" algn="ctr" rtl="0" eaLnBrk="1" fontAlgn="base" hangingPunct="1">
        <a:spcBef>
          <a:spcPct val="0"/>
        </a:spcBef>
        <a:spcAft>
          <a:spcPct val="0"/>
        </a:spcAft>
        <a:defRPr sz="4000" b="1">
          <a:solidFill>
            <a:schemeClr val="tx2"/>
          </a:solidFill>
          <a:latin typeface="Arial" panose="020B0604020202020204" pitchFamily="34" charset="0"/>
        </a:defRPr>
      </a:lvl8pPr>
      <a:lvl9pPr marL="1828800" algn="ctr" rtl="0" eaLnBrk="1" fontAlgn="base" hangingPunct="1">
        <a:spcBef>
          <a:spcPct val="0"/>
        </a:spcBef>
        <a:spcAft>
          <a:spcPct val="0"/>
        </a:spcAft>
        <a:defRPr sz="4000" b="1">
          <a:solidFill>
            <a:schemeClr val="tx2"/>
          </a:solidFill>
          <a:latin typeface="Arial" panose="020B0604020202020204" pitchFamily="34" charset="0"/>
        </a:defRPr>
      </a:lvl9pPr>
    </p:titleStyle>
    <p:body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8.xml"/><Relationship Id="rId6" Type="http://schemas.openxmlformats.org/officeDocument/2006/relationships/hyperlink" Target="https://eas-ed.org/presentation-recordings-and-powerpoints" TargetMode="External"/><Relationship Id="rId5" Type="http://schemas.openxmlformats.org/officeDocument/2006/relationships/image" Target="../media/image5.png"/><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hyperlink" Target="https://www.usccb.org/resources/conformity-review-list.pdf" TargetMode="External"/><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hyperlink" Target="https://eas-ed.org/elementary-and-secondary-school-manuals" TargetMode="External"/><Relationship Id="rId2" Type="http://schemas.openxmlformats.org/officeDocument/2006/relationships/notesSlide" Target="../notesSlides/notesSlide29.xml"/><Relationship Id="rId1" Type="http://schemas.openxmlformats.org/officeDocument/2006/relationships/slideLayout" Target="../slideLayouts/slideLayout4.xml"/><Relationship Id="rId5" Type="http://schemas.openxmlformats.org/officeDocument/2006/relationships/image" Target="../media/image8.png"/><Relationship Id="rId4" Type="http://schemas.openxmlformats.org/officeDocument/2006/relationships/image" Target="../media/image7.png"/></Relationships>
</file>

<file path=ppt/slides/_rels/slide38.xml.rels><?xml version="1.0" encoding="UTF-8" standalone="yes"?>
<Relationships xmlns="http://schemas.openxmlformats.org/package/2006/relationships"><Relationship Id="rId3" Type="http://schemas.openxmlformats.org/officeDocument/2006/relationships/hyperlink" Target="mailto:mcamp@flacathconf.org"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hyperlink" Target="https://eas-ed.org/presentation-recordings-and-powerpoints" TargetMode="External"/><Relationship Id="rId5" Type="http://schemas.openxmlformats.org/officeDocument/2006/relationships/image" Target="../media/image9.png"/><Relationship Id="rId4" Type="http://schemas.openxmlformats.org/officeDocument/2006/relationships/hyperlink" Target="mailto:sbosko@flacathconf.org" TargetMode="Externa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ncea.org/NSBECS"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1">
            <a:extLst>
              <a:ext uri="{FF2B5EF4-FFF2-40B4-BE49-F238E27FC236}">
                <a16:creationId xmlns:a16="http://schemas.microsoft.com/office/drawing/2014/main" id="{D8934FA7-2747-4FC6-B6D6-5963790F01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4362450"/>
            <a:ext cx="13716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856AA4B1-554C-4A33-802F-645AFE5DC2A2}"/>
              </a:ext>
            </a:extLst>
          </p:cNvPr>
          <p:cNvPicPr>
            <a:picLocks noChangeAspect="1"/>
          </p:cNvPicPr>
          <p:nvPr/>
        </p:nvPicPr>
        <p:blipFill rotWithShape="1">
          <a:blip r:embed="rId4">
            <a:extLst>
              <a:ext uri="{28A0092B-C50C-407E-A947-70E740481C1C}">
                <a14:useLocalDpi xmlns:a14="http://schemas.microsoft.com/office/drawing/2010/main" val="0"/>
              </a:ext>
            </a:extLst>
          </a:blip>
          <a:srcRect l="16456" r="17371"/>
          <a:stretch/>
        </p:blipFill>
        <p:spPr>
          <a:xfrm>
            <a:off x="0" y="0"/>
            <a:ext cx="5105401" cy="5143500"/>
          </a:xfrm>
          <a:prstGeom prst="rect">
            <a:avLst/>
          </a:prstGeom>
        </p:spPr>
      </p:pic>
      <p:sp>
        <p:nvSpPr>
          <p:cNvPr id="2" name="Title 1">
            <a:extLst>
              <a:ext uri="{FF2B5EF4-FFF2-40B4-BE49-F238E27FC236}">
                <a16:creationId xmlns:a16="http://schemas.microsoft.com/office/drawing/2014/main" id="{5177F072-6BC6-4848-83A6-8770DBB6919D}"/>
              </a:ext>
            </a:extLst>
          </p:cNvPr>
          <p:cNvSpPr>
            <a:spLocks noGrp="1"/>
          </p:cNvSpPr>
          <p:nvPr>
            <p:ph type="title"/>
          </p:nvPr>
        </p:nvSpPr>
        <p:spPr>
          <a:xfrm>
            <a:off x="5257800" y="328611"/>
            <a:ext cx="3733800" cy="871538"/>
          </a:xfrm>
        </p:spPr>
        <p:txBody>
          <a:bodyPr/>
          <a:lstStyle/>
          <a:p>
            <a:pPr algn="ctr"/>
            <a:r>
              <a:rPr lang="en-US" b="0" dirty="0">
                <a:latin typeface="Berlin Sans FB" panose="020E0602020502020306" pitchFamily="34" charset="0"/>
              </a:rPr>
              <a:t>Florida Catholic Conference </a:t>
            </a:r>
            <a:br>
              <a:rPr lang="en-US" b="0" dirty="0">
                <a:latin typeface="Berlin Sans FB" panose="020E0602020502020306" pitchFamily="34" charset="0"/>
              </a:rPr>
            </a:br>
            <a:r>
              <a:rPr lang="en-US" b="0" dirty="0">
                <a:latin typeface="Berlin Sans FB" panose="020E0602020502020306" pitchFamily="34" charset="0"/>
              </a:rPr>
              <a:t>Accreditation Program</a:t>
            </a:r>
          </a:p>
        </p:txBody>
      </p:sp>
      <p:sp>
        <p:nvSpPr>
          <p:cNvPr id="5" name="Text Placeholder 4">
            <a:extLst>
              <a:ext uri="{FF2B5EF4-FFF2-40B4-BE49-F238E27FC236}">
                <a16:creationId xmlns:a16="http://schemas.microsoft.com/office/drawing/2014/main" id="{70ECAF62-6CC8-458A-9C2C-1C0BCC83C17F}"/>
              </a:ext>
            </a:extLst>
          </p:cNvPr>
          <p:cNvSpPr>
            <a:spLocks noGrp="1"/>
          </p:cNvSpPr>
          <p:nvPr>
            <p:ph type="body" sz="half" idx="2"/>
          </p:nvPr>
        </p:nvSpPr>
        <p:spPr>
          <a:xfrm>
            <a:off x="5257800" y="1352550"/>
            <a:ext cx="3733800" cy="2908697"/>
          </a:xfrm>
        </p:spPr>
        <p:txBody>
          <a:bodyPr/>
          <a:lstStyle/>
          <a:p>
            <a:pPr algn="ctr"/>
            <a:r>
              <a:rPr lang="en-US" sz="2400" dirty="0">
                <a:solidFill>
                  <a:srgbClr val="0000FF"/>
                </a:solidFill>
                <a:latin typeface="Berlin Sans FB" panose="020E0602020502020306" pitchFamily="34" charset="0"/>
              </a:rPr>
              <a:t>Mission &amp; Catholic Identity Domain</a:t>
            </a:r>
          </a:p>
        </p:txBody>
      </p:sp>
      <p:pic>
        <p:nvPicPr>
          <p:cNvPr id="4" name="Picture 3">
            <a:extLst>
              <a:ext uri="{FF2B5EF4-FFF2-40B4-BE49-F238E27FC236}">
                <a16:creationId xmlns:a16="http://schemas.microsoft.com/office/drawing/2014/main" id="{9FA89543-FB74-4DB9-B462-23B5A1D311E1}"/>
              </a:ext>
            </a:extLst>
          </p:cNvPr>
          <p:cNvPicPr>
            <a:picLocks noChangeAspect="1"/>
          </p:cNvPicPr>
          <p:nvPr/>
        </p:nvPicPr>
        <p:blipFill>
          <a:blip r:embed="rId5"/>
          <a:stretch>
            <a:fillRect/>
          </a:stretch>
        </p:blipFill>
        <p:spPr>
          <a:xfrm>
            <a:off x="6705601" y="3409951"/>
            <a:ext cx="838200" cy="838200"/>
          </a:xfrm>
          <a:prstGeom prst="rect">
            <a:avLst/>
          </a:prstGeom>
        </p:spPr>
      </p:pic>
      <p:sp>
        <p:nvSpPr>
          <p:cNvPr id="8" name="TextBox 7">
            <a:extLst>
              <a:ext uri="{FF2B5EF4-FFF2-40B4-BE49-F238E27FC236}">
                <a16:creationId xmlns:a16="http://schemas.microsoft.com/office/drawing/2014/main" id="{57B2E9E7-84B9-4E51-9511-684CF31F847F}"/>
              </a:ext>
            </a:extLst>
          </p:cNvPr>
          <p:cNvSpPr txBox="1"/>
          <p:nvPr/>
        </p:nvSpPr>
        <p:spPr>
          <a:xfrm>
            <a:off x="5760720" y="4262126"/>
            <a:ext cx="2971800" cy="338554"/>
          </a:xfrm>
          <a:prstGeom prst="rect">
            <a:avLst/>
          </a:prstGeom>
          <a:noFill/>
        </p:spPr>
        <p:txBody>
          <a:bodyPr wrap="square" rtlCol="0">
            <a:spAutoFit/>
          </a:bodyPr>
          <a:lstStyle/>
          <a:p>
            <a:pPr algn="ctr"/>
            <a:r>
              <a:rPr lang="en-US" sz="800" dirty="0"/>
              <a:t>Slide deck (recording available after the webinar)</a:t>
            </a:r>
          </a:p>
          <a:p>
            <a:pPr algn="ctr"/>
            <a:r>
              <a:rPr lang="en-US" sz="800" dirty="0">
                <a:hlinkClick r:id="rId6"/>
              </a:rPr>
              <a:t>https://eas-ed.org/presentation-recordings-and-powerpoints</a:t>
            </a:r>
            <a:r>
              <a:rPr lang="en-US" sz="800" dirty="0"/>
              <a:t> </a:t>
            </a:r>
          </a:p>
        </p:txBody>
      </p:sp>
    </p:spTree>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361E1A-8B35-9C9B-EE7E-02360ED700A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F3CEE80-EE6C-F443-D5BF-0B11C44E6D5F}"/>
              </a:ext>
            </a:extLst>
          </p:cNvPr>
          <p:cNvSpPr>
            <a:spLocks noGrp="1"/>
          </p:cNvSpPr>
          <p:nvPr>
            <p:ph type="title"/>
          </p:nvPr>
        </p:nvSpPr>
        <p:spPr>
          <a:solidFill>
            <a:schemeClr val="tx2">
              <a:lumMod val="75000"/>
            </a:schemeClr>
          </a:solidFill>
        </p:spPr>
        <p:txBody>
          <a:bodyPr rtlCol="0">
            <a:normAutofit fontScale="90000"/>
          </a:bodyPr>
          <a:lstStyle/>
          <a:p>
            <a:pPr fontAlgn="auto">
              <a:spcAft>
                <a:spcPts val="0"/>
              </a:spcAft>
              <a:defRPr/>
            </a:pPr>
            <a:r>
              <a:rPr lang="en-US" sz="3200" b="0" dirty="0">
                <a:solidFill>
                  <a:schemeClr val="bg1"/>
                </a:solidFill>
                <a:latin typeface="Berlin Sans FB" panose="020E0602020502020306" pitchFamily="34" charset="0"/>
              </a:rPr>
              <a:t>1.5 Stakeholders understand the </a:t>
            </a:r>
            <a:r>
              <a:rPr lang="en-US" sz="3200" b="0">
                <a:solidFill>
                  <a:schemeClr val="bg1"/>
                </a:solidFill>
                <a:latin typeface="Berlin Sans FB" panose="020E0602020502020306" pitchFamily="34" charset="0"/>
              </a:rPr>
              <a:t>mission statement</a:t>
            </a:r>
            <a:endParaRPr lang="en-US" sz="3200" b="0" dirty="0">
              <a:solidFill>
                <a:schemeClr val="bg1"/>
              </a:solidFill>
              <a:latin typeface="Berlin Sans FB" panose="020E0602020502020306" pitchFamily="34" charset="0"/>
            </a:endParaRPr>
          </a:p>
        </p:txBody>
      </p:sp>
      <p:sp>
        <p:nvSpPr>
          <p:cNvPr id="5122" name="Content Placeholder 2">
            <a:extLst>
              <a:ext uri="{FF2B5EF4-FFF2-40B4-BE49-F238E27FC236}">
                <a16:creationId xmlns:a16="http://schemas.microsoft.com/office/drawing/2014/main" id="{A60B05CD-C76A-940F-CDF0-8D8E4D949D55}"/>
              </a:ext>
            </a:extLst>
          </p:cNvPr>
          <p:cNvSpPr>
            <a:spLocks noGrp="1" noChangeArrowheads="1"/>
          </p:cNvSpPr>
          <p:nvPr>
            <p:ph sz="half" idx="1"/>
          </p:nvPr>
        </p:nvSpPr>
        <p:spPr>
          <a:xfrm>
            <a:off x="457200" y="1123950"/>
            <a:ext cx="8458200" cy="3505200"/>
          </a:xfrm>
        </p:spPr>
        <p:txBody>
          <a:bodyPr/>
          <a:lstStyle/>
          <a:p>
            <a:pPr marL="0" indent="0">
              <a:buNone/>
            </a:pPr>
            <a:r>
              <a:rPr lang="en-US" sz="2500" dirty="0">
                <a:solidFill>
                  <a:schemeClr val="accent1">
                    <a:lumMod val="75000"/>
                  </a:schemeClr>
                </a:solidFill>
                <a:latin typeface="Berlin Sans FB" panose="020E0602020502020306" pitchFamily="34" charset="0"/>
              </a:rPr>
              <a:t>All stakeholders </a:t>
            </a:r>
            <a:r>
              <a:rPr lang="en-US" sz="2500" dirty="0">
                <a:solidFill>
                  <a:schemeClr val="accent1">
                    <a:lumMod val="75000"/>
                  </a:schemeClr>
                </a:solidFill>
                <a:highlight>
                  <a:srgbClr val="00FFFF"/>
                </a:highlight>
                <a:latin typeface="Berlin Sans FB" panose="020E0602020502020306" pitchFamily="34" charset="0"/>
              </a:rPr>
              <a:t>know and understand </a:t>
            </a:r>
            <a:r>
              <a:rPr lang="en-US" sz="2500" dirty="0">
                <a:solidFill>
                  <a:schemeClr val="accent1">
                    <a:lumMod val="75000"/>
                  </a:schemeClr>
                </a:solidFill>
                <a:latin typeface="Berlin Sans FB" panose="020E0602020502020306" pitchFamily="34" charset="0"/>
              </a:rPr>
              <a:t>the school’s mission.</a:t>
            </a:r>
          </a:p>
          <a:p>
            <a:pPr marL="0" indent="0">
              <a:buNone/>
            </a:pPr>
            <a:endParaRPr lang="en-US" sz="800" dirty="0">
              <a:solidFill>
                <a:schemeClr val="accent1">
                  <a:lumMod val="75000"/>
                </a:schemeClr>
              </a:solidFill>
              <a:latin typeface="Berlin Sans FB" panose="020E0602020502020306" pitchFamily="34" charset="0"/>
            </a:endParaRPr>
          </a:p>
          <a:p>
            <a:pPr marL="0" indent="0">
              <a:buNone/>
            </a:pPr>
            <a:r>
              <a:rPr lang="en-US" sz="2500" dirty="0">
                <a:solidFill>
                  <a:schemeClr val="accent1">
                    <a:lumMod val="75000"/>
                  </a:schemeClr>
                </a:solidFill>
                <a:latin typeface="Berlin Sans FB" panose="020E0602020502020306" pitchFamily="34" charset="0"/>
              </a:rPr>
              <a:t>School leaders work to ensure that every group of stakeholders can </a:t>
            </a:r>
            <a:r>
              <a:rPr lang="en-US" sz="2500" dirty="0">
                <a:solidFill>
                  <a:schemeClr val="accent1">
                    <a:lumMod val="75000"/>
                  </a:schemeClr>
                </a:solidFill>
                <a:highlight>
                  <a:srgbClr val="00FFFF"/>
                </a:highlight>
                <a:latin typeface="Berlin Sans FB" panose="020E0602020502020306" pitchFamily="34" charset="0"/>
              </a:rPr>
              <a:t>articulate and explain </a:t>
            </a:r>
            <a:r>
              <a:rPr lang="en-US" sz="2500" dirty="0">
                <a:solidFill>
                  <a:schemeClr val="accent1">
                    <a:lumMod val="75000"/>
                  </a:schemeClr>
                </a:solidFill>
                <a:latin typeface="Berlin Sans FB" panose="020E0602020502020306" pitchFamily="34" charset="0"/>
              </a:rPr>
              <a:t>the mission.</a:t>
            </a:r>
          </a:p>
          <a:p>
            <a:pPr>
              <a:buFont typeface="Wingdings" panose="05000000000000000000" pitchFamily="2" charset="2"/>
              <a:buChar char="§"/>
            </a:pPr>
            <a:r>
              <a:rPr lang="en-US" sz="2500" dirty="0">
                <a:solidFill>
                  <a:schemeClr val="accent1">
                    <a:lumMod val="75000"/>
                  </a:schemeClr>
                </a:solidFill>
                <a:latin typeface="Berlin Sans FB" panose="020E0602020502020306" pitchFamily="34" charset="0"/>
              </a:rPr>
              <a:t>How is mission statement taught?</a:t>
            </a:r>
          </a:p>
          <a:p>
            <a:pPr>
              <a:buFont typeface="Wingdings" panose="05000000000000000000" pitchFamily="2" charset="2"/>
              <a:buChar char="§"/>
            </a:pPr>
            <a:r>
              <a:rPr lang="en-US" sz="2500" dirty="0">
                <a:solidFill>
                  <a:schemeClr val="accent1">
                    <a:lumMod val="75000"/>
                  </a:schemeClr>
                </a:solidFill>
                <a:latin typeface="Berlin Sans FB" panose="020E0602020502020306" pitchFamily="34" charset="0"/>
              </a:rPr>
              <a:t>How is it used with staff? Parents?</a:t>
            </a:r>
          </a:p>
        </p:txBody>
      </p:sp>
    </p:spTree>
    <p:extLst>
      <p:ext uri="{BB962C8B-B14F-4D97-AF65-F5344CB8AC3E}">
        <p14:creationId xmlns:p14="http://schemas.microsoft.com/office/powerpoint/2010/main" val="305949716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122">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122">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12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9382F2-F839-8B5F-06AA-602F3565B29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AD0B085-E5DA-1EAC-7D7C-66F0416BEA7D}"/>
              </a:ext>
            </a:extLst>
          </p:cNvPr>
          <p:cNvSpPr>
            <a:spLocks noGrp="1"/>
          </p:cNvSpPr>
          <p:nvPr>
            <p:ph type="title"/>
          </p:nvPr>
        </p:nvSpPr>
        <p:spPr>
          <a:solidFill>
            <a:schemeClr val="tx2">
              <a:lumMod val="75000"/>
            </a:schemeClr>
          </a:solidFill>
        </p:spPr>
        <p:txBody>
          <a:bodyPr rtlCol="0">
            <a:normAutofit/>
          </a:bodyPr>
          <a:lstStyle/>
          <a:p>
            <a:pPr fontAlgn="auto">
              <a:spcAft>
                <a:spcPts val="0"/>
              </a:spcAft>
              <a:defRPr/>
            </a:pPr>
            <a:r>
              <a:rPr lang="en-US" sz="3200" b="0" dirty="0">
                <a:solidFill>
                  <a:schemeClr val="bg1"/>
                </a:solidFill>
                <a:latin typeface="Berlin Sans FB" panose="020E0602020502020306" pitchFamily="34" charset="0"/>
              </a:rPr>
              <a:t>1.6 Supplemental statements</a:t>
            </a:r>
          </a:p>
        </p:txBody>
      </p:sp>
      <p:sp>
        <p:nvSpPr>
          <p:cNvPr id="5122" name="Content Placeholder 2">
            <a:extLst>
              <a:ext uri="{FF2B5EF4-FFF2-40B4-BE49-F238E27FC236}">
                <a16:creationId xmlns:a16="http://schemas.microsoft.com/office/drawing/2014/main" id="{A86EBC4C-CA39-857D-353A-21507456597D}"/>
              </a:ext>
            </a:extLst>
          </p:cNvPr>
          <p:cNvSpPr>
            <a:spLocks noGrp="1" noChangeArrowheads="1"/>
          </p:cNvSpPr>
          <p:nvPr>
            <p:ph sz="half" idx="1"/>
          </p:nvPr>
        </p:nvSpPr>
        <p:spPr>
          <a:xfrm>
            <a:off x="457200" y="1123950"/>
            <a:ext cx="8458200" cy="4019550"/>
          </a:xfrm>
        </p:spPr>
        <p:txBody>
          <a:bodyPr/>
          <a:lstStyle/>
          <a:p>
            <a:pPr marL="0" indent="0">
              <a:buNone/>
            </a:pPr>
            <a:r>
              <a:rPr lang="en-US" sz="2500" dirty="0">
                <a:solidFill>
                  <a:schemeClr val="accent1">
                    <a:lumMod val="75000"/>
                  </a:schemeClr>
                </a:solidFill>
                <a:latin typeface="Berlin Sans FB" panose="020E0602020502020306" pitchFamily="34" charset="0"/>
              </a:rPr>
              <a:t>Supplemental statements such as the school’s motto, beliefs, philosophy, core values, charism, and/or graduate profile are </a:t>
            </a:r>
            <a:r>
              <a:rPr lang="en-US" sz="2500" dirty="0">
                <a:solidFill>
                  <a:schemeClr val="accent1">
                    <a:lumMod val="75000"/>
                  </a:schemeClr>
                </a:solidFill>
                <a:highlight>
                  <a:srgbClr val="00FFFF"/>
                </a:highlight>
                <a:latin typeface="Berlin Sans FB" panose="020E0602020502020306" pitchFamily="34" charset="0"/>
              </a:rPr>
              <a:t>aligned with the school’s mission statement </a:t>
            </a:r>
            <a:r>
              <a:rPr lang="en-US" sz="2500" dirty="0">
                <a:solidFill>
                  <a:schemeClr val="accent1">
                    <a:lumMod val="75000"/>
                  </a:schemeClr>
                </a:solidFill>
                <a:latin typeface="Berlin Sans FB" panose="020E0602020502020306" pitchFamily="34" charset="0"/>
              </a:rPr>
              <a:t>and are inspired by the school’s </a:t>
            </a:r>
            <a:r>
              <a:rPr lang="en-US" sz="2500" dirty="0">
                <a:solidFill>
                  <a:schemeClr val="accent1">
                    <a:lumMod val="75000"/>
                  </a:schemeClr>
                </a:solidFill>
                <a:highlight>
                  <a:srgbClr val="00FFFF"/>
                </a:highlight>
                <a:latin typeface="Berlin Sans FB" panose="020E0602020502020306" pitchFamily="34" charset="0"/>
              </a:rPr>
              <a:t>Catholic identity</a:t>
            </a:r>
            <a:r>
              <a:rPr lang="en-US" sz="2500" dirty="0">
                <a:solidFill>
                  <a:schemeClr val="accent1">
                    <a:lumMod val="75000"/>
                  </a:schemeClr>
                </a:solidFill>
                <a:latin typeface="Berlin Sans FB" panose="020E0602020502020306" pitchFamily="34" charset="0"/>
              </a:rPr>
              <a:t>.</a:t>
            </a:r>
          </a:p>
          <a:p>
            <a:pPr>
              <a:spcBef>
                <a:spcPts val="0"/>
              </a:spcBef>
              <a:buFont typeface="Wingdings" panose="05000000000000000000" pitchFamily="2" charset="2"/>
              <a:buChar char="§"/>
            </a:pPr>
            <a:r>
              <a:rPr lang="en-US" sz="2400" dirty="0">
                <a:solidFill>
                  <a:schemeClr val="accent1">
                    <a:lumMod val="75000"/>
                  </a:schemeClr>
                </a:solidFill>
                <a:latin typeface="Berlin Sans FB" panose="020E0602020502020306" pitchFamily="34" charset="0"/>
              </a:rPr>
              <a:t>When have these been reviewed? </a:t>
            </a:r>
          </a:p>
          <a:p>
            <a:pPr>
              <a:spcBef>
                <a:spcPts val="0"/>
              </a:spcBef>
              <a:buFont typeface="Wingdings" panose="05000000000000000000" pitchFamily="2" charset="2"/>
              <a:buChar char="§"/>
            </a:pPr>
            <a:r>
              <a:rPr lang="en-US" sz="2400" dirty="0">
                <a:solidFill>
                  <a:schemeClr val="accent1">
                    <a:lumMod val="75000"/>
                  </a:schemeClr>
                </a:solidFill>
                <a:latin typeface="Berlin Sans FB" panose="020E0602020502020306" pitchFamily="34" charset="0"/>
              </a:rPr>
              <a:t>How are they used?</a:t>
            </a:r>
          </a:p>
          <a:p>
            <a:pPr>
              <a:spcBef>
                <a:spcPts val="0"/>
              </a:spcBef>
              <a:buFont typeface="Wingdings" panose="05000000000000000000" pitchFamily="2" charset="2"/>
              <a:buChar char="§"/>
            </a:pPr>
            <a:r>
              <a:rPr lang="en-US" sz="2400" dirty="0">
                <a:solidFill>
                  <a:schemeClr val="accent1">
                    <a:lumMod val="75000"/>
                  </a:schemeClr>
                </a:solidFill>
                <a:latin typeface="Berlin Sans FB" panose="020E0602020502020306" pitchFamily="34" charset="0"/>
              </a:rPr>
              <a:t>At a minimum: mission statement, vision statement, philosophy of education statement</a:t>
            </a:r>
          </a:p>
          <a:p>
            <a:pPr>
              <a:spcBef>
                <a:spcPts val="0"/>
              </a:spcBef>
              <a:buFont typeface="Wingdings" panose="05000000000000000000" pitchFamily="2" charset="2"/>
              <a:buChar char="§"/>
            </a:pPr>
            <a:r>
              <a:rPr lang="en-US" sz="2400" dirty="0">
                <a:solidFill>
                  <a:schemeClr val="accent1">
                    <a:lumMod val="75000"/>
                  </a:schemeClr>
                </a:solidFill>
                <a:latin typeface="Berlin Sans FB" panose="020E0602020502020306" pitchFamily="34" charset="0"/>
              </a:rPr>
              <a:t>MS: defines who/what the school is; VS: ideal; Philosophy: specifically how to get there</a:t>
            </a:r>
          </a:p>
        </p:txBody>
      </p:sp>
    </p:spTree>
    <p:extLst>
      <p:ext uri="{BB962C8B-B14F-4D97-AF65-F5344CB8AC3E}">
        <p14:creationId xmlns:p14="http://schemas.microsoft.com/office/powerpoint/2010/main" val="6231091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2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12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12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12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2BFBD0-F27A-B37B-1A49-80FDC91FAFDA}"/>
              </a:ext>
            </a:extLst>
          </p:cNvPr>
          <p:cNvSpPr>
            <a:spLocks noGrp="1"/>
          </p:cNvSpPr>
          <p:nvPr>
            <p:ph type="ctrTitle"/>
          </p:nvPr>
        </p:nvSpPr>
        <p:spPr/>
        <p:txBody>
          <a:bodyPr/>
          <a:lstStyle/>
          <a:p>
            <a:r>
              <a:rPr lang="en-US" dirty="0"/>
              <a:t>Questions on Standard 1</a:t>
            </a:r>
          </a:p>
        </p:txBody>
      </p:sp>
    </p:spTree>
    <p:extLst>
      <p:ext uri="{BB962C8B-B14F-4D97-AF65-F5344CB8AC3E}">
        <p14:creationId xmlns:p14="http://schemas.microsoft.com/office/powerpoint/2010/main" val="35480737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085B69-4759-D0E0-0E31-E8052AA340E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F4E2914-24F9-4B7C-30EE-93DCF5AC1661}"/>
              </a:ext>
            </a:extLst>
          </p:cNvPr>
          <p:cNvSpPr>
            <a:spLocks noGrp="1"/>
          </p:cNvSpPr>
          <p:nvPr>
            <p:ph type="title"/>
          </p:nvPr>
        </p:nvSpPr>
        <p:spPr>
          <a:xfrm>
            <a:off x="990600" y="1733550"/>
            <a:ext cx="7772400" cy="1021556"/>
          </a:xfrm>
        </p:spPr>
        <p:txBody>
          <a:bodyPr/>
          <a:lstStyle/>
          <a:p>
            <a:pPr algn="ctr"/>
            <a:r>
              <a:rPr lang="en-US" dirty="0"/>
              <a:t>Standard 2</a:t>
            </a:r>
            <a:br>
              <a:rPr lang="en-US" dirty="0"/>
            </a:br>
            <a:r>
              <a:rPr lang="en-US" dirty="0"/>
              <a:t>religious curriculum</a:t>
            </a:r>
          </a:p>
        </p:txBody>
      </p:sp>
    </p:spTree>
    <p:extLst>
      <p:ext uri="{BB962C8B-B14F-4D97-AF65-F5344CB8AC3E}">
        <p14:creationId xmlns:p14="http://schemas.microsoft.com/office/powerpoint/2010/main" val="18464918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9A7F18-50D3-0194-AC5C-4FA98A2641C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FFD2F4C-3141-4E10-8F1F-B645B62233F0}"/>
              </a:ext>
            </a:extLst>
          </p:cNvPr>
          <p:cNvSpPr>
            <a:spLocks noGrp="1"/>
          </p:cNvSpPr>
          <p:nvPr>
            <p:ph type="title"/>
          </p:nvPr>
        </p:nvSpPr>
        <p:spPr>
          <a:solidFill>
            <a:schemeClr val="tx2">
              <a:lumMod val="75000"/>
            </a:schemeClr>
          </a:solidFill>
        </p:spPr>
        <p:txBody>
          <a:bodyPr rtlCol="0">
            <a:normAutofit/>
          </a:bodyPr>
          <a:lstStyle/>
          <a:p>
            <a:pPr fontAlgn="auto">
              <a:spcAft>
                <a:spcPts val="0"/>
              </a:spcAft>
              <a:defRPr/>
            </a:pPr>
            <a:r>
              <a:rPr lang="en-US" sz="3200" b="0" dirty="0">
                <a:solidFill>
                  <a:schemeClr val="bg1"/>
                </a:solidFill>
                <a:latin typeface="Berlin Sans FB" panose="020E0602020502020306" pitchFamily="34" charset="0"/>
              </a:rPr>
              <a:t>2.1 Curriculum Instruction Encounter</a:t>
            </a:r>
          </a:p>
        </p:txBody>
      </p:sp>
      <p:sp>
        <p:nvSpPr>
          <p:cNvPr id="5122" name="Content Placeholder 2">
            <a:extLst>
              <a:ext uri="{FF2B5EF4-FFF2-40B4-BE49-F238E27FC236}">
                <a16:creationId xmlns:a16="http://schemas.microsoft.com/office/drawing/2014/main" id="{5D92BD63-FB07-EC05-89AA-2DECB7F45B08}"/>
              </a:ext>
            </a:extLst>
          </p:cNvPr>
          <p:cNvSpPr>
            <a:spLocks noGrp="1" noChangeArrowheads="1"/>
          </p:cNvSpPr>
          <p:nvPr>
            <p:ph sz="half" idx="1"/>
          </p:nvPr>
        </p:nvSpPr>
        <p:spPr>
          <a:xfrm>
            <a:off x="457200" y="1123950"/>
            <a:ext cx="8458200" cy="3886200"/>
          </a:xfrm>
        </p:spPr>
        <p:txBody>
          <a:bodyPr/>
          <a:lstStyle/>
          <a:p>
            <a:pPr marL="0" indent="0">
              <a:buNone/>
            </a:pPr>
            <a:r>
              <a:rPr lang="en-US" sz="2200" dirty="0">
                <a:solidFill>
                  <a:schemeClr val="accent1">
                    <a:lumMod val="75000"/>
                  </a:schemeClr>
                </a:solidFill>
                <a:latin typeface="Berlin Sans FB" panose="020E0602020502020306" pitchFamily="34" charset="0"/>
              </a:rPr>
              <a:t>Religious education curriculum and instruction facilitates an </a:t>
            </a:r>
            <a:r>
              <a:rPr lang="en-US" sz="2200" dirty="0">
                <a:solidFill>
                  <a:schemeClr val="accent1">
                    <a:lumMod val="75000"/>
                  </a:schemeClr>
                </a:solidFill>
                <a:highlight>
                  <a:srgbClr val="00FFFF"/>
                </a:highlight>
                <a:latin typeface="Berlin Sans FB" panose="020E0602020502020306" pitchFamily="34" charset="0"/>
              </a:rPr>
              <a:t>encounter with Jesus Christ </a:t>
            </a:r>
            <a:r>
              <a:rPr lang="en-US" sz="2200" dirty="0">
                <a:solidFill>
                  <a:schemeClr val="accent1">
                    <a:lumMod val="75000"/>
                  </a:schemeClr>
                </a:solidFill>
                <a:latin typeface="Berlin Sans FB" panose="020E0602020502020306" pitchFamily="34" charset="0"/>
              </a:rPr>
              <a:t>that evangelizes and </a:t>
            </a:r>
            <a:r>
              <a:rPr lang="en-US" sz="2200" dirty="0">
                <a:solidFill>
                  <a:schemeClr val="accent1">
                    <a:lumMod val="75000"/>
                  </a:schemeClr>
                </a:solidFill>
                <a:highlight>
                  <a:srgbClr val="00FFFF"/>
                </a:highlight>
                <a:latin typeface="Berlin Sans FB" panose="020E0602020502020306" pitchFamily="34" charset="0"/>
              </a:rPr>
              <a:t>meets</a:t>
            </a:r>
            <a:r>
              <a:rPr lang="en-US" sz="2200" dirty="0">
                <a:solidFill>
                  <a:schemeClr val="accent1">
                    <a:lumMod val="75000"/>
                  </a:schemeClr>
                </a:solidFill>
                <a:latin typeface="Berlin Sans FB" panose="020E0602020502020306" pitchFamily="34" charset="0"/>
              </a:rPr>
              <a:t> the religious education requirements and </a:t>
            </a:r>
            <a:r>
              <a:rPr lang="en-US" sz="2200" dirty="0">
                <a:solidFill>
                  <a:schemeClr val="accent1">
                    <a:lumMod val="75000"/>
                  </a:schemeClr>
                </a:solidFill>
                <a:highlight>
                  <a:srgbClr val="00FFFF"/>
                </a:highlight>
                <a:latin typeface="Berlin Sans FB" panose="020E0602020502020306" pitchFamily="34" charset="0"/>
              </a:rPr>
              <a:t>standards of the (arch)diocese.</a:t>
            </a:r>
          </a:p>
          <a:p>
            <a:pPr marL="0" indent="0">
              <a:buNone/>
            </a:pPr>
            <a:endParaRPr lang="en-US" sz="800" dirty="0">
              <a:solidFill>
                <a:schemeClr val="accent1">
                  <a:lumMod val="75000"/>
                </a:schemeClr>
              </a:solidFill>
              <a:latin typeface="Berlin Sans FB" panose="020E0602020502020306" pitchFamily="34" charset="0"/>
            </a:endParaRPr>
          </a:p>
          <a:p>
            <a:pPr marL="0" indent="0">
              <a:buNone/>
            </a:pPr>
            <a:r>
              <a:rPr lang="en-US" sz="2200" dirty="0">
                <a:solidFill>
                  <a:schemeClr val="accent1">
                    <a:lumMod val="75000"/>
                  </a:schemeClr>
                </a:solidFill>
                <a:latin typeface="Berlin Sans FB" panose="020E0602020502020306" pitchFamily="34" charset="0"/>
              </a:rPr>
              <a:t>The requirements for knowledge and faith formation are evidenced in course </a:t>
            </a:r>
            <a:r>
              <a:rPr lang="en-US" sz="2200" dirty="0">
                <a:solidFill>
                  <a:schemeClr val="accent1">
                    <a:lumMod val="75000"/>
                  </a:schemeClr>
                </a:solidFill>
                <a:highlight>
                  <a:srgbClr val="00FFFF"/>
                </a:highlight>
                <a:latin typeface="Berlin Sans FB" panose="020E0602020502020306" pitchFamily="34" charset="0"/>
              </a:rPr>
              <a:t>expectations</a:t>
            </a:r>
            <a:r>
              <a:rPr lang="en-US" sz="2200" dirty="0">
                <a:solidFill>
                  <a:schemeClr val="accent1">
                    <a:lumMod val="75000"/>
                  </a:schemeClr>
                </a:solidFill>
                <a:latin typeface="Berlin Sans FB" panose="020E0602020502020306" pitchFamily="34" charset="0"/>
              </a:rPr>
              <a:t>, grade level expectations, and course </a:t>
            </a:r>
            <a:r>
              <a:rPr lang="en-US" sz="2200" dirty="0">
                <a:solidFill>
                  <a:schemeClr val="accent1">
                    <a:lumMod val="75000"/>
                  </a:schemeClr>
                </a:solidFill>
                <a:highlight>
                  <a:srgbClr val="00FFFF"/>
                </a:highlight>
                <a:latin typeface="Berlin Sans FB" panose="020E0602020502020306" pitchFamily="34" charset="0"/>
              </a:rPr>
              <a:t>content</a:t>
            </a:r>
            <a:r>
              <a:rPr lang="en-US" sz="2200" dirty="0">
                <a:solidFill>
                  <a:schemeClr val="accent1">
                    <a:lumMod val="75000"/>
                  </a:schemeClr>
                </a:solidFill>
                <a:latin typeface="Berlin Sans FB" panose="020E0602020502020306" pitchFamily="34" charset="0"/>
              </a:rPr>
              <a:t> throughout the school.</a:t>
            </a:r>
          </a:p>
          <a:p>
            <a:pPr>
              <a:buFont typeface="Wingdings" panose="05000000000000000000" pitchFamily="2" charset="2"/>
              <a:buChar char="§"/>
            </a:pPr>
            <a:r>
              <a:rPr lang="en-US" sz="2200" dirty="0">
                <a:solidFill>
                  <a:schemeClr val="accent1">
                    <a:lumMod val="75000"/>
                  </a:schemeClr>
                </a:solidFill>
                <a:latin typeface="Berlin Sans FB" panose="020E0602020502020306" pitchFamily="34" charset="0"/>
              </a:rPr>
              <a:t>How is encounter built into instruction?</a:t>
            </a:r>
          </a:p>
          <a:p>
            <a:pPr>
              <a:buFont typeface="Wingdings" panose="05000000000000000000" pitchFamily="2" charset="2"/>
              <a:buChar char="§"/>
            </a:pPr>
            <a:r>
              <a:rPr lang="en-US" sz="2200" dirty="0">
                <a:solidFill>
                  <a:schemeClr val="accent1">
                    <a:lumMod val="75000"/>
                  </a:schemeClr>
                </a:solidFill>
                <a:latin typeface="Berlin Sans FB" panose="020E0602020502020306" pitchFamily="34" charset="0"/>
              </a:rPr>
              <a:t>Using diocesan religion standards?</a:t>
            </a:r>
          </a:p>
          <a:p>
            <a:pPr>
              <a:buFont typeface="Wingdings" panose="05000000000000000000" pitchFamily="2" charset="2"/>
              <a:buChar char="§"/>
            </a:pPr>
            <a:r>
              <a:rPr lang="en-US" sz="2200" dirty="0">
                <a:solidFill>
                  <a:schemeClr val="accent1">
                    <a:lumMod val="75000"/>
                  </a:schemeClr>
                </a:solidFill>
                <a:latin typeface="Berlin Sans FB" panose="020E0602020502020306" pitchFamily="34" charset="0"/>
              </a:rPr>
              <a:t>What are the expectations?</a:t>
            </a:r>
          </a:p>
        </p:txBody>
      </p:sp>
    </p:spTree>
    <p:extLst>
      <p:ext uri="{BB962C8B-B14F-4D97-AF65-F5344CB8AC3E}">
        <p14:creationId xmlns:p14="http://schemas.microsoft.com/office/powerpoint/2010/main" val="198153497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122">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122">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122">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12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C332DB-7EB4-7139-3AC3-6B00E98DC02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336306F-3DAE-C4C3-042E-DA5B997A88E3}"/>
              </a:ext>
            </a:extLst>
          </p:cNvPr>
          <p:cNvSpPr>
            <a:spLocks noGrp="1"/>
          </p:cNvSpPr>
          <p:nvPr>
            <p:ph type="title"/>
          </p:nvPr>
        </p:nvSpPr>
        <p:spPr>
          <a:solidFill>
            <a:schemeClr val="tx2">
              <a:lumMod val="75000"/>
            </a:schemeClr>
          </a:solidFill>
        </p:spPr>
        <p:txBody>
          <a:bodyPr rtlCol="0">
            <a:normAutofit/>
          </a:bodyPr>
          <a:lstStyle/>
          <a:p>
            <a:pPr fontAlgn="auto">
              <a:spcAft>
                <a:spcPts val="0"/>
              </a:spcAft>
              <a:defRPr/>
            </a:pPr>
            <a:r>
              <a:rPr lang="en-US" sz="3200" b="0" dirty="0">
                <a:solidFill>
                  <a:schemeClr val="bg1"/>
                </a:solidFill>
                <a:latin typeface="Berlin Sans FB" panose="020E0602020502020306" pitchFamily="34" charset="0"/>
              </a:rPr>
              <a:t>2.2 Religion classes integral part</a:t>
            </a:r>
          </a:p>
        </p:txBody>
      </p:sp>
      <p:sp>
        <p:nvSpPr>
          <p:cNvPr id="5122" name="Content Placeholder 2">
            <a:extLst>
              <a:ext uri="{FF2B5EF4-FFF2-40B4-BE49-F238E27FC236}">
                <a16:creationId xmlns:a16="http://schemas.microsoft.com/office/drawing/2014/main" id="{D8CCE3BD-A3ED-AF1F-ED6F-93B27A5681BB}"/>
              </a:ext>
            </a:extLst>
          </p:cNvPr>
          <p:cNvSpPr>
            <a:spLocks noGrp="1" noChangeArrowheads="1"/>
          </p:cNvSpPr>
          <p:nvPr>
            <p:ph sz="half" idx="1"/>
          </p:nvPr>
        </p:nvSpPr>
        <p:spPr>
          <a:xfrm>
            <a:off x="457200" y="1123950"/>
            <a:ext cx="8458200" cy="3505200"/>
          </a:xfrm>
        </p:spPr>
        <p:txBody>
          <a:bodyPr/>
          <a:lstStyle/>
          <a:p>
            <a:pPr marL="0" indent="0">
              <a:buNone/>
            </a:pPr>
            <a:r>
              <a:rPr lang="en-US" sz="2500" dirty="0">
                <a:solidFill>
                  <a:schemeClr val="accent1">
                    <a:lumMod val="75000"/>
                  </a:schemeClr>
                </a:solidFill>
                <a:latin typeface="Berlin Sans FB" panose="020E0602020502020306" pitchFamily="34" charset="0"/>
              </a:rPr>
              <a:t>Religion classes are an </a:t>
            </a:r>
            <a:r>
              <a:rPr lang="en-US" sz="2500" dirty="0">
                <a:solidFill>
                  <a:schemeClr val="accent1">
                    <a:lumMod val="75000"/>
                  </a:schemeClr>
                </a:solidFill>
                <a:highlight>
                  <a:srgbClr val="00FFFF"/>
                </a:highlight>
                <a:latin typeface="Berlin Sans FB" panose="020E0602020502020306" pitchFamily="34" charset="0"/>
              </a:rPr>
              <a:t>integral part </a:t>
            </a:r>
            <a:r>
              <a:rPr lang="en-US" sz="2500" dirty="0">
                <a:solidFill>
                  <a:schemeClr val="accent1">
                    <a:lumMod val="75000"/>
                  </a:schemeClr>
                </a:solidFill>
                <a:latin typeface="Berlin Sans FB" panose="020E0602020502020306" pitchFamily="34" charset="0"/>
              </a:rPr>
              <a:t>of the academic program in the assignment of teachers, amount of </a:t>
            </a:r>
            <a:r>
              <a:rPr lang="en-US" sz="2500" dirty="0">
                <a:solidFill>
                  <a:schemeClr val="accent1">
                    <a:lumMod val="75000"/>
                  </a:schemeClr>
                </a:solidFill>
                <a:highlight>
                  <a:srgbClr val="00FFFF"/>
                </a:highlight>
                <a:latin typeface="Berlin Sans FB" panose="020E0602020502020306" pitchFamily="34" charset="0"/>
              </a:rPr>
              <a:t>class time</a:t>
            </a:r>
            <a:r>
              <a:rPr lang="en-US" sz="2500" dirty="0">
                <a:solidFill>
                  <a:schemeClr val="accent1">
                    <a:lumMod val="75000"/>
                  </a:schemeClr>
                </a:solidFill>
                <a:latin typeface="Berlin Sans FB" panose="020E0602020502020306" pitchFamily="34" charset="0"/>
              </a:rPr>
              <a:t>, and the selection of </a:t>
            </a:r>
            <a:r>
              <a:rPr lang="en-US" sz="2500" dirty="0">
                <a:solidFill>
                  <a:schemeClr val="accent1">
                    <a:lumMod val="75000"/>
                  </a:schemeClr>
                </a:solidFill>
                <a:highlight>
                  <a:srgbClr val="00FFFF"/>
                </a:highlight>
                <a:latin typeface="Berlin Sans FB" panose="020E0602020502020306" pitchFamily="34" charset="0"/>
              </a:rPr>
              <a:t>texts</a:t>
            </a:r>
            <a:r>
              <a:rPr lang="en-US" sz="2500" dirty="0">
                <a:solidFill>
                  <a:schemeClr val="accent1">
                    <a:lumMod val="75000"/>
                  </a:schemeClr>
                </a:solidFill>
                <a:latin typeface="Berlin Sans FB" panose="020E0602020502020306" pitchFamily="34" charset="0"/>
              </a:rPr>
              <a:t> and other curricular materials.</a:t>
            </a:r>
          </a:p>
          <a:p>
            <a:pPr>
              <a:buFont typeface="Wingdings" panose="05000000000000000000" pitchFamily="2" charset="2"/>
              <a:buChar char="§"/>
            </a:pPr>
            <a:r>
              <a:rPr lang="en-US" altLang="en-US" sz="2500" dirty="0">
                <a:solidFill>
                  <a:schemeClr val="accent1">
                    <a:lumMod val="75000"/>
                  </a:schemeClr>
                </a:solidFill>
                <a:latin typeface="Berlin Sans FB" panose="020E0602020502020306" pitchFamily="34" charset="0"/>
              </a:rPr>
              <a:t>When are religion classes?</a:t>
            </a:r>
          </a:p>
          <a:p>
            <a:pPr>
              <a:buFont typeface="Wingdings" panose="05000000000000000000" pitchFamily="2" charset="2"/>
              <a:buChar char="§"/>
            </a:pPr>
            <a:r>
              <a:rPr lang="en-US" altLang="en-US" sz="2500" dirty="0">
                <a:solidFill>
                  <a:schemeClr val="accent1">
                    <a:lumMod val="75000"/>
                  </a:schemeClr>
                </a:solidFill>
                <a:latin typeface="Berlin Sans FB" panose="020E0602020502020306" pitchFamily="34" charset="0"/>
              </a:rPr>
              <a:t>What texts are used?</a:t>
            </a:r>
          </a:p>
          <a:p>
            <a:pPr>
              <a:buFont typeface="Wingdings" panose="05000000000000000000" pitchFamily="2" charset="2"/>
              <a:buChar char="§"/>
            </a:pPr>
            <a:endParaRPr lang="en-US" altLang="en-US" sz="2500" dirty="0">
              <a:solidFill>
                <a:schemeClr val="accent1">
                  <a:lumMod val="75000"/>
                </a:schemeClr>
              </a:solidFill>
              <a:latin typeface="Berlin Sans FB" panose="020E0602020502020306" pitchFamily="34" charset="0"/>
            </a:endParaRPr>
          </a:p>
          <a:p>
            <a:pPr marL="0" indent="0">
              <a:buNone/>
            </a:pPr>
            <a:r>
              <a:rPr lang="en-US" altLang="en-US" sz="2500" dirty="0">
                <a:solidFill>
                  <a:schemeClr val="accent1">
                    <a:lumMod val="75000"/>
                  </a:schemeClr>
                </a:solidFill>
                <a:latin typeface="Berlin Sans FB" panose="020E0602020502020306" pitchFamily="34" charset="0"/>
              </a:rPr>
              <a:t>USCCB Conformity Listing: </a:t>
            </a:r>
            <a:r>
              <a:rPr lang="en-US" altLang="en-US" sz="2500" dirty="0">
                <a:solidFill>
                  <a:schemeClr val="accent1">
                    <a:lumMod val="75000"/>
                  </a:schemeClr>
                </a:solidFill>
                <a:latin typeface="Berlin Sans FB" panose="020E0602020502020306" pitchFamily="34" charset="0"/>
                <a:hlinkClick r:id="rId3"/>
              </a:rPr>
              <a:t>https://www.usccb.org/resources/conformity-review-list.pdf</a:t>
            </a:r>
            <a:r>
              <a:rPr lang="en-US" altLang="en-US" sz="2500" dirty="0">
                <a:solidFill>
                  <a:schemeClr val="accent1">
                    <a:lumMod val="75000"/>
                  </a:schemeClr>
                </a:solidFill>
                <a:latin typeface="Berlin Sans FB" panose="020E0602020502020306" pitchFamily="34" charset="0"/>
              </a:rPr>
              <a:t> </a:t>
            </a:r>
            <a:endParaRPr lang="en-US" altLang="en-US" sz="2100" dirty="0">
              <a:solidFill>
                <a:schemeClr val="accent1">
                  <a:lumMod val="75000"/>
                </a:schemeClr>
              </a:solidFill>
              <a:latin typeface="Berlin Sans FB" panose="020E0602020502020306" pitchFamily="34" charset="0"/>
            </a:endParaRPr>
          </a:p>
        </p:txBody>
      </p:sp>
    </p:spTree>
    <p:extLst>
      <p:ext uri="{BB962C8B-B14F-4D97-AF65-F5344CB8AC3E}">
        <p14:creationId xmlns:p14="http://schemas.microsoft.com/office/powerpoint/2010/main" val="393174988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2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12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12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F83778-10F0-6320-C1A2-DA8799DBC1D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E07AEA4-659F-35C9-2CFC-EC1A76DDEB11}"/>
              </a:ext>
            </a:extLst>
          </p:cNvPr>
          <p:cNvSpPr>
            <a:spLocks noGrp="1"/>
          </p:cNvSpPr>
          <p:nvPr>
            <p:ph type="title"/>
          </p:nvPr>
        </p:nvSpPr>
        <p:spPr>
          <a:solidFill>
            <a:schemeClr val="tx2">
              <a:lumMod val="75000"/>
            </a:schemeClr>
          </a:solidFill>
        </p:spPr>
        <p:txBody>
          <a:bodyPr rtlCol="0">
            <a:normAutofit/>
          </a:bodyPr>
          <a:lstStyle/>
          <a:p>
            <a:pPr fontAlgn="auto">
              <a:spcAft>
                <a:spcPts val="0"/>
              </a:spcAft>
              <a:defRPr/>
            </a:pPr>
            <a:r>
              <a:rPr lang="en-US" sz="3200" b="0" dirty="0">
                <a:solidFill>
                  <a:schemeClr val="bg1"/>
                </a:solidFill>
                <a:latin typeface="Berlin Sans FB" panose="020E0602020502020306" pitchFamily="34" charset="0"/>
              </a:rPr>
              <a:t>2.3 Catechetical certification</a:t>
            </a:r>
          </a:p>
        </p:txBody>
      </p:sp>
      <p:sp>
        <p:nvSpPr>
          <p:cNvPr id="5122" name="Content Placeholder 2">
            <a:extLst>
              <a:ext uri="{FF2B5EF4-FFF2-40B4-BE49-F238E27FC236}">
                <a16:creationId xmlns:a16="http://schemas.microsoft.com/office/drawing/2014/main" id="{982AF373-7DEF-8D37-21C7-9901FB9414EC}"/>
              </a:ext>
            </a:extLst>
          </p:cNvPr>
          <p:cNvSpPr>
            <a:spLocks noGrp="1" noChangeArrowheads="1"/>
          </p:cNvSpPr>
          <p:nvPr>
            <p:ph sz="half" idx="1"/>
          </p:nvPr>
        </p:nvSpPr>
        <p:spPr>
          <a:xfrm>
            <a:off x="457200" y="1123950"/>
            <a:ext cx="8458200" cy="3505200"/>
          </a:xfrm>
        </p:spPr>
        <p:txBody>
          <a:bodyPr/>
          <a:lstStyle/>
          <a:p>
            <a:pPr marL="0" indent="0">
              <a:buNone/>
            </a:pPr>
            <a:r>
              <a:rPr lang="en-US" sz="2500" dirty="0">
                <a:solidFill>
                  <a:schemeClr val="accent1">
                    <a:lumMod val="75000"/>
                  </a:schemeClr>
                </a:solidFill>
                <a:latin typeface="Berlin Sans FB" panose="020E0602020502020306" pitchFamily="34" charset="0"/>
              </a:rPr>
              <a:t>Faculty who teach religion meet (arch)diocesan requirements for academic and catechetical preparation and certification to provide effective religion curriculum and instruction.</a:t>
            </a:r>
          </a:p>
          <a:p>
            <a:pPr>
              <a:buFont typeface="Wingdings" panose="05000000000000000000" pitchFamily="2" charset="2"/>
              <a:buChar char="§"/>
            </a:pPr>
            <a:r>
              <a:rPr lang="en-US" altLang="en-US" sz="2500" dirty="0">
                <a:solidFill>
                  <a:schemeClr val="accent1">
                    <a:lumMod val="75000"/>
                  </a:schemeClr>
                </a:solidFill>
                <a:latin typeface="Berlin Sans FB" panose="020E0602020502020306" pitchFamily="34" charset="0"/>
              </a:rPr>
              <a:t>Following diocesan protocol for all staff?</a:t>
            </a:r>
          </a:p>
          <a:p>
            <a:pPr>
              <a:buFont typeface="Wingdings" panose="05000000000000000000" pitchFamily="2" charset="2"/>
              <a:buChar char="§"/>
            </a:pPr>
            <a:r>
              <a:rPr lang="en-US" altLang="en-US" sz="2500" dirty="0">
                <a:solidFill>
                  <a:schemeClr val="accent1">
                    <a:lumMod val="75000"/>
                  </a:schemeClr>
                </a:solidFill>
                <a:latin typeface="Berlin Sans FB" panose="020E0602020502020306" pitchFamily="34" charset="0"/>
              </a:rPr>
              <a:t>How are teachers held accountable?</a:t>
            </a:r>
            <a:endParaRPr lang="en-US" altLang="en-US" sz="2100" dirty="0">
              <a:solidFill>
                <a:schemeClr val="accent1">
                  <a:lumMod val="75000"/>
                </a:schemeClr>
              </a:solidFill>
              <a:latin typeface="Berlin Sans FB" panose="020E0602020502020306" pitchFamily="34" charset="0"/>
            </a:endParaRPr>
          </a:p>
        </p:txBody>
      </p:sp>
    </p:spTree>
    <p:extLst>
      <p:ext uri="{BB962C8B-B14F-4D97-AF65-F5344CB8AC3E}">
        <p14:creationId xmlns:p14="http://schemas.microsoft.com/office/powerpoint/2010/main" val="100984003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2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12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4DEEDC-E8B9-3E91-5BB0-ED15029493C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2FC5F98-79F6-EA2B-9A71-85ED7273006E}"/>
              </a:ext>
            </a:extLst>
          </p:cNvPr>
          <p:cNvSpPr>
            <a:spLocks noGrp="1"/>
          </p:cNvSpPr>
          <p:nvPr>
            <p:ph type="title"/>
          </p:nvPr>
        </p:nvSpPr>
        <p:spPr>
          <a:solidFill>
            <a:schemeClr val="tx2">
              <a:lumMod val="75000"/>
            </a:schemeClr>
          </a:solidFill>
        </p:spPr>
        <p:txBody>
          <a:bodyPr rtlCol="0">
            <a:normAutofit/>
          </a:bodyPr>
          <a:lstStyle/>
          <a:p>
            <a:pPr fontAlgn="auto">
              <a:spcAft>
                <a:spcPts val="0"/>
              </a:spcAft>
              <a:defRPr/>
            </a:pPr>
            <a:r>
              <a:rPr lang="en-US" sz="3200" b="0" dirty="0">
                <a:solidFill>
                  <a:schemeClr val="bg1"/>
                </a:solidFill>
                <a:latin typeface="Berlin Sans FB" panose="020E0602020502020306" pitchFamily="34" charset="0"/>
              </a:rPr>
              <a:t>2.4 Catholic identity requires excellence</a:t>
            </a:r>
          </a:p>
        </p:txBody>
      </p:sp>
      <p:sp>
        <p:nvSpPr>
          <p:cNvPr id="5122" name="Content Placeholder 2">
            <a:extLst>
              <a:ext uri="{FF2B5EF4-FFF2-40B4-BE49-F238E27FC236}">
                <a16:creationId xmlns:a16="http://schemas.microsoft.com/office/drawing/2014/main" id="{448487B5-D3CF-FBC0-FB66-55785021B2FB}"/>
              </a:ext>
            </a:extLst>
          </p:cNvPr>
          <p:cNvSpPr>
            <a:spLocks noGrp="1" noChangeArrowheads="1"/>
          </p:cNvSpPr>
          <p:nvPr>
            <p:ph sz="half" idx="1"/>
          </p:nvPr>
        </p:nvSpPr>
        <p:spPr>
          <a:xfrm>
            <a:off x="457200" y="1123950"/>
            <a:ext cx="8458200" cy="3505200"/>
          </a:xfrm>
        </p:spPr>
        <p:txBody>
          <a:bodyPr/>
          <a:lstStyle/>
          <a:p>
            <a:pPr marL="0" indent="0">
              <a:buNone/>
            </a:pPr>
            <a:r>
              <a:rPr lang="en-US" sz="2500" dirty="0">
                <a:solidFill>
                  <a:schemeClr val="accent1">
                    <a:lumMod val="75000"/>
                  </a:schemeClr>
                </a:solidFill>
                <a:latin typeface="Berlin Sans FB" panose="020E0602020502020306" pitchFamily="34" charset="0"/>
              </a:rPr>
              <a:t>The school’s Catholic identity requires excellence in academic and intellectual formation in all subjects including religious education.</a:t>
            </a:r>
          </a:p>
          <a:p>
            <a:pPr marL="0" indent="0">
              <a:buNone/>
            </a:pPr>
            <a:endParaRPr lang="en-US" sz="800" dirty="0">
              <a:solidFill>
                <a:schemeClr val="accent1">
                  <a:lumMod val="75000"/>
                </a:schemeClr>
              </a:solidFill>
              <a:latin typeface="Berlin Sans FB" panose="020E0602020502020306" pitchFamily="34" charset="0"/>
            </a:endParaRPr>
          </a:p>
          <a:p>
            <a:pPr marL="0" indent="0">
              <a:buNone/>
            </a:pPr>
            <a:r>
              <a:rPr lang="en-US" sz="2500" dirty="0">
                <a:solidFill>
                  <a:schemeClr val="accent1">
                    <a:lumMod val="75000"/>
                  </a:schemeClr>
                </a:solidFill>
                <a:latin typeface="Berlin Sans FB" panose="020E0602020502020306" pitchFamily="34" charset="0"/>
              </a:rPr>
              <a:t>In keeping with its Catholic identity, the school sets articulated standards for and expectations of academic and intellectual excellence in all subjects, including religious education.</a:t>
            </a:r>
          </a:p>
          <a:p>
            <a:pPr>
              <a:buFont typeface="Wingdings" panose="05000000000000000000" pitchFamily="2" charset="2"/>
              <a:buChar char="§"/>
            </a:pPr>
            <a:r>
              <a:rPr lang="en-US" sz="2500" dirty="0">
                <a:solidFill>
                  <a:schemeClr val="accent1">
                    <a:lumMod val="75000"/>
                  </a:schemeClr>
                </a:solidFill>
                <a:latin typeface="Berlin Sans FB" panose="020E0602020502020306" pitchFamily="34" charset="0"/>
              </a:rPr>
              <a:t>How is excellence required?</a:t>
            </a:r>
          </a:p>
          <a:p>
            <a:pPr>
              <a:buFont typeface="Wingdings" panose="05000000000000000000" pitchFamily="2" charset="2"/>
              <a:buChar char="§"/>
            </a:pPr>
            <a:r>
              <a:rPr lang="en-US" sz="2500" dirty="0">
                <a:solidFill>
                  <a:schemeClr val="accent1">
                    <a:lumMod val="75000"/>
                  </a:schemeClr>
                </a:solidFill>
                <a:latin typeface="Berlin Sans FB" panose="020E0602020502020306" pitchFamily="34" charset="0"/>
              </a:rPr>
              <a:t>How is this articulated?</a:t>
            </a:r>
          </a:p>
        </p:txBody>
      </p:sp>
    </p:spTree>
    <p:extLst>
      <p:ext uri="{BB962C8B-B14F-4D97-AF65-F5344CB8AC3E}">
        <p14:creationId xmlns:p14="http://schemas.microsoft.com/office/powerpoint/2010/main" val="77784365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122">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122">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12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B02AF6-3703-8E3E-BBC0-125F846C688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1338070-2866-EBD3-E963-AD938BD5C025}"/>
              </a:ext>
            </a:extLst>
          </p:cNvPr>
          <p:cNvSpPr>
            <a:spLocks noGrp="1"/>
          </p:cNvSpPr>
          <p:nvPr>
            <p:ph type="title"/>
          </p:nvPr>
        </p:nvSpPr>
        <p:spPr>
          <a:solidFill>
            <a:schemeClr val="tx2">
              <a:lumMod val="75000"/>
            </a:schemeClr>
          </a:solidFill>
        </p:spPr>
        <p:txBody>
          <a:bodyPr rtlCol="0">
            <a:normAutofit/>
          </a:bodyPr>
          <a:lstStyle/>
          <a:p>
            <a:pPr fontAlgn="auto">
              <a:spcAft>
                <a:spcPts val="0"/>
              </a:spcAft>
              <a:defRPr/>
            </a:pPr>
            <a:r>
              <a:rPr lang="en-US" sz="3200" b="0" dirty="0">
                <a:solidFill>
                  <a:schemeClr val="bg1"/>
                </a:solidFill>
                <a:latin typeface="Berlin Sans FB" panose="020E0602020502020306" pitchFamily="34" charset="0"/>
              </a:rPr>
              <a:t>2.5 Lenses of scripture and CIT</a:t>
            </a:r>
          </a:p>
        </p:txBody>
      </p:sp>
      <p:sp>
        <p:nvSpPr>
          <p:cNvPr id="5122" name="Content Placeholder 2">
            <a:extLst>
              <a:ext uri="{FF2B5EF4-FFF2-40B4-BE49-F238E27FC236}">
                <a16:creationId xmlns:a16="http://schemas.microsoft.com/office/drawing/2014/main" id="{8B5E705C-223D-8B61-47F6-C581BA26E01B}"/>
              </a:ext>
            </a:extLst>
          </p:cNvPr>
          <p:cNvSpPr>
            <a:spLocks noGrp="1" noChangeArrowheads="1"/>
          </p:cNvSpPr>
          <p:nvPr>
            <p:ph sz="half" idx="1"/>
          </p:nvPr>
        </p:nvSpPr>
        <p:spPr>
          <a:xfrm>
            <a:off x="457200" y="1123950"/>
            <a:ext cx="8458200" cy="3505200"/>
          </a:xfrm>
        </p:spPr>
        <p:txBody>
          <a:bodyPr/>
          <a:lstStyle/>
          <a:p>
            <a:pPr marL="0" indent="0">
              <a:buNone/>
            </a:pPr>
            <a:r>
              <a:rPr lang="en-US" sz="2500" dirty="0">
                <a:solidFill>
                  <a:schemeClr val="accent1">
                    <a:lumMod val="75000"/>
                  </a:schemeClr>
                </a:solidFill>
                <a:latin typeface="Berlin Sans FB" panose="020E0602020502020306" pitchFamily="34" charset="0"/>
              </a:rPr>
              <a:t>Faculty use the lenses of scripture and the Catholic intellectual tradition in all subjects to help students think critically and ethically about the world around them.</a:t>
            </a:r>
          </a:p>
          <a:p>
            <a:pPr marL="0" indent="0">
              <a:buNone/>
            </a:pPr>
            <a:endParaRPr lang="en-US" sz="800" dirty="0">
              <a:solidFill>
                <a:schemeClr val="accent1">
                  <a:lumMod val="75000"/>
                </a:schemeClr>
              </a:solidFill>
              <a:latin typeface="Berlin Sans FB" panose="020E0602020502020306" pitchFamily="34" charset="0"/>
            </a:endParaRPr>
          </a:p>
          <a:p>
            <a:pPr marL="0" indent="0">
              <a:buNone/>
            </a:pPr>
            <a:r>
              <a:rPr lang="en-US" sz="2500" dirty="0">
                <a:solidFill>
                  <a:schemeClr val="accent1">
                    <a:lumMod val="75000"/>
                  </a:schemeClr>
                </a:solidFill>
                <a:latin typeface="Berlin Sans FB" panose="020E0602020502020306" pitchFamily="34" charset="0"/>
              </a:rPr>
              <a:t>The faculty is knowledgeable in scripture and Catholic intellectual tradition, infusing it into the academic culture.</a:t>
            </a:r>
          </a:p>
          <a:p>
            <a:pPr>
              <a:buFont typeface="Wingdings" panose="05000000000000000000" pitchFamily="2" charset="2"/>
              <a:buChar char="§"/>
            </a:pPr>
            <a:r>
              <a:rPr lang="en-US" sz="2500" dirty="0">
                <a:solidFill>
                  <a:schemeClr val="accent1">
                    <a:lumMod val="75000"/>
                  </a:schemeClr>
                </a:solidFill>
                <a:latin typeface="Berlin Sans FB" panose="020E0602020502020306" pitchFamily="34" charset="0"/>
              </a:rPr>
              <a:t>How is scripture and CIT used?</a:t>
            </a:r>
          </a:p>
          <a:p>
            <a:pPr>
              <a:buFont typeface="Wingdings" panose="05000000000000000000" pitchFamily="2" charset="2"/>
              <a:buChar char="§"/>
            </a:pPr>
            <a:r>
              <a:rPr lang="en-US" sz="2500" dirty="0">
                <a:solidFill>
                  <a:schemeClr val="accent1">
                    <a:lumMod val="75000"/>
                  </a:schemeClr>
                </a:solidFill>
                <a:latin typeface="Berlin Sans FB" panose="020E0602020502020306" pitchFamily="34" charset="0"/>
              </a:rPr>
              <a:t>How are teachers supported in their knowledge and understanding of scripture and CIT?</a:t>
            </a:r>
          </a:p>
        </p:txBody>
      </p:sp>
    </p:spTree>
    <p:extLst>
      <p:ext uri="{BB962C8B-B14F-4D97-AF65-F5344CB8AC3E}">
        <p14:creationId xmlns:p14="http://schemas.microsoft.com/office/powerpoint/2010/main" val="112153736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122">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122">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12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543087-6C0F-FBAE-D5D2-D9D19934905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E2810B5-0BC1-F7D6-4EEA-1F5D46EA9A82}"/>
              </a:ext>
            </a:extLst>
          </p:cNvPr>
          <p:cNvSpPr>
            <a:spLocks noGrp="1"/>
          </p:cNvSpPr>
          <p:nvPr>
            <p:ph type="title"/>
          </p:nvPr>
        </p:nvSpPr>
        <p:spPr>
          <a:solidFill>
            <a:schemeClr val="tx2">
              <a:lumMod val="75000"/>
            </a:schemeClr>
          </a:solidFill>
        </p:spPr>
        <p:txBody>
          <a:bodyPr rtlCol="0">
            <a:normAutofit/>
          </a:bodyPr>
          <a:lstStyle/>
          <a:p>
            <a:pPr fontAlgn="auto">
              <a:spcAft>
                <a:spcPts val="0"/>
              </a:spcAft>
              <a:defRPr/>
            </a:pPr>
            <a:r>
              <a:rPr lang="en-US" sz="3200" b="0" dirty="0">
                <a:solidFill>
                  <a:schemeClr val="bg1"/>
                </a:solidFill>
                <a:latin typeface="Berlin Sans FB" panose="020E0602020502020306" pitchFamily="34" charset="0"/>
              </a:rPr>
              <a:t>2.5 Lenses of scripture and CIT</a:t>
            </a:r>
          </a:p>
        </p:txBody>
      </p:sp>
      <p:sp>
        <p:nvSpPr>
          <p:cNvPr id="5122" name="Content Placeholder 2">
            <a:extLst>
              <a:ext uri="{FF2B5EF4-FFF2-40B4-BE49-F238E27FC236}">
                <a16:creationId xmlns:a16="http://schemas.microsoft.com/office/drawing/2014/main" id="{DB73CB72-8433-4A11-7C64-671943958FBE}"/>
              </a:ext>
            </a:extLst>
          </p:cNvPr>
          <p:cNvSpPr>
            <a:spLocks noGrp="1" noChangeArrowheads="1"/>
          </p:cNvSpPr>
          <p:nvPr>
            <p:ph sz="half" idx="1"/>
          </p:nvPr>
        </p:nvSpPr>
        <p:spPr>
          <a:xfrm>
            <a:off x="457200" y="1123950"/>
            <a:ext cx="8458200" cy="3505200"/>
          </a:xfrm>
        </p:spPr>
        <p:txBody>
          <a:bodyPr/>
          <a:lstStyle/>
          <a:p>
            <a:pPr marL="0" indent="0">
              <a:buNone/>
            </a:pPr>
            <a:r>
              <a:rPr lang="en-US" sz="2500" dirty="0">
                <a:solidFill>
                  <a:schemeClr val="accent1">
                    <a:lumMod val="75000"/>
                  </a:schemeClr>
                </a:solidFill>
                <a:latin typeface="Berlin Sans FB" panose="020E0602020502020306" pitchFamily="34" charset="0"/>
              </a:rPr>
              <a:t>Glossary: Catholic Intellectual Tradition is the product of a continuous dialogue between faith and cultures that reflects two essential characteristics of the Christian, and especially the Catholic, understanding of human experience: </a:t>
            </a:r>
            <a:r>
              <a:rPr lang="en-US" sz="2500" dirty="0">
                <a:solidFill>
                  <a:schemeClr val="accent1">
                    <a:lumMod val="75000"/>
                  </a:schemeClr>
                </a:solidFill>
                <a:highlight>
                  <a:srgbClr val="FFFF00"/>
                </a:highlight>
                <a:latin typeface="Berlin Sans FB" panose="020E0602020502020306" pitchFamily="34" charset="0"/>
              </a:rPr>
              <a:t>faith necessarily seeks understanding</a:t>
            </a:r>
            <a:r>
              <a:rPr lang="en-US" sz="2500" dirty="0">
                <a:solidFill>
                  <a:schemeClr val="accent1">
                    <a:lumMod val="75000"/>
                  </a:schemeClr>
                </a:solidFill>
                <a:latin typeface="Berlin Sans FB" panose="020E0602020502020306" pitchFamily="34" charset="0"/>
              </a:rPr>
              <a:t>, and </a:t>
            </a:r>
            <a:r>
              <a:rPr lang="en-US" sz="2500" dirty="0">
                <a:solidFill>
                  <a:schemeClr val="accent1">
                    <a:lumMod val="75000"/>
                  </a:schemeClr>
                </a:solidFill>
                <a:highlight>
                  <a:srgbClr val="FFFF00"/>
                </a:highlight>
                <a:latin typeface="Berlin Sans FB" panose="020E0602020502020306" pitchFamily="34" charset="0"/>
              </a:rPr>
              <a:t>all intellectual inquiry leads </a:t>
            </a:r>
            <a:r>
              <a:rPr lang="en-US" sz="2500" dirty="0">
                <a:solidFill>
                  <a:schemeClr val="accent1">
                    <a:lumMod val="75000"/>
                  </a:schemeClr>
                </a:solidFill>
                <a:latin typeface="Berlin Sans FB" panose="020E0602020502020306" pitchFamily="34" charset="0"/>
              </a:rPr>
              <a:t>eventually </a:t>
            </a:r>
            <a:r>
              <a:rPr lang="en-US" sz="2500" dirty="0">
                <a:solidFill>
                  <a:schemeClr val="accent1">
                    <a:lumMod val="75000"/>
                  </a:schemeClr>
                </a:solidFill>
                <a:highlight>
                  <a:srgbClr val="FFFF00"/>
                </a:highlight>
                <a:latin typeface="Berlin Sans FB" panose="020E0602020502020306" pitchFamily="34" charset="0"/>
              </a:rPr>
              <a:t>to questions of an ultimate nature</a:t>
            </a:r>
            <a:r>
              <a:rPr lang="en-US" sz="2500" dirty="0">
                <a:solidFill>
                  <a:schemeClr val="accent1">
                    <a:lumMod val="75000"/>
                  </a:schemeClr>
                </a:solidFill>
                <a:latin typeface="Berlin Sans FB" panose="020E0602020502020306" pitchFamily="34" charset="0"/>
              </a:rPr>
              <a:t> </a:t>
            </a:r>
            <a:r>
              <a:rPr lang="en-US" sz="2500" dirty="0">
                <a:solidFill>
                  <a:schemeClr val="accent1">
                    <a:lumMod val="75000"/>
                  </a:schemeClr>
                </a:solidFill>
                <a:highlight>
                  <a:srgbClr val="FFFF00"/>
                </a:highlight>
                <a:latin typeface="Berlin Sans FB" panose="020E0602020502020306" pitchFamily="34" charset="0"/>
              </a:rPr>
              <a:t>that invite faith responses</a:t>
            </a:r>
            <a:r>
              <a:rPr lang="en-US" sz="2500" dirty="0">
                <a:solidFill>
                  <a:schemeClr val="accent1">
                    <a:lumMod val="75000"/>
                  </a:schemeClr>
                </a:solidFill>
                <a:latin typeface="Berlin Sans FB" panose="020E0602020502020306" pitchFamily="34" charset="0"/>
              </a:rPr>
              <a:t>. For the Catholic, thinking is part of believing, and the Catholic view sees no conflict among faith, knowledge, and reason; it looks to </a:t>
            </a:r>
            <a:r>
              <a:rPr lang="en-US" sz="2500" dirty="0">
                <a:solidFill>
                  <a:schemeClr val="accent1">
                    <a:lumMod val="75000"/>
                  </a:schemeClr>
                </a:solidFill>
                <a:highlight>
                  <a:srgbClr val="FFFF00"/>
                </a:highlight>
                <a:latin typeface="Berlin Sans FB" panose="020E0602020502020306" pitchFamily="34" charset="0"/>
              </a:rPr>
              <a:t>how they illuminate one another</a:t>
            </a:r>
            <a:r>
              <a:rPr lang="en-US" sz="2500" dirty="0">
                <a:solidFill>
                  <a:schemeClr val="accent1">
                    <a:lumMod val="75000"/>
                  </a:schemeClr>
                </a:solidFill>
                <a:latin typeface="Berlin Sans FB" panose="020E0602020502020306" pitchFamily="34" charset="0"/>
              </a:rPr>
              <a:t>.</a:t>
            </a:r>
          </a:p>
        </p:txBody>
      </p:sp>
    </p:spTree>
    <p:extLst>
      <p:ext uri="{BB962C8B-B14F-4D97-AF65-F5344CB8AC3E}">
        <p14:creationId xmlns:p14="http://schemas.microsoft.com/office/powerpoint/2010/main" val="3543525356"/>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CC0F33-4952-45D5-B61F-A9495B45028E}"/>
              </a:ext>
            </a:extLst>
          </p:cNvPr>
          <p:cNvSpPr>
            <a:spLocks noGrp="1"/>
          </p:cNvSpPr>
          <p:nvPr>
            <p:ph type="title"/>
          </p:nvPr>
        </p:nvSpPr>
        <p:spPr>
          <a:solidFill>
            <a:schemeClr val="tx2">
              <a:lumMod val="75000"/>
            </a:schemeClr>
          </a:solidFill>
        </p:spPr>
        <p:txBody>
          <a:bodyPr rtlCol="0">
            <a:noAutofit/>
          </a:bodyPr>
          <a:lstStyle/>
          <a:p>
            <a:pPr fontAlgn="auto">
              <a:spcAft>
                <a:spcPts val="0"/>
              </a:spcAft>
              <a:defRPr/>
            </a:pPr>
            <a:r>
              <a:rPr lang="en-US" sz="3200" b="0" dirty="0">
                <a:solidFill>
                  <a:schemeClr val="bg1"/>
                </a:solidFill>
                <a:latin typeface="Berlin Sans FB" panose="020E0602020502020306" pitchFamily="34" charset="0"/>
              </a:rPr>
              <a:t>Agenda</a:t>
            </a:r>
          </a:p>
        </p:txBody>
      </p:sp>
      <p:sp>
        <p:nvSpPr>
          <p:cNvPr id="4098" name="Content Placeholder 2">
            <a:extLst>
              <a:ext uri="{FF2B5EF4-FFF2-40B4-BE49-F238E27FC236}">
                <a16:creationId xmlns:a16="http://schemas.microsoft.com/office/drawing/2014/main" id="{35768027-838D-4C50-8893-E66112287644}"/>
              </a:ext>
            </a:extLst>
          </p:cNvPr>
          <p:cNvSpPr>
            <a:spLocks noGrp="1" noChangeArrowheads="1"/>
          </p:cNvSpPr>
          <p:nvPr>
            <p:ph sz="half" idx="1"/>
          </p:nvPr>
        </p:nvSpPr>
        <p:spPr>
          <a:xfrm>
            <a:off x="3200400" y="1542653"/>
            <a:ext cx="4038600" cy="3394472"/>
          </a:xfrm>
        </p:spPr>
        <p:txBody>
          <a:bodyPr/>
          <a:lstStyle/>
          <a:p>
            <a:pPr>
              <a:buFont typeface="Wingdings" panose="05000000000000000000" pitchFamily="2" charset="2"/>
              <a:buChar char="§"/>
            </a:pPr>
            <a:r>
              <a:rPr lang="en-US" altLang="en-US" sz="2400" dirty="0">
                <a:solidFill>
                  <a:schemeClr val="accent1">
                    <a:lumMod val="75000"/>
                  </a:schemeClr>
                </a:solidFill>
                <a:latin typeface="Berlin Sans FB" panose="020E0602020502020306" pitchFamily="34" charset="0"/>
              </a:rPr>
              <a:t>Opening prayer</a:t>
            </a:r>
          </a:p>
          <a:p>
            <a:pPr>
              <a:buFont typeface="Wingdings" panose="05000000000000000000" pitchFamily="2" charset="2"/>
              <a:buChar char="§"/>
            </a:pPr>
            <a:r>
              <a:rPr lang="en-US" altLang="en-US" sz="2400" dirty="0">
                <a:solidFill>
                  <a:schemeClr val="accent1">
                    <a:lumMod val="75000"/>
                  </a:schemeClr>
                </a:solidFill>
                <a:latin typeface="Berlin Sans FB" panose="020E0602020502020306" pitchFamily="34" charset="0"/>
              </a:rPr>
              <a:t>Each standard 1-4</a:t>
            </a:r>
          </a:p>
          <a:p>
            <a:pPr>
              <a:buFont typeface="Wingdings" panose="05000000000000000000" pitchFamily="2" charset="2"/>
              <a:buChar char="§"/>
            </a:pPr>
            <a:r>
              <a:rPr lang="en-US" altLang="en-US" sz="2400" dirty="0">
                <a:solidFill>
                  <a:schemeClr val="accent1">
                    <a:lumMod val="75000"/>
                  </a:schemeClr>
                </a:solidFill>
                <a:latin typeface="Berlin Sans FB" panose="020E0602020502020306" pitchFamily="34" charset="0"/>
              </a:rPr>
              <a:t>Questions</a:t>
            </a:r>
          </a:p>
          <a:p>
            <a:pPr>
              <a:buFont typeface="Wingdings" panose="05000000000000000000" pitchFamily="2" charset="2"/>
              <a:buChar char="§"/>
            </a:pPr>
            <a:r>
              <a:rPr lang="en-US" altLang="en-US" sz="2400" dirty="0">
                <a:solidFill>
                  <a:schemeClr val="accent1">
                    <a:lumMod val="75000"/>
                  </a:schemeClr>
                </a:solidFill>
                <a:latin typeface="Berlin Sans FB" panose="020E0602020502020306" pitchFamily="34" charset="0"/>
              </a:rPr>
              <a:t>Closing prayer</a:t>
            </a:r>
          </a:p>
          <a:p>
            <a:pPr marL="0" indent="0">
              <a:buNone/>
            </a:pPr>
            <a:endParaRPr lang="en-US" altLang="en-US" sz="2400" dirty="0">
              <a:solidFill>
                <a:schemeClr val="accent1">
                  <a:lumMod val="75000"/>
                </a:schemeClr>
              </a:solidFill>
              <a:latin typeface="Berlin Sans FB" panose="020E0602020502020306" pitchFamily="34" charset="0"/>
            </a:endParaRPr>
          </a:p>
        </p:txBody>
      </p:sp>
    </p:spTree>
    <p:extLst>
      <p:ext uri="{BB962C8B-B14F-4D97-AF65-F5344CB8AC3E}">
        <p14:creationId xmlns:p14="http://schemas.microsoft.com/office/powerpoint/2010/main" val="3927356139"/>
      </p:ext>
    </p:extLst>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101759-84BF-91DF-56E0-6B817828FB3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41B188E-216E-A81C-DDD2-75B5D9FD6749}"/>
              </a:ext>
            </a:extLst>
          </p:cNvPr>
          <p:cNvSpPr>
            <a:spLocks noGrp="1"/>
          </p:cNvSpPr>
          <p:nvPr>
            <p:ph type="title"/>
          </p:nvPr>
        </p:nvSpPr>
        <p:spPr>
          <a:solidFill>
            <a:schemeClr val="tx2">
              <a:lumMod val="75000"/>
            </a:schemeClr>
          </a:solidFill>
        </p:spPr>
        <p:txBody>
          <a:bodyPr rtlCol="0">
            <a:normAutofit/>
          </a:bodyPr>
          <a:lstStyle/>
          <a:p>
            <a:pPr fontAlgn="auto">
              <a:spcAft>
                <a:spcPts val="0"/>
              </a:spcAft>
              <a:defRPr/>
            </a:pPr>
            <a:r>
              <a:rPr lang="en-US" sz="3200" b="0" dirty="0">
                <a:solidFill>
                  <a:schemeClr val="bg1"/>
                </a:solidFill>
                <a:latin typeface="Berlin Sans FB" panose="020E0602020502020306" pitchFamily="34" charset="0"/>
              </a:rPr>
              <a:t>2.6 Catholic culture</a:t>
            </a:r>
          </a:p>
        </p:txBody>
      </p:sp>
      <p:sp>
        <p:nvSpPr>
          <p:cNvPr id="5122" name="Content Placeholder 2">
            <a:extLst>
              <a:ext uri="{FF2B5EF4-FFF2-40B4-BE49-F238E27FC236}">
                <a16:creationId xmlns:a16="http://schemas.microsoft.com/office/drawing/2014/main" id="{0398A718-235A-1648-795C-40D55E84A78C}"/>
              </a:ext>
            </a:extLst>
          </p:cNvPr>
          <p:cNvSpPr>
            <a:spLocks noGrp="1" noChangeArrowheads="1"/>
          </p:cNvSpPr>
          <p:nvPr>
            <p:ph sz="half" idx="1"/>
          </p:nvPr>
        </p:nvSpPr>
        <p:spPr>
          <a:xfrm>
            <a:off x="457200" y="1123949"/>
            <a:ext cx="8458200" cy="4019551"/>
          </a:xfrm>
        </p:spPr>
        <p:txBody>
          <a:bodyPr/>
          <a:lstStyle/>
          <a:p>
            <a:pPr marL="0" indent="0">
              <a:buNone/>
            </a:pPr>
            <a:r>
              <a:rPr lang="en-US" sz="2500" dirty="0">
                <a:solidFill>
                  <a:schemeClr val="accent1">
                    <a:lumMod val="75000"/>
                  </a:schemeClr>
                </a:solidFill>
                <a:latin typeface="Berlin Sans FB" panose="020E0602020502020306" pitchFamily="34" charset="0"/>
              </a:rPr>
              <a:t>Catholic culture and faith are expressed in the school through multiple and diverse forms of visual and performing arts, music, and architecture, as well as all extra-curricular and co-curricular activities.</a:t>
            </a:r>
          </a:p>
          <a:p>
            <a:pPr marL="0" indent="0">
              <a:buNone/>
            </a:pPr>
            <a:endParaRPr lang="en-US" sz="800" dirty="0">
              <a:solidFill>
                <a:schemeClr val="accent1">
                  <a:lumMod val="75000"/>
                </a:schemeClr>
              </a:solidFill>
              <a:latin typeface="Berlin Sans FB" panose="020E0602020502020306" pitchFamily="34" charset="0"/>
            </a:endParaRPr>
          </a:p>
          <a:p>
            <a:pPr marL="0" indent="0">
              <a:buNone/>
            </a:pPr>
            <a:r>
              <a:rPr lang="en-US" sz="2500" dirty="0">
                <a:solidFill>
                  <a:schemeClr val="accent1">
                    <a:lumMod val="75000"/>
                  </a:schemeClr>
                </a:solidFill>
                <a:latin typeface="Berlin Sans FB" panose="020E0602020502020306" pitchFamily="34" charset="0"/>
              </a:rPr>
              <a:t>Any visitor to the school can readily identify signs and symbols of Catholic culture and faith.</a:t>
            </a:r>
          </a:p>
          <a:p>
            <a:pPr>
              <a:buFont typeface="Wingdings" panose="05000000000000000000" pitchFamily="2" charset="2"/>
              <a:buChar char="§"/>
            </a:pPr>
            <a:r>
              <a:rPr lang="en-US" sz="2500" dirty="0">
                <a:solidFill>
                  <a:schemeClr val="accent1">
                    <a:lumMod val="75000"/>
                  </a:schemeClr>
                </a:solidFill>
                <a:latin typeface="Berlin Sans FB" panose="020E0602020502020306" pitchFamily="34" charset="0"/>
              </a:rPr>
              <a:t>What makes the school Catholic?</a:t>
            </a:r>
          </a:p>
          <a:p>
            <a:pPr>
              <a:buFont typeface="Wingdings" panose="05000000000000000000" pitchFamily="2" charset="2"/>
              <a:buChar char="§"/>
            </a:pPr>
            <a:r>
              <a:rPr lang="en-US" sz="2500" dirty="0">
                <a:solidFill>
                  <a:schemeClr val="accent1">
                    <a:lumMod val="75000"/>
                  </a:schemeClr>
                </a:solidFill>
                <a:latin typeface="Berlin Sans FB" panose="020E0602020502020306" pitchFamily="34" charset="0"/>
              </a:rPr>
              <a:t>What is seen, felt, heard?</a:t>
            </a:r>
          </a:p>
          <a:p>
            <a:pPr>
              <a:buFont typeface="Wingdings" panose="05000000000000000000" pitchFamily="2" charset="2"/>
              <a:buChar char="§"/>
            </a:pPr>
            <a:r>
              <a:rPr lang="en-US" sz="2500" dirty="0">
                <a:solidFill>
                  <a:schemeClr val="accent1">
                    <a:lumMod val="75000"/>
                  </a:schemeClr>
                </a:solidFill>
                <a:latin typeface="Berlin Sans FB" panose="020E0602020502020306" pitchFamily="34" charset="0"/>
              </a:rPr>
              <a:t>Take a Catholic culture walk</a:t>
            </a:r>
          </a:p>
        </p:txBody>
      </p:sp>
    </p:spTree>
    <p:extLst>
      <p:ext uri="{BB962C8B-B14F-4D97-AF65-F5344CB8AC3E}">
        <p14:creationId xmlns:p14="http://schemas.microsoft.com/office/powerpoint/2010/main" val="108456549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122">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122">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122">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12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A15B14-D198-E920-AA8C-6B7E726B747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4409DA7-E382-F534-2167-1FDC7F360923}"/>
              </a:ext>
            </a:extLst>
          </p:cNvPr>
          <p:cNvSpPr>
            <a:spLocks noGrp="1"/>
          </p:cNvSpPr>
          <p:nvPr>
            <p:ph type="title"/>
          </p:nvPr>
        </p:nvSpPr>
        <p:spPr>
          <a:solidFill>
            <a:schemeClr val="tx2">
              <a:lumMod val="75000"/>
            </a:schemeClr>
          </a:solidFill>
        </p:spPr>
        <p:txBody>
          <a:bodyPr rtlCol="0">
            <a:normAutofit/>
          </a:bodyPr>
          <a:lstStyle/>
          <a:p>
            <a:pPr fontAlgn="auto">
              <a:spcAft>
                <a:spcPts val="0"/>
              </a:spcAft>
              <a:defRPr/>
            </a:pPr>
            <a:r>
              <a:rPr lang="en-US" sz="3200" b="0" dirty="0">
                <a:solidFill>
                  <a:schemeClr val="bg1"/>
                </a:solidFill>
                <a:latin typeface="Berlin Sans FB" panose="020E0602020502020306" pitchFamily="34" charset="0"/>
              </a:rPr>
              <a:t>2.7 Church’s social teachings</a:t>
            </a:r>
          </a:p>
        </p:txBody>
      </p:sp>
      <p:sp>
        <p:nvSpPr>
          <p:cNvPr id="5122" name="Content Placeholder 2">
            <a:extLst>
              <a:ext uri="{FF2B5EF4-FFF2-40B4-BE49-F238E27FC236}">
                <a16:creationId xmlns:a16="http://schemas.microsoft.com/office/drawing/2014/main" id="{D7AD4B78-8C09-5E05-BED0-AA1DE862786B}"/>
              </a:ext>
            </a:extLst>
          </p:cNvPr>
          <p:cNvSpPr>
            <a:spLocks noGrp="1" noChangeArrowheads="1"/>
          </p:cNvSpPr>
          <p:nvPr>
            <p:ph sz="half" idx="1"/>
          </p:nvPr>
        </p:nvSpPr>
        <p:spPr>
          <a:xfrm>
            <a:off x="457200" y="1123950"/>
            <a:ext cx="8458200" cy="3505200"/>
          </a:xfrm>
        </p:spPr>
        <p:txBody>
          <a:bodyPr/>
          <a:lstStyle/>
          <a:p>
            <a:pPr marL="0" indent="0">
              <a:buNone/>
            </a:pPr>
            <a:r>
              <a:rPr lang="en-US" sz="2500" dirty="0">
                <a:solidFill>
                  <a:schemeClr val="accent1">
                    <a:lumMod val="75000"/>
                  </a:schemeClr>
                </a:solidFill>
                <a:latin typeface="Berlin Sans FB" panose="020E0602020502020306" pitchFamily="34" charset="0"/>
              </a:rPr>
              <a:t>The theory and practice of the Church’s social teachings are essential elements of the curriculum. </a:t>
            </a:r>
          </a:p>
          <a:p>
            <a:pPr marL="0" indent="0">
              <a:buNone/>
            </a:pPr>
            <a:endParaRPr lang="en-US" sz="800" dirty="0">
              <a:solidFill>
                <a:schemeClr val="accent1">
                  <a:lumMod val="75000"/>
                </a:schemeClr>
              </a:solidFill>
              <a:latin typeface="Berlin Sans FB" panose="020E0602020502020306" pitchFamily="34" charset="0"/>
            </a:endParaRPr>
          </a:p>
          <a:p>
            <a:pPr marL="0" indent="0">
              <a:buNone/>
            </a:pPr>
            <a:r>
              <a:rPr lang="en-US" sz="2500" dirty="0">
                <a:solidFill>
                  <a:schemeClr val="accent1">
                    <a:lumMod val="75000"/>
                  </a:schemeClr>
                </a:solidFill>
                <a:latin typeface="Berlin Sans FB" panose="020E0602020502020306" pitchFamily="34" charset="0"/>
              </a:rPr>
              <a:t>Every student receives </a:t>
            </a:r>
            <a:r>
              <a:rPr lang="en-US" sz="2500" dirty="0">
                <a:solidFill>
                  <a:schemeClr val="accent1">
                    <a:lumMod val="75000"/>
                  </a:schemeClr>
                </a:solidFill>
                <a:highlight>
                  <a:srgbClr val="00FFFF"/>
                </a:highlight>
                <a:latin typeface="Berlin Sans FB" panose="020E0602020502020306" pitchFamily="34" charset="0"/>
              </a:rPr>
              <a:t>planned instruction in the themes </a:t>
            </a:r>
            <a:r>
              <a:rPr lang="en-US" sz="2500" dirty="0">
                <a:solidFill>
                  <a:schemeClr val="accent1">
                    <a:lumMod val="75000"/>
                  </a:schemeClr>
                </a:solidFill>
                <a:latin typeface="Berlin Sans FB" panose="020E0602020502020306" pitchFamily="34" charset="0"/>
              </a:rPr>
              <a:t>from the Church’s social teaching.</a:t>
            </a:r>
          </a:p>
          <a:p>
            <a:pPr>
              <a:buFont typeface="Wingdings" panose="05000000000000000000" pitchFamily="2" charset="2"/>
              <a:buChar char="§"/>
            </a:pPr>
            <a:r>
              <a:rPr lang="en-US" sz="2500" dirty="0">
                <a:solidFill>
                  <a:schemeClr val="accent1">
                    <a:lumMod val="75000"/>
                  </a:schemeClr>
                </a:solidFill>
                <a:latin typeface="Berlin Sans FB" panose="020E0602020502020306" pitchFamily="34" charset="0"/>
              </a:rPr>
              <a:t>When are the 7 themes of CST taught and used?</a:t>
            </a:r>
          </a:p>
          <a:p>
            <a:pPr>
              <a:buFont typeface="Wingdings" panose="05000000000000000000" pitchFamily="2" charset="2"/>
              <a:buChar char="§"/>
            </a:pPr>
            <a:r>
              <a:rPr lang="en-US" sz="2500" dirty="0">
                <a:solidFill>
                  <a:schemeClr val="accent1">
                    <a:lumMod val="75000"/>
                  </a:schemeClr>
                </a:solidFill>
                <a:latin typeface="Berlin Sans FB" panose="020E0602020502020306" pitchFamily="34" charset="0"/>
              </a:rPr>
              <a:t>Many resources: USCCB, CRS, textbook companies, YouTube</a:t>
            </a:r>
          </a:p>
        </p:txBody>
      </p:sp>
    </p:spTree>
    <p:extLst>
      <p:ext uri="{BB962C8B-B14F-4D97-AF65-F5344CB8AC3E}">
        <p14:creationId xmlns:p14="http://schemas.microsoft.com/office/powerpoint/2010/main" val="100532597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122">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122">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12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3421B7-B55C-EC78-439F-B8104DF71E0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22F68C5-3486-0D26-8057-99A469B47492}"/>
              </a:ext>
            </a:extLst>
          </p:cNvPr>
          <p:cNvSpPr>
            <a:spLocks noGrp="1"/>
          </p:cNvSpPr>
          <p:nvPr>
            <p:ph type="ctrTitle"/>
          </p:nvPr>
        </p:nvSpPr>
        <p:spPr/>
        <p:txBody>
          <a:bodyPr/>
          <a:lstStyle/>
          <a:p>
            <a:r>
              <a:rPr lang="en-US" dirty="0"/>
              <a:t>Questions on Standard 2</a:t>
            </a:r>
          </a:p>
        </p:txBody>
      </p:sp>
    </p:spTree>
    <p:extLst>
      <p:ext uri="{BB962C8B-B14F-4D97-AF65-F5344CB8AC3E}">
        <p14:creationId xmlns:p14="http://schemas.microsoft.com/office/powerpoint/2010/main" val="41177661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79834F-219D-2FDD-5DBF-3987DA1AD6A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772860E-EC75-BFC7-EB29-97A0CA61BBE3}"/>
              </a:ext>
            </a:extLst>
          </p:cNvPr>
          <p:cNvSpPr>
            <a:spLocks noGrp="1"/>
          </p:cNvSpPr>
          <p:nvPr>
            <p:ph type="title"/>
          </p:nvPr>
        </p:nvSpPr>
        <p:spPr>
          <a:xfrm>
            <a:off x="990600" y="1733550"/>
            <a:ext cx="7772400" cy="1021556"/>
          </a:xfrm>
        </p:spPr>
        <p:txBody>
          <a:bodyPr/>
          <a:lstStyle/>
          <a:p>
            <a:pPr algn="ctr"/>
            <a:r>
              <a:rPr lang="en-US" dirty="0"/>
              <a:t>Standard 3</a:t>
            </a:r>
            <a:br>
              <a:rPr lang="en-US" dirty="0"/>
            </a:br>
            <a:r>
              <a:rPr lang="en-US" dirty="0"/>
              <a:t>student faith formation</a:t>
            </a:r>
          </a:p>
        </p:txBody>
      </p:sp>
    </p:spTree>
    <p:extLst>
      <p:ext uri="{BB962C8B-B14F-4D97-AF65-F5344CB8AC3E}">
        <p14:creationId xmlns:p14="http://schemas.microsoft.com/office/powerpoint/2010/main" val="13033487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3452B6-6244-0D92-34F1-AFEC8E7A18C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2753AE4-C7C1-1694-E665-54B35EE61A52}"/>
              </a:ext>
            </a:extLst>
          </p:cNvPr>
          <p:cNvSpPr>
            <a:spLocks noGrp="1"/>
          </p:cNvSpPr>
          <p:nvPr>
            <p:ph type="title"/>
          </p:nvPr>
        </p:nvSpPr>
        <p:spPr>
          <a:solidFill>
            <a:schemeClr val="tx2">
              <a:lumMod val="75000"/>
            </a:schemeClr>
          </a:solidFill>
        </p:spPr>
        <p:txBody>
          <a:bodyPr rtlCol="0">
            <a:normAutofit/>
          </a:bodyPr>
          <a:lstStyle/>
          <a:p>
            <a:pPr fontAlgn="auto">
              <a:spcAft>
                <a:spcPts val="0"/>
              </a:spcAft>
              <a:defRPr/>
            </a:pPr>
            <a:r>
              <a:rPr lang="en-US" sz="3200" b="0" dirty="0">
                <a:solidFill>
                  <a:schemeClr val="bg1"/>
                </a:solidFill>
                <a:latin typeface="Berlin Sans FB" panose="020E0602020502020306" pitchFamily="34" charset="0"/>
              </a:rPr>
              <a:t>3.1 Opportunities to grow closer to Christ</a:t>
            </a:r>
          </a:p>
        </p:txBody>
      </p:sp>
      <p:sp>
        <p:nvSpPr>
          <p:cNvPr id="5122" name="Content Placeholder 2">
            <a:extLst>
              <a:ext uri="{FF2B5EF4-FFF2-40B4-BE49-F238E27FC236}">
                <a16:creationId xmlns:a16="http://schemas.microsoft.com/office/drawing/2014/main" id="{2519049F-D0D2-7656-3E7A-1F58761DC8DD}"/>
              </a:ext>
            </a:extLst>
          </p:cNvPr>
          <p:cNvSpPr>
            <a:spLocks noGrp="1" noChangeArrowheads="1"/>
          </p:cNvSpPr>
          <p:nvPr>
            <p:ph sz="half" idx="1"/>
          </p:nvPr>
        </p:nvSpPr>
        <p:spPr>
          <a:xfrm>
            <a:off x="152400" y="1063625"/>
            <a:ext cx="8763000" cy="4079875"/>
          </a:xfrm>
        </p:spPr>
        <p:txBody>
          <a:bodyPr/>
          <a:lstStyle/>
          <a:p>
            <a:pPr marL="0" indent="0">
              <a:buNone/>
            </a:pPr>
            <a:r>
              <a:rPr lang="en-US" sz="2200" dirty="0">
                <a:solidFill>
                  <a:schemeClr val="accent1">
                    <a:lumMod val="75000"/>
                  </a:schemeClr>
                </a:solidFill>
                <a:latin typeface="Berlin Sans FB" panose="020E0602020502020306" pitchFamily="34" charset="0"/>
              </a:rPr>
              <a:t>Every student is offered timely and </a:t>
            </a:r>
            <a:r>
              <a:rPr lang="en-US" sz="2200" dirty="0">
                <a:solidFill>
                  <a:schemeClr val="accent1">
                    <a:lumMod val="75000"/>
                  </a:schemeClr>
                </a:solidFill>
                <a:highlight>
                  <a:srgbClr val="00FFFF"/>
                </a:highlight>
                <a:latin typeface="Berlin Sans FB" panose="020E0602020502020306" pitchFamily="34" charset="0"/>
              </a:rPr>
              <a:t>regular</a:t>
            </a:r>
            <a:r>
              <a:rPr lang="en-US" sz="2200" dirty="0">
                <a:solidFill>
                  <a:schemeClr val="accent1">
                    <a:lumMod val="75000"/>
                  </a:schemeClr>
                </a:solidFill>
                <a:latin typeface="Berlin Sans FB" panose="020E0602020502020306" pitchFamily="34" charset="0"/>
              </a:rPr>
              <a:t> opportunities to grow closer to Christ through </a:t>
            </a:r>
            <a:r>
              <a:rPr lang="en-US" sz="2200" dirty="0">
                <a:solidFill>
                  <a:schemeClr val="accent1">
                    <a:lumMod val="75000"/>
                  </a:schemeClr>
                </a:solidFill>
                <a:highlight>
                  <a:srgbClr val="00FFFF"/>
                </a:highlight>
                <a:latin typeface="Berlin Sans FB" panose="020E0602020502020306" pitchFamily="34" charset="0"/>
              </a:rPr>
              <a:t>prayer</a:t>
            </a:r>
            <a:r>
              <a:rPr lang="en-US" sz="2200" dirty="0">
                <a:solidFill>
                  <a:schemeClr val="accent1">
                    <a:lumMod val="75000"/>
                  </a:schemeClr>
                </a:solidFill>
                <a:latin typeface="Berlin Sans FB" panose="020E0602020502020306" pitchFamily="34" charset="0"/>
              </a:rPr>
              <a:t>, the </a:t>
            </a:r>
            <a:r>
              <a:rPr lang="en-US" sz="2200" dirty="0">
                <a:solidFill>
                  <a:schemeClr val="accent1">
                    <a:lumMod val="75000"/>
                  </a:schemeClr>
                </a:solidFill>
                <a:highlight>
                  <a:srgbClr val="00FFFF"/>
                </a:highlight>
                <a:latin typeface="Berlin Sans FB" panose="020E0602020502020306" pitchFamily="34" charset="0"/>
              </a:rPr>
              <a:t>Eucharist</a:t>
            </a:r>
            <a:r>
              <a:rPr lang="en-US" sz="2200" dirty="0">
                <a:solidFill>
                  <a:schemeClr val="accent1">
                    <a:lumMod val="75000"/>
                  </a:schemeClr>
                </a:solidFill>
                <a:latin typeface="Berlin Sans FB" panose="020E0602020502020306" pitchFamily="34" charset="0"/>
              </a:rPr>
              <a:t>, and </a:t>
            </a:r>
            <a:r>
              <a:rPr lang="en-US" sz="2200" dirty="0">
                <a:solidFill>
                  <a:schemeClr val="accent1">
                    <a:lumMod val="75000"/>
                  </a:schemeClr>
                </a:solidFill>
                <a:highlight>
                  <a:srgbClr val="00FFFF"/>
                </a:highlight>
                <a:latin typeface="Berlin Sans FB" panose="020E0602020502020306" pitchFamily="34" charset="0"/>
              </a:rPr>
              <a:t>liturgy</a:t>
            </a:r>
            <a:r>
              <a:rPr lang="en-US" sz="2200" dirty="0">
                <a:solidFill>
                  <a:schemeClr val="accent1">
                    <a:lumMod val="75000"/>
                  </a:schemeClr>
                </a:solidFill>
                <a:latin typeface="Berlin Sans FB" panose="020E0602020502020306" pitchFamily="34" charset="0"/>
              </a:rPr>
              <a:t>.</a:t>
            </a:r>
          </a:p>
          <a:p>
            <a:pPr marL="0" indent="0">
              <a:buNone/>
            </a:pPr>
            <a:endParaRPr lang="en-US" sz="400" dirty="0">
              <a:solidFill>
                <a:schemeClr val="accent1">
                  <a:lumMod val="75000"/>
                </a:schemeClr>
              </a:solidFill>
              <a:latin typeface="Berlin Sans FB" panose="020E0602020502020306" pitchFamily="34" charset="0"/>
            </a:endParaRPr>
          </a:p>
          <a:p>
            <a:pPr marL="0" indent="0">
              <a:buNone/>
            </a:pPr>
            <a:r>
              <a:rPr lang="en-US" sz="2200" dirty="0">
                <a:solidFill>
                  <a:schemeClr val="accent1">
                    <a:lumMod val="75000"/>
                  </a:schemeClr>
                </a:solidFill>
                <a:latin typeface="Berlin Sans FB" panose="020E0602020502020306" pitchFamily="34" charset="0"/>
              </a:rPr>
              <a:t>Students are involved in the </a:t>
            </a:r>
            <a:r>
              <a:rPr lang="en-US" sz="2200" dirty="0">
                <a:solidFill>
                  <a:schemeClr val="accent1">
                    <a:lumMod val="75000"/>
                  </a:schemeClr>
                </a:solidFill>
                <a:highlight>
                  <a:srgbClr val="00FFFF"/>
                </a:highlight>
                <a:latin typeface="Berlin Sans FB" panose="020E0602020502020306" pitchFamily="34" charset="0"/>
              </a:rPr>
              <a:t>design</a:t>
            </a:r>
            <a:r>
              <a:rPr lang="en-US" sz="2200" dirty="0">
                <a:solidFill>
                  <a:schemeClr val="accent1">
                    <a:lumMod val="75000"/>
                  </a:schemeClr>
                </a:solidFill>
                <a:latin typeface="Berlin Sans FB" panose="020E0602020502020306" pitchFamily="34" charset="0"/>
              </a:rPr>
              <a:t> of prayer services/liturgical services. </a:t>
            </a:r>
          </a:p>
          <a:p>
            <a:pPr marL="0" indent="0">
              <a:buNone/>
            </a:pPr>
            <a:endParaRPr lang="en-US" sz="400" dirty="0">
              <a:solidFill>
                <a:schemeClr val="accent1">
                  <a:lumMod val="75000"/>
                </a:schemeClr>
              </a:solidFill>
              <a:latin typeface="Berlin Sans FB" panose="020E0602020502020306" pitchFamily="34" charset="0"/>
            </a:endParaRPr>
          </a:p>
          <a:p>
            <a:pPr marL="0" indent="0">
              <a:buNone/>
            </a:pPr>
            <a:r>
              <a:rPr lang="en-US" sz="2200" dirty="0">
                <a:solidFill>
                  <a:schemeClr val="accent1">
                    <a:lumMod val="75000"/>
                  </a:schemeClr>
                </a:solidFill>
                <a:latin typeface="Berlin Sans FB" panose="020E0602020502020306" pitchFamily="34" charset="0"/>
              </a:rPr>
              <a:t>Students regularly serve in a </a:t>
            </a:r>
            <a:r>
              <a:rPr lang="en-US" sz="2200" dirty="0">
                <a:solidFill>
                  <a:schemeClr val="accent1">
                    <a:lumMod val="75000"/>
                  </a:schemeClr>
                </a:solidFill>
                <a:highlight>
                  <a:srgbClr val="00FFFF"/>
                </a:highlight>
                <a:latin typeface="Berlin Sans FB" panose="020E0602020502020306" pitchFamily="34" charset="0"/>
              </a:rPr>
              <a:t>variety of roles </a:t>
            </a:r>
            <a:r>
              <a:rPr lang="en-US" sz="2200" dirty="0">
                <a:solidFill>
                  <a:schemeClr val="accent1">
                    <a:lumMod val="75000"/>
                  </a:schemeClr>
                </a:solidFill>
                <a:latin typeface="Berlin Sans FB" panose="020E0602020502020306" pitchFamily="34" charset="0"/>
              </a:rPr>
              <a:t>in the Eucharistic liturgy.</a:t>
            </a:r>
          </a:p>
          <a:p>
            <a:pPr marL="0" indent="0">
              <a:buNone/>
            </a:pPr>
            <a:endParaRPr lang="en-US" sz="400" dirty="0">
              <a:solidFill>
                <a:schemeClr val="accent1">
                  <a:lumMod val="75000"/>
                </a:schemeClr>
              </a:solidFill>
              <a:latin typeface="Berlin Sans FB" panose="020E0602020502020306" pitchFamily="34" charset="0"/>
            </a:endParaRPr>
          </a:p>
          <a:p>
            <a:pPr marL="0" indent="0">
              <a:buNone/>
            </a:pPr>
            <a:r>
              <a:rPr lang="en-US" sz="2200" dirty="0">
                <a:solidFill>
                  <a:schemeClr val="accent1">
                    <a:lumMod val="75000"/>
                  </a:schemeClr>
                </a:solidFill>
                <a:highlight>
                  <a:srgbClr val="00FFFF"/>
                </a:highlight>
                <a:latin typeface="Berlin Sans FB" panose="020E0602020502020306" pitchFamily="34" charset="0"/>
              </a:rPr>
              <a:t>Eucharist is celebrated regularly </a:t>
            </a:r>
            <a:r>
              <a:rPr lang="en-US" sz="2200" dirty="0">
                <a:solidFill>
                  <a:schemeClr val="accent1">
                    <a:lumMod val="75000"/>
                  </a:schemeClr>
                </a:solidFill>
                <a:latin typeface="Berlin Sans FB" panose="020E0602020502020306" pitchFamily="34" charset="0"/>
              </a:rPr>
              <a:t>as a school or class community.</a:t>
            </a:r>
          </a:p>
          <a:p>
            <a:pPr marL="0" indent="0">
              <a:buNone/>
            </a:pPr>
            <a:endParaRPr lang="en-US" sz="400" dirty="0">
              <a:solidFill>
                <a:schemeClr val="accent1">
                  <a:lumMod val="75000"/>
                </a:schemeClr>
              </a:solidFill>
              <a:latin typeface="Berlin Sans FB" panose="020E0602020502020306" pitchFamily="34" charset="0"/>
            </a:endParaRPr>
          </a:p>
          <a:p>
            <a:pPr marL="0" indent="0">
              <a:buNone/>
            </a:pPr>
            <a:r>
              <a:rPr lang="en-US" sz="2200" dirty="0">
                <a:solidFill>
                  <a:schemeClr val="accent1">
                    <a:lumMod val="75000"/>
                  </a:schemeClr>
                </a:solidFill>
                <a:latin typeface="Berlin Sans FB" panose="020E0602020502020306" pitchFamily="34" charset="0"/>
              </a:rPr>
              <a:t>Students can </a:t>
            </a:r>
            <a:r>
              <a:rPr lang="en-US" sz="2200" dirty="0">
                <a:solidFill>
                  <a:schemeClr val="accent1">
                    <a:lumMod val="75000"/>
                  </a:schemeClr>
                </a:solidFill>
                <a:highlight>
                  <a:srgbClr val="00FFFF"/>
                </a:highlight>
                <a:latin typeface="Berlin Sans FB" panose="020E0602020502020306" pitchFamily="34" charset="0"/>
              </a:rPr>
              <a:t>articulate</a:t>
            </a:r>
            <a:r>
              <a:rPr lang="en-US" sz="2200" dirty="0">
                <a:solidFill>
                  <a:schemeClr val="accent1">
                    <a:lumMod val="75000"/>
                  </a:schemeClr>
                </a:solidFill>
                <a:latin typeface="Berlin Sans FB" panose="020E0602020502020306" pitchFamily="34" charset="0"/>
              </a:rPr>
              <a:t> how they are </a:t>
            </a:r>
            <a:r>
              <a:rPr lang="en-US" sz="2200" dirty="0">
                <a:solidFill>
                  <a:schemeClr val="accent1">
                    <a:lumMod val="75000"/>
                  </a:schemeClr>
                </a:solidFill>
                <a:highlight>
                  <a:srgbClr val="00FFFF"/>
                </a:highlight>
                <a:latin typeface="Berlin Sans FB" panose="020E0602020502020306" pitchFamily="34" charset="0"/>
              </a:rPr>
              <a:t>growing closer to Christ</a:t>
            </a:r>
            <a:r>
              <a:rPr lang="en-US" sz="2200" dirty="0">
                <a:solidFill>
                  <a:schemeClr val="accent1">
                    <a:lumMod val="75000"/>
                  </a:schemeClr>
                </a:solidFill>
                <a:latin typeface="Berlin Sans FB" panose="020E0602020502020306" pitchFamily="34" charset="0"/>
              </a:rPr>
              <a:t>.</a:t>
            </a:r>
          </a:p>
          <a:p>
            <a:pPr>
              <a:buFont typeface="Wingdings" panose="05000000000000000000" pitchFamily="2" charset="2"/>
              <a:buChar char="§"/>
            </a:pPr>
            <a:r>
              <a:rPr lang="en-US" sz="2200" dirty="0">
                <a:solidFill>
                  <a:schemeClr val="accent1">
                    <a:lumMod val="75000"/>
                  </a:schemeClr>
                </a:solidFill>
                <a:latin typeface="Berlin Sans FB" panose="020E0602020502020306" pitchFamily="34" charset="0"/>
              </a:rPr>
              <a:t>When is Mass?</a:t>
            </a:r>
          </a:p>
          <a:p>
            <a:pPr>
              <a:buFont typeface="Wingdings" panose="05000000000000000000" pitchFamily="2" charset="2"/>
              <a:buChar char="§"/>
            </a:pPr>
            <a:r>
              <a:rPr lang="en-US" sz="2200" dirty="0">
                <a:solidFill>
                  <a:schemeClr val="accent1">
                    <a:lumMod val="75000"/>
                  </a:schemeClr>
                </a:solidFill>
                <a:latin typeface="Berlin Sans FB" panose="020E0602020502020306" pitchFamily="34" charset="0"/>
              </a:rPr>
              <a:t>How are students involved in the design of any prayer?</a:t>
            </a:r>
          </a:p>
          <a:p>
            <a:pPr>
              <a:buFont typeface="Wingdings" panose="05000000000000000000" pitchFamily="2" charset="2"/>
              <a:buChar char="§"/>
            </a:pPr>
            <a:r>
              <a:rPr lang="en-US" sz="2200" dirty="0">
                <a:solidFill>
                  <a:schemeClr val="accent1">
                    <a:lumMod val="75000"/>
                  </a:schemeClr>
                </a:solidFill>
                <a:latin typeface="Berlin Sans FB" panose="020E0602020502020306" pitchFamily="34" charset="0"/>
              </a:rPr>
              <a:t>Do students talk about their relationship with Jesus?</a:t>
            </a:r>
          </a:p>
        </p:txBody>
      </p:sp>
    </p:spTree>
    <p:extLst>
      <p:ext uri="{BB962C8B-B14F-4D97-AF65-F5344CB8AC3E}">
        <p14:creationId xmlns:p14="http://schemas.microsoft.com/office/powerpoint/2010/main" val="355432205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122">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122">
                                            <p:txEl>
                                              <p:pRg st="4" end="4"/>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122">
                                            <p:txEl>
                                              <p:pRg st="6" end="6"/>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122">
                                            <p:txEl>
                                              <p:pRg st="8" end="8"/>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122">
                                            <p:txEl>
                                              <p:pRg st="9" end="9"/>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122">
                                            <p:txEl>
                                              <p:pRg st="10" end="1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122">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CC9785-7745-DF9E-8ED5-7C5A87D166E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E40A24F-56A4-AB6E-D7D1-D7042F0AAE7C}"/>
              </a:ext>
            </a:extLst>
          </p:cNvPr>
          <p:cNvSpPr>
            <a:spLocks noGrp="1"/>
          </p:cNvSpPr>
          <p:nvPr>
            <p:ph type="title"/>
          </p:nvPr>
        </p:nvSpPr>
        <p:spPr>
          <a:solidFill>
            <a:schemeClr val="tx2">
              <a:lumMod val="75000"/>
            </a:schemeClr>
          </a:solidFill>
        </p:spPr>
        <p:txBody>
          <a:bodyPr rtlCol="0">
            <a:normAutofit/>
          </a:bodyPr>
          <a:lstStyle/>
          <a:p>
            <a:pPr fontAlgn="auto">
              <a:spcAft>
                <a:spcPts val="0"/>
              </a:spcAft>
              <a:defRPr/>
            </a:pPr>
            <a:r>
              <a:rPr lang="en-US" sz="3200" b="0" dirty="0">
                <a:solidFill>
                  <a:schemeClr val="bg1"/>
                </a:solidFill>
                <a:latin typeface="Berlin Sans FB" panose="020E0602020502020306" pitchFamily="34" charset="0"/>
              </a:rPr>
              <a:t>3.2 Retreats and spiritual experiences</a:t>
            </a:r>
          </a:p>
        </p:txBody>
      </p:sp>
      <p:sp>
        <p:nvSpPr>
          <p:cNvPr id="5122" name="Content Placeholder 2">
            <a:extLst>
              <a:ext uri="{FF2B5EF4-FFF2-40B4-BE49-F238E27FC236}">
                <a16:creationId xmlns:a16="http://schemas.microsoft.com/office/drawing/2014/main" id="{959F8A6E-5172-DCE4-45CB-23FC8C52C938}"/>
              </a:ext>
            </a:extLst>
          </p:cNvPr>
          <p:cNvSpPr>
            <a:spLocks noGrp="1" noChangeArrowheads="1"/>
          </p:cNvSpPr>
          <p:nvPr>
            <p:ph sz="half" idx="1"/>
          </p:nvPr>
        </p:nvSpPr>
        <p:spPr>
          <a:xfrm>
            <a:off x="152400" y="1063625"/>
            <a:ext cx="8915400" cy="4079875"/>
          </a:xfrm>
        </p:spPr>
        <p:txBody>
          <a:bodyPr/>
          <a:lstStyle/>
          <a:p>
            <a:pPr marL="0" indent="0">
              <a:spcBef>
                <a:spcPts val="0"/>
              </a:spcBef>
              <a:buNone/>
            </a:pPr>
            <a:r>
              <a:rPr lang="en-US" sz="2100" dirty="0">
                <a:solidFill>
                  <a:schemeClr val="accent1">
                    <a:lumMod val="75000"/>
                  </a:schemeClr>
                </a:solidFill>
                <a:latin typeface="Berlin Sans FB" panose="020E0602020502020306" pitchFamily="34" charset="0"/>
              </a:rPr>
              <a:t>Every student is offered timely, regular, and age-appropriate opportunities to reflect on their life experiences and faith through retreats and/or other spiritual experiences that prioritize both personal reflection and interpersonal encounter.</a:t>
            </a:r>
          </a:p>
          <a:p>
            <a:pPr marL="0" indent="0">
              <a:spcBef>
                <a:spcPts val="0"/>
              </a:spcBef>
              <a:buNone/>
            </a:pPr>
            <a:endParaRPr lang="en-US" sz="400" dirty="0">
              <a:solidFill>
                <a:schemeClr val="accent1">
                  <a:lumMod val="75000"/>
                </a:schemeClr>
              </a:solidFill>
              <a:latin typeface="Berlin Sans FB" panose="020E0602020502020306" pitchFamily="34" charset="0"/>
            </a:endParaRPr>
          </a:p>
          <a:p>
            <a:pPr marL="0" indent="0">
              <a:spcBef>
                <a:spcPts val="0"/>
              </a:spcBef>
              <a:buNone/>
            </a:pPr>
            <a:r>
              <a:rPr lang="en-US" sz="2100" dirty="0">
                <a:solidFill>
                  <a:schemeClr val="accent1">
                    <a:lumMod val="75000"/>
                  </a:schemeClr>
                </a:solidFill>
                <a:highlight>
                  <a:srgbClr val="00FFFF"/>
                </a:highlight>
                <a:latin typeface="Berlin Sans FB" panose="020E0602020502020306" pitchFamily="34" charset="0"/>
              </a:rPr>
              <a:t>Retreat</a:t>
            </a:r>
            <a:r>
              <a:rPr lang="en-US" sz="2100" dirty="0">
                <a:solidFill>
                  <a:schemeClr val="accent1">
                    <a:lumMod val="75000"/>
                  </a:schemeClr>
                </a:solidFill>
                <a:latin typeface="Berlin Sans FB" panose="020E0602020502020306" pitchFamily="34" charset="0"/>
              </a:rPr>
              <a:t> experiences (on or off-site) are part of student life </a:t>
            </a:r>
            <a:r>
              <a:rPr lang="en-US" sz="2100" dirty="0">
                <a:solidFill>
                  <a:schemeClr val="accent1">
                    <a:lumMod val="75000"/>
                  </a:schemeClr>
                </a:solidFill>
                <a:highlight>
                  <a:srgbClr val="00FFFF"/>
                </a:highlight>
                <a:latin typeface="Berlin Sans FB" panose="020E0602020502020306" pitchFamily="34" charset="0"/>
              </a:rPr>
              <a:t>at all grade levels</a:t>
            </a:r>
            <a:r>
              <a:rPr lang="en-US" sz="2100" dirty="0">
                <a:solidFill>
                  <a:schemeClr val="accent1">
                    <a:lumMod val="75000"/>
                  </a:schemeClr>
                </a:solidFill>
                <a:latin typeface="Berlin Sans FB" panose="020E0602020502020306" pitchFamily="34" charset="0"/>
              </a:rPr>
              <a:t>.</a:t>
            </a:r>
          </a:p>
          <a:p>
            <a:pPr marL="0" indent="0">
              <a:spcBef>
                <a:spcPts val="0"/>
              </a:spcBef>
              <a:buNone/>
            </a:pPr>
            <a:endParaRPr lang="en-US" sz="400" dirty="0">
              <a:solidFill>
                <a:schemeClr val="accent1">
                  <a:lumMod val="75000"/>
                </a:schemeClr>
              </a:solidFill>
              <a:latin typeface="Berlin Sans FB" panose="020E0602020502020306" pitchFamily="34" charset="0"/>
            </a:endParaRPr>
          </a:p>
          <a:p>
            <a:pPr marL="0" indent="0">
              <a:spcBef>
                <a:spcPts val="0"/>
              </a:spcBef>
              <a:buNone/>
            </a:pPr>
            <a:r>
              <a:rPr lang="en-US" sz="2100" dirty="0">
                <a:solidFill>
                  <a:schemeClr val="accent1">
                    <a:lumMod val="75000"/>
                  </a:schemeClr>
                </a:solidFill>
                <a:latin typeface="Berlin Sans FB" panose="020E0602020502020306" pitchFamily="34" charset="0"/>
              </a:rPr>
              <a:t>When age-appropriate, students have the opportunity to participate in the </a:t>
            </a:r>
            <a:r>
              <a:rPr lang="en-US" sz="2100" dirty="0">
                <a:solidFill>
                  <a:schemeClr val="accent1">
                    <a:lumMod val="75000"/>
                  </a:schemeClr>
                </a:solidFill>
                <a:highlight>
                  <a:srgbClr val="00FFFF"/>
                </a:highlight>
                <a:latin typeface="Berlin Sans FB" panose="020E0602020502020306" pitchFamily="34" charset="0"/>
              </a:rPr>
              <a:t>planning</a:t>
            </a:r>
            <a:r>
              <a:rPr lang="en-US" sz="2100" dirty="0">
                <a:solidFill>
                  <a:schemeClr val="accent1">
                    <a:lumMod val="75000"/>
                  </a:schemeClr>
                </a:solidFill>
                <a:latin typeface="Berlin Sans FB" panose="020E0602020502020306" pitchFamily="34" charset="0"/>
              </a:rPr>
              <a:t> of retreats or other spiritual events.</a:t>
            </a:r>
          </a:p>
          <a:p>
            <a:pPr marL="0" indent="0">
              <a:spcBef>
                <a:spcPts val="0"/>
              </a:spcBef>
              <a:buNone/>
            </a:pPr>
            <a:endParaRPr lang="en-US" sz="400" dirty="0">
              <a:solidFill>
                <a:schemeClr val="accent1">
                  <a:lumMod val="75000"/>
                </a:schemeClr>
              </a:solidFill>
              <a:latin typeface="Berlin Sans FB" panose="020E0602020502020306" pitchFamily="34" charset="0"/>
            </a:endParaRPr>
          </a:p>
          <a:p>
            <a:pPr marL="0" indent="0">
              <a:spcBef>
                <a:spcPts val="0"/>
              </a:spcBef>
              <a:buNone/>
            </a:pPr>
            <a:r>
              <a:rPr lang="en-US" sz="2100" dirty="0">
                <a:solidFill>
                  <a:schemeClr val="accent1">
                    <a:lumMod val="75000"/>
                  </a:schemeClr>
                </a:solidFill>
                <a:latin typeface="Berlin Sans FB" panose="020E0602020502020306" pitchFamily="34" charset="0"/>
              </a:rPr>
              <a:t>Students are given regular opportunities to participate in guided reflection on their life experiences and faith that prioritize </a:t>
            </a:r>
            <a:r>
              <a:rPr lang="en-US" sz="2100" dirty="0">
                <a:solidFill>
                  <a:schemeClr val="accent1">
                    <a:lumMod val="75000"/>
                  </a:schemeClr>
                </a:solidFill>
                <a:highlight>
                  <a:srgbClr val="00FFFF"/>
                </a:highlight>
                <a:latin typeface="Berlin Sans FB" panose="020E0602020502020306" pitchFamily="34" charset="0"/>
              </a:rPr>
              <a:t>both personal reflection and interpersonal encounter</a:t>
            </a:r>
            <a:r>
              <a:rPr lang="en-US" sz="2100" dirty="0">
                <a:solidFill>
                  <a:schemeClr val="accent1">
                    <a:lumMod val="75000"/>
                  </a:schemeClr>
                </a:solidFill>
                <a:latin typeface="Berlin Sans FB" panose="020E0602020502020306" pitchFamily="34" charset="0"/>
              </a:rPr>
              <a:t>.</a:t>
            </a:r>
          </a:p>
          <a:p>
            <a:pPr marL="0" lvl="1">
              <a:spcBef>
                <a:spcPts val="0"/>
              </a:spcBef>
              <a:buFont typeface="Wingdings" panose="05000000000000000000" pitchFamily="2" charset="2"/>
              <a:buChar char="§"/>
            </a:pPr>
            <a:r>
              <a:rPr lang="en-US" altLang="en-US" sz="2200" dirty="0">
                <a:solidFill>
                  <a:schemeClr val="accent1">
                    <a:lumMod val="75000"/>
                  </a:schemeClr>
                </a:solidFill>
                <a:latin typeface="Berlin Sans FB" panose="020E0602020502020306" pitchFamily="34" charset="0"/>
              </a:rPr>
              <a:t>How are retreats and reflection incorporated into the life of the school?</a:t>
            </a:r>
          </a:p>
          <a:p>
            <a:pPr marL="0" lvl="1">
              <a:spcBef>
                <a:spcPts val="0"/>
              </a:spcBef>
              <a:buFont typeface="Wingdings" panose="05000000000000000000" pitchFamily="2" charset="2"/>
              <a:buChar char="§"/>
            </a:pPr>
            <a:r>
              <a:rPr lang="en-US" altLang="en-US" sz="2200" dirty="0">
                <a:solidFill>
                  <a:schemeClr val="accent1">
                    <a:lumMod val="75000"/>
                  </a:schemeClr>
                </a:solidFill>
                <a:latin typeface="Berlin Sans FB" panose="020E0602020502020306" pitchFamily="34" charset="0"/>
              </a:rPr>
              <a:t>How are students involved in the planning?</a:t>
            </a:r>
          </a:p>
        </p:txBody>
      </p:sp>
    </p:spTree>
    <p:extLst>
      <p:ext uri="{BB962C8B-B14F-4D97-AF65-F5344CB8AC3E}">
        <p14:creationId xmlns:p14="http://schemas.microsoft.com/office/powerpoint/2010/main" val="103934283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122">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122">
                                            <p:txEl>
                                              <p:pRg st="4" end="4"/>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122">
                                            <p:txEl>
                                              <p:pRg st="6" end="6"/>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122">
                                            <p:txEl>
                                              <p:pRg st="7" end="7"/>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12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04AACE-5D9B-E216-903B-C4A194FBF84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39EBBB3-D978-7183-5184-C5639993666C}"/>
              </a:ext>
            </a:extLst>
          </p:cNvPr>
          <p:cNvSpPr>
            <a:spLocks noGrp="1"/>
          </p:cNvSpPr>
          <p:nvPr>
            <p:ph type="title"/>
          </p:nvPr>
        </p:nvSpPr>
        <p:spPr>
          <a:solidFill>
            <a:schemeClr val="tx2">
              <a:lumMod val="75000"/>
            </a:schemeClr>
          </a:solidFill>
        </p:spPr>
        <p:txBody>
          <a:bodyPr rtlCol="0">
            <a:normAutofit/>
          </a:bodyPr>
          <a:lstStyle/>
          <a:p>
            <a:pPr fontAlgn="auto">
              <a:spcAft>
                <a:spcPts val="0"/>
              </a:spcAft>
              <a:defRPr/>
            </a:pPr>
            <a:r>
              <a:rPr lang="en-US" sz="3200" b="0" dirty="0">
                <a:solidFill>
                  <a:schemeClr val="bg1"/>
                </a:solidFill>
                <a:latin typeface="Berlin Sans FB" panose="020E0602020502020306" pitchFamily="34" charset="0"/>
              </a:rPr>
              <a:t>3.3 Authentic Christian service program</a:t>
            </a:r>
          </a:p>
        </p:txBody>
      </p:sp>
      <p:sp>
        <p:nvSpPr>
          <p:cNvPr id="5122" name="Content Placeholder 2">
            <a:extLst>
              <a:ext uri="{FF2B5EF4-FFF2-40B4-BE49-F238E27FC236}">
                <a16:creationId xmlns:a16="http://schemas.microsoft.com/office/drawing/2014/main" id="{C9F0FAE2-B617-D84B-C19C-5A711043AD64}"/>
              </a:ext>
            </a:extLst>
          </p:cNvPr>
          <p:cNvSpPr>
            <a:spLocks noGrp="1" noChangeArrowheads="1"/>
          </p:cNvSpPr>
          <p:nvPr>
            <p:ph sz="half" idx="1"/>
          </p:nvPr>
        </p:nvSpPr>
        <p:spPr>
          <a:xfrm>
            <a:off x="228600" y="1123949"/>
            <a:ext cx="8763000" cy="3813175"/>
          </a:xfrm>
        </p:spPr>
        <p:txBody>
          <a:bodyPr/>
          <a:lstStyle/>
          <a:p>
            <a:pPr marL="0" indent="0">
              <a:spcBef>
                <a:spcPts val="0"/>
              </a:spcBef>
              <a:buNone/>
            </a:pPr>
            <a:r>
              <a:rPr lang="en-US" sz="2200" dirty="0">
                <a:solidFill>
                  <a:schemeClr val="accent1">
                    <a:lumMod val="75000"/>
                  </a:schemeClr>
                </a:solidFill>
                <a:latin typeface="Berlin Sans FB" panose="020E0602020502020306" pitchFamily="34" charset="0"/>
              </a:rPr>
              <a:t>Every student participates in </a:t>
            </a:r>
            <a:r>
              <a:rPr lang="en-US" sz="2200" dirty="0">
                <a:solidFill>
                  <a:schemeClr val="accent1">
                    <a:lumMod val="75000"/>
                  </a:schemeClr>
                </a:solidFill>
                <a:highlight>
                  <a:srgbClr val="00FFFF"/>
                </a:highlight>
                <a:latin typeface="Berlin Sans FB" panose="020E0602020502020306" pitchFamily="34" charset="0"/>
              </a:rPr>
              <a:t>authentic Christian </a:t>
            </a:r>
            <a:r>
              <a:rPr lang="en-US" sz="2200" dirty="0">
                <a:solidFill>
                  <a:schemeClr val="accent1">
                    <a:lumMod val="75000"/>
                  </a:schemeClr>
                </a:solidFill>
                <a:latin typeface="Berlin Sans FB" panose="020E0602020502020306" pitchFamily="34" charset="0"/>
              </a:rPr>
              <a:t>service programs to promote the lived reality of action in service of social justice.</a:t>
            </a:r>
          </a:p>
          <a:p>
            <a:pPr marL="0" indent="0">
              <a:spcBef>
                <a:spcPts val="0"/>
              </a:spcBef>
              <a:buNone/>
            </a:pPr>
            <a:endParaRPr lang="en-US" sz="400" dirty="0">
              <a:solidFill>
                <a:schemeClr val="accent1">
                  <a:lumMod val="75000"/>
                </a:schemeClr>
              </a:solidFill>
              <a:latin typeface="Berlin Sans FB" panose="020E0602020502020306" pitchFamily="34" charset="0"/>
            </a:endParaRPr>
          </a:p>
          <a:p>
            <a:pPr marL="0" indent="0">
              <a:spcBef>
                <a:spcPts val="0"/>
              </a:spcBef>
              <a:buNone/>
            </a:pPr>
            <a:r>
              <a:rPr lang="en-US" sz="2200" dirty="0">
                <a:solidFill>
                  <a:schemeClr val="accent1">
                    <a:lumMod val="75000"/>
                  </a:schemeClr>
                </a:solidFill>
                <a:latin typeface="Berlin Sans FB" panose="020E0602020502020306" pitchFamily="34" charset="0"/>
              </a:rPr>
              <a:t>Christian service opportunities provide </a:t>
            </a:r>
            <a:r>
              <a:rPr lang="en-US" sz="2200" dirty="0">
                <a:solidFill>
                  <a:schemeClr val="accent1">
                    <a:lumMod val="75000"/>
                  </a:schemeClr>
                </a:solidFill>
                <a:highlight>
                  <a:srgbClr val="00FFFF"/>
                </a:highlight>
                <a:latin typeface="Berlin Sans FB" panose="020E0602020502020306" pitchFamily="34" charset="0"/>
              </a:rPr>
              <a:t>specific means </a:t>
            </a:r>
            <a:r>
              <a:rPr lang="en-US" sz="2200" dirty="0">
                <a:solidFill>
                  <a:schemeClr val="accent1">
                    <a:lumMod val="75000"/>
                  </a:schemeClr>
                </a:solidFill>
                <a:latin typeface="Berlin Sans FB" panose="020E0602020502020306" pitchFamily="34" charset="0"/>
              </a:rPr>
              <a:t>for students to clearly make </a:t>
            </a:r>
            <a:r>
              <a:rPr lang="en-US" sz="2200" dirty="0">
                <a:solidFill>
                  <a:schemeClr val="accent1">
                    <a:lumMod val="75000"/>
                  </a:schemeClr>
                </a:solidFill>
                <a:highlight>
                  <a:srgbClr val="00FFFF"/>
                </a:highlight>
                <a:latin typeface="Berlin Sans FB" panose="020E0602020502020306" pitchFamily="34" charset="0"/>
              </a:rPr>
              <a:t>connections</a:t>
            </a:r>
            <a:r>
              <a:rPr lang="en-US" sz="2200" dirty="0">
                <a:solidFill>
                  <a:schemeClr val="accent1">
                    <a:lumMod val="75000"/>
                  </a:schemeClr>
                </a:solidFill>
                <a:latin typeface="Berlin Sans FB" panose="020E0602020502020306" pitchFamily="34" charset="0"/>
              </a:rPr>
              <a:t> between the </a:t>
            </a:r>
            <a:r>
              <a:rPr lang="en-US" sz="2200" dirty="0">
                <a:solidFill>
                  <a:schemeClr val="accent1">
                    <a:lumMod val="75000"/>
                  </a:schemeClr>
                </a:solidFill>
                <a:highlight>
                  <a:srgbClr val="00FFFF"/>
                </a:highlight>
                <a:latin typeface="Berlin Sans FB" panose="020E0602020502020306" pitchFamily="34" charset="0"/>
              </a:rPr>
              <a:t>gospel, the teachings of the Catholic faith, service, and social justice</a:t>
            </a:r>
            <a:r>
              <a:rPr lang="en-US" sz="2200" dirty="0">
                <a:solidFill>
                  <a:schemeClr val="accent1">
                    <a:lumMod val="75000"/>
                  </a:schemeClr>
                </a:solidFill>
                <a:latin typeface="Berlin Sans FB" panose="020E0602020502020306" pitchFamily="34" charset="0"/>
              </a:rPr>
              <a:t>.</a:t>
            </a:r>
          </a:p>
          <a:p>
            <a:pPr marL="0" indent="0">
              <a:spcBef>
                <a:spcPts val="0"/>
              </a:spcBef>
              <a:buNone/>
            </a:pPr>
            <a:endParaRPr lang="en-US" sz="400" dirty="0">
              <a:solidFill>
                <a:schemeClr val="accent1">
                  <a:lumMod val="75000"/>
                </a:schemeClr>
              </a:solidFill>
              <a:latin typeface="Berlin Sans FB" panose="020E0602020502020306" pitchFamily="34" charset="0"/>
            </a:endParaRPr>
          </a:p>
          <a:p>
            <a:pPr marL="0" indent="0">
              <a:spcBef>
                <a:spcPts val="0"/>
              </a:spcBef>
              <a:buNone/>
            </a:pPr>
            <a:r>
              <a:rPr lang="en-US" sz="2200" dirty="0">
                <a:solidFill>
                  <a:schemeClr val="accent1">
                    <a:lumMod val="75000"/>
                  </a:schemeClr>
                </a:solidFill>
                <a:latin typeface="Berlin Sans FB" panose="020E0602020502020306" pitchFamily="34" charset="0"/>
              </a:rPr>
              <a:t>The Christian service programs are rooted in the gospel mandate to serve as Jesus served and </a:t>
            </a:r>
            <a:r>
              <a:rPr lang="en-US" sz="2200" dirty="0">
                <a:solidFill>
                  <a:schemeClr val="accent1">
                    <a:lumMod val="75000"/>
                  </a:schemeClr>
                </a:solidFill>
                <a:highlight>
                  <a:srgbClr val="00FFFF"/>
                </a:highlight>
                <a:latin typeface="Berlin Sans FB" panose="020E0602020502020306" pitchFamily="34" charset="0"/>
              </a:rPr>
              <a:t>intentionally are tied to the mission and the academic programs of the school.</a:t>
            </a:r>
          </a:p>
          <a:p>
            <a:pPr>
              <a:spcBef>
                <a:spcPts val="0"/>
              </a:spcBef>
              <a:buFont typeface="Wingdings" panose="05000000000000000000" pitchFamily="2" charset="2"/>
              <a:buChar char="§"/>
            </a:pPr>
            <a:r>
              <a:rPr lang="en-US" sz="2200" dirty="0">
                <a:solidFill>
                  <a:schemeClr val="accent1">
                    <a:lumMod val="75000"/>
                  </a:schemeClr>
                </a:solidFill>
                <a:latin typeface="Berlin Sans FB" panose="020E0602020502020306" pitchFamily="34" charset="0"/>
              </a:rPr>
              <a:t>What is the school’s Christian service program? What makes it authentic?</a:t>
            </a:r>
          </a:p>
          <a:p>
            <a:pPr>
              <a:spcBef>
                <a:spcPts val="0"/>
              </a:spcBef>
              <a:buFont typeface="Wingdings" panose="05000000000000000000" pitchFamily="2" charset="2"/>
              <a:buChar char="§"/>
            </a:pPr>
            <a:r>
              <a:rPr lang="en-US" sz="2200" dirty="0">
                <a:solidFill>
                  <a:schemeClr val="accent1">
                    <a:lumMod val="75000"/>
                  </a:schemeClr>
                </a:solidFill>
                <a:latin typeface="Berlin Sans FB" panose="020E0602020502020306" pitchFamily="34" charset="0"/>
              </a:rPr>
              <a:t>How are connections made to gospel, mission, etc.?</a:t>
            </a:r>
          </a:p>
        </p:txBody>
      </p:sp>
    </p:spTree>
    <p:extLst>
      <p:ext uri="{BB962C8B-B14F-4D97-AF65-F5344CB8AC3E}">
        <p14:creationId xmlns:p14="http://schemas.microsoft.com/office/powerpoint/2010/main" val="303001053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122">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12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122">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12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354148-68E6-0AF7-7EC6-06EEE837FDF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71FF8EC-8D2F-2D4E-6131-BE6A80BCA6CA}"/>
              </a:ext>
            </a:extLst>
          </p:cNvPr>
          <p:cNvSpPr>
            <a:spLocks noGrp="1"/>
          </p:cNvSpPr>
          <p:nvPr>
            <p:ph type="title"/>
          </p:nvPr>
        </p:nvSpPr>
        <p:spPr>
          <a:solidFill>
            <a:schemeClr val="tx2">
              <a:lumMod val="75000"/>
            </a:schemeClr>
          </a:solidFill>
        </p:spPr>
        <p:txBody>
          <a:bodyPr rtlCol="0">
            <a:normAutofit/>
          </a:bodyPr>
          <a:lstStyle/>
          <a:p>
            <a:pPr fontAlgn="auto">
              <a:spcAft>
                <a:spcPts val="0"/>
              </a:spcAft>
              <a:defRPr/>
            </a:pPr>
            <a:r>
              <a:rPr lang="en-US" sz="3200" b="0" dirty="0">
                <a:solidFill>
                  <a:schemeClr val="bg1"/>
                </a:solidFill>
                <a:latin typeface="Berlin Sans FB" panose="020E0602020502020306" pitchFamily="34" charset="0"/>
              </a:rPr>
              <a:t>3.4 Role models of faith and service</a:t>
            </a:r>
          </a:p>
        </p:txBody>
      </p:sp>
      <p:sp>
        <p:nvSpPr>
          <p:cNvPr id="5122" name="Content Placeholder 2">
            <a:extLst>
              <a:ext uri="{FF2B5EF4-FFF2-40B4-BE49-F238E27FC236}">
                <a16:creationId xmlns:a16="http://schemas.microsoft.com/office/drawing/2014/main" id="{18453929-DDBF-D6CB-FE5D-64D98FA87DCC}"/>
              </a:ext>
            </a:extLst>
          </p:cNvPr>
          <p:cNvSpPr>
            <a:spLocks noGrp="1" noChangeArrowheads="1"/>
          </p:cNvSpPr>
          <p:nvPr>
            <p:ph sz="half" idx="1"/>
          </p:nvPr>
        </p:nvSpPr>
        <p:spPr>
          <a:xfrm>
            <a:off x="457200" y="1123950"/>
            <a:ext cx="8458200" cy="3505200"/>
          </a:xfrm>
        </p:spPr>
        <p:txBody>
          <a:bodyPr/>
          <a:lstStyle/>
          <a:p>
            <a:pPr marL="0" indent="0">
              <a:buNone/>
            </a:pPr>
            <a:r>
              <a:rPr lang="en-US" sz="2500" dirty="0">
                <a:solidFill>
                  <a:schemeClr val="accent1">
                    <a:lumMod val="75000"/>
                  </a:schemeClr>
                </a:solidFill>
                <a:latin typeface="Berlin Sans FB" panose="020E0602020502020306" pitchFamily="34" charset="0"/>
              </a:rPr>
              <a:t>Every student experiences role models of faith and service for social justice among the administrators, faculty, and staff.</a:t>
            </a:r>
          </a:p>
          <a:p>
            <a:pPr marL="0" indent="0">
              <a:buNone/>
            </a:pPr>
            <a:endParaRPr lang="en-US" sz="800" dirty="0">
              <a:solidFill>
                <a:schemeClr val="accent1">
                  <a:lumMod val="75000"/>
                </a:schemeClr>
              </a:solidFill>
              <a:latin typeface="Berlin Sans FB" panose="020E0602020502020306" pitchFamily="34" charset="0"/>
            </a:endParaRPr>
          </a:p>
          <a:p>
            <a:pPr marL="0" indent="0">
              <a:buNone/>
            </a:pPr>
            <a:r>
              <a:rPr lang="en-US" sz="2500" dirty="0">
                <a:solidFill>
                  <a:schemeClr val="accent1">
                    <a:lumMod val="75000"/>
                  </a:schemeClr>
                </a:solidFill>
                <a:latin typeface="Berlin Sans FB" panose="020E0602020502020306" pitchFamily="34" charset="0"/>
              </a:rPr>
              <a:t>Being a role model for faith and service is a consideration in hiring. This is an expectation of the school.</a:t>
            </a:r>
          </a:p>
          <a:p>
            <a:pPr>
              <a:buFont typeface="Wingdings" panose="05000000000000000000" pitchFamily="2" charset="2"/>
              <a:buChar char="§"/>
            </a:pPr>
            <a:r>
              <a:rPr lang="en-US" sz="2500" dirty="0">
                <a:solidFill>
                  <a:schemeClr val="accent1">
                    <a:lumMod val="75000"/>
                  </a:schemeClr>
                </a:solidFill>
                <a:latin typeface="Berlin Sans FB" panose="020E0602020502020306" pitchFamily="34" charset="0"/>
              </a:rPr>
              <a:t>When is role modeling discussed?</a:t>
            </a:r>
          </a:p>
          <a:p>
            <a:pPr>
              <a:buFont typeface="Wingdings" panose="05000000000000000000" pitchFamily="2" charset="2"/>
              <a:buChar char="§"/>
            </a:pPr>
            <a:r>
              <a:rPr lang="en-US" sz="2500" dirty="0">
                <a:solidFill>
                  <a:schemeClr val="accent1">
                    <a:lumMod val="75000"/>
                  </a:schemeClr>
                </a:solidFill>
                <a:latin typeface="Berlin Sans FB" panose="020E0602020502020306" pitchFamily="34" charset="0"/>
              </a:rPr>
              <a:t>How do staff members know the expectations?</a:t>
            </a:r>
          </a:p>
        </p:txBody>
      </p:sp>
    </p:spTree>
    <p:extLst>
      <p:ext uri="{BB962C8B-B14F-4D97-AF65-F5344CB8AC3E}">
        <p14:creationId xmlns:p14="http://schemas.microsoft.com/office/powerpoint/2010/main" val="373526323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122">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122">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12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uiExpand="1"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7EF486-6DC1-29AF-081D-783ACD760F6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090AF19-10BB-632E-47A9-E1C325614F17}"/>
              </a:ext>
            </a:extLst>
          </p:cNvPr>
          <p:cNvSpPr>
            <a:spLocks noGrp="1"/>
          </p:cNvSpPr>
          <p:nvPr>
            <p:ph type="ctrTitle"/>
          </p:nvPr>
        </p:nvSpPr>
        <p:spPr/>
        <p:txBody>
          <a:bodyPr/>
          <a:lstStyle/>
          <a:p>
            <a:r>
              <a:rPr lang="en-US" dirty="0"/>
              <a:t>Questions on Standard 3</a:t>
            </a:r>
          </a:p>
        </p:txBody>
      </p:sp>
    </p:spTree>
    <p:extLst>
      <p:ext uri="{BB962C8B-B14F-4D97-AF65-F5344CB8AC3E}">
        <p14:creationId xmlns:p14="http://schemas.microsoft.com/office/powerpoint/2010/main" val="8553437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6288AA-4F0A-456D-ACF1-36B41381ED5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6E7CA3C-A774-8F9A-630D-164CD2BC1E88}"/>
              </a:ext>
            </a:extLst>
          </p:cNvPr>
          <p:cNvSpPr>
            <a:spLocks noGrp="1"/>
          </p:cNvSpPr>
          <p:nvPr>
            <p:ph type="title"/>
          </p:nvPr>
        </p:nvSpPr>
        <p:spPr>
          <a:xfrm>
            <a:off x="990600" y="1733550"/>
            <a:ext cx="7772400" cy="1021556"/>
          </a:xfrm>
        </p:spPr>
        <p:txBody>
          <a:bodyPr/>
          <a:lstStyle/>
          <a:p>
            <a:pPr algn="ctr"/>
            <a:r>
              <a:rPr lang="en-US" dirty="0"/>
              <a:t>Standard 4</a:t>
            </a:r>
            <a:br>
              <a:rPr lang="en-US" dirty="0"/>
            </a:br>
            <a:r>
              <a:rPr lang="en-US" dirty="0"/>
              <a:t>adult faith formation</a:t>
            </a:r>
          </a:p>
        </p:txBody>
      </p:sp>
    </p:spTree>
    <p:extLst>
      <p:ext uri="{BB962C8B-B14F-4D97-AF65-F5344CB8AC3E}">
        <p14:creationId xmlns:p14="http://schemas.microsoft.com/office/powerpoint/2010/main" val="25114629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CC0F33-4952-45D5-B61F-A9495B45028E}"/>
              </a:ext>
            </a:extLst>
          </p:cNvPr>
          <p:cNvSpPr>
            <a:spLocks noGrp="1"/>
          </p:cNvSpPr>
          <p:nvPr>
            <p:ph type="title"/>
          </p:nvPr>
        </p:nvSpPr>
        <p:spPr>
          <a:xfrm>
            <a:off x="152400" y="206375"/>
            <a:ext cx="8915400" cy="857250"/>
          </a:xfrm>
          <a:solidFill>
            <a:schemeClr val="tx2">
              <a:lumMod val="75000"/>
            </a:schemeClr>
          </a:solidFill>
        </p:spPr>
        <p:txBody>
          <a:bodyPr rtlCol="0">
            <a:noAutofit/>
          </a:bodyPr>
          <a:lstStyle/>
          <a:p>
            <a:pPr fontAlgn="auto">
              <a:spcAft>
                <a:spcPts val="0"/>
              </a:spcAft>
              <a:defRPr/>
            </a:pPr>
            <a:r>
              <a:rPr lang="en-US" sz="3200" b="0" dirty="0">
                <a:solidFill>
                  <a:schemeClr val="bg1"/>
                </a:solidFill>
                <a:latin typeface="Berlin Sans FB" panose="020E0602020502020306" pitchFamily="34" charset="0"/>
              </a:rPr>
              <a:t>Opening Prayer</a:t>
            </a:r>
          </a:p>
        </p:txBody>
      </p:sp>
      <p:sp>
        <p:nvSpPr>
          <p:cNvPr id="4098" name="Content Placeholder 2">
            <a:extLst>
              <a:ext uri="{FF2B5EF4-FFF2-40B4-BE49-F238E27FC236}">
                <a16:creationId xmlns:a16="http://schemas.microsoft.com/office/drawing/2014/main" id="{35768027-838D-4C50-8893-E66112287644}"/>
              </a:ext>
            </a:extLst>
          </p:cNvPr>
          <p:cNvSpPr>
            <a:spLocks noGrp="1" noChangeArrowheads="1"/>
          </p:cNvSpPr>
          <p:nvPr>
            <p:ph idx="1"/>
          </p:nvPr>
        </p:nvSpPr>
        <p:spPr>
          <a:xfrm>
            <a:off x="152400" y="1071079"/>
            <a:ext cx="8915400" cy="3736975"/>
          </a:xfrm>
        </p:spPr>
        <p:txBody>
          <a:bodyPr/>
          <a:lstStyle/>
          <a:p>
            <a:pPr marL="0" indent="0">
              <a:buNone/>
            </a:pPr>
            <a:r>
              <a:rPr lang="en-US" altLang="en-US" sz="2500" dirty="0">
                <a:solidFill>
                  <a:schemeClr val="accent1">
                    <a:lumMod val="75000"/>
                  </a:schemeClr>
                </a:solidFill>
                <a:latin typeface="Berlin Sans FB" panose="020E0602020502020306" pitchFamily="34" charset="0"/>
              </a:rPr>
              <a:t>Come, Holy Spirit, fill the hearts of your faithful and kindle in them the fire of your love.</a:t>
            </a:r>
          </a:p>
          <a:p>
            <a:pPr marL="0" indent="0">
              <a:buNone/>
            </a:pPr>
            <a:endParaRPr lang="en-US" altLang="en-US" sz="800" dirty="0">
              <a:solidFill>
                <a:schemeClr val="accent1">
                  <a:lumMod val="75000"/>
                </a:schemeClr>
              </a:solidFill>
              <a:latin typeface="Berlin Sans FB" panose="020E0602020502020306" pitchFamily="34" charset="0"/>
            </a:endParaRPr>
          </a:p>
          <a:p>
            <a:pPr marL="0" indent="0">
              <a:buNone/>
            </a:pPr>
            <a:r>
              <a:rPr lang="en-US" altLang="en-US" sz="2500" dirty="0">
                <a:solidFill>
                  <a:schemeClr val="accent1">
                    <a:lumMod val="75000"/>
                  </a:schemeClr>
                </a:solidFill>
                <a:latin typeface="Berlin Sans FB" panose="020E0602020502020306" pitchFamily="34" charset="0"/>
              </a:rPr>
              <a:t>Send forth your Spirit and they shall be created, and you shall renew the face of the earth.</a:t>
            </a:r>
          </a:p>
          <a:p>
            <a:pPr marL="0" indent="0">
              <a:buNone/>
            </a:pPr>
            <a:endParaRPr lang="en-US" altLang="en-US" sz="800" dirty="0">
              <a:solidFill>
                <a:schemeClr val="accent1">
                  <a:lumMod val="75000"/>
                </a:schemeClr>
              </a:solidFill>
              <a:latin typeface="Berlin Sans FB" panose="020E0602020502020306" pitchFamily="34" charset="0"/>
            </a:endParaRPr>
          </a:p>
          <a:p>
            <a:pPr marL="0" indent="0">
              <a:buNone/>
            </a:pPr>
            <a:r>
              <a:rPr lang="en-US" altLang="en-US" sz="2500" dirty="0">
                <a:solidFill>
                  <a:schemeClr val="accent1">
                    <a:lumMod val="75000"/>
                  </a:schemeClr>
                </a:solidFill>
                <a:latin typeface="Berlin Sans FB" panose="020E0602020502020306" pitchFamily="34" charset="0"/>
              </a:rPr>
              <a:t>O God, who have taught the hearts of the faithful by the light of the Holy Spirit, grant that in the same Spirit we may be truly wise and ever rejoice in his consolation. Through Christ our Lord. Amen.</a:t>
            </a:r>
          </a:p>
        </p:txBody>
      </p:sp>
    </p:spTree>
    <p:extLst>
      <p:ext uri="{BB962C8B-B14F-4D97-AF65-F5344CB8AC3E}">
        <p14:creationId xmlns:p14="http://schemas.microsoft.com/office/powerpoint/2010/main" val="3023231851"/>
      </p:ext>
    </p:extLst>
  </p:cSld>
  <p:clrMapOvr>
    <a:masterClrMapping/>
  </p:clrMapOvr>
  <p:transition spd="slow">
    <p:push dir="u"/>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8C5670-BC80-1FA0-9235-68555ECCD6A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816D8E7-934D-0066-7F41-1210DE2BA6EC}"/>
              </a:ext>
            </a:extLst>
          </p:cNvPr>
          <p:cNvSpPr>
            <a:spLocks noGrp="1"/>
          </p:cNvSpPr>
          <p:nvPr>
            <p:ph type="title"/>
          </p:nvPr>
        </p:nvSpPr>
        <p:spPr>
          <a:solidFill>
            <a:schemeClr val="tx2">
              <a:lumMod val="75000"/>
            </a:schemeClr>
          </a:solidFill>
        </p:spPr>
        <p:txBody>
          <a:bodyPr rtlCol="0">
            <a:normAutofit/>
          </a:bodyPr>
          <a:lstStyle/>
          <a:p>
            <a:pPr fontAlgn="auto">
              <a:spcAft>
                <a:spcPts val="0"/>
              </a:spcAft>
              <a:defRPr/>
            </a:pPr>
            <a:r>
              <a:rPr lang="en-US" sz="3200" b="0" dirty="0">
                <a:solidFill>
                  <a:schemeClr val="bg1"/>
                </a:solidFill>
                <a:latin typeface="Berlin Sans FB" panose="020E0602020502020306" pitchFamily="34" charset="0"/>
              </a:rPr>
              <a:t>4.1 Staff spiritual experiences</a:t>
            </a:r>
          </a:p>
        </p:txBody>
      </p:sp>
      <p:sp>
        <p:nvSpPr>
          <p:cNvPr id="5122" name="Content Placeholder 2">
            <a:extLst>
              <a:ext uri="{FF2B5EF4-FFF2-40B4-BE49-F238E27FC236}">
                <a16:creationId xmlns:a16="http://schemas.microsoft.com/office/drawing/2014/main" id="{FFC2AA67-B8C6-2970-4FCF-247BCBC1C3C1}"/>
              </a:ext>
            </a:extLst>
          </p:cNvPr>
          <p:cNvSpPr>
            <a:spLocks noGrp="1" noChangeArrowheads="1"/>
          </p:cNvSpPr>
          <p:nvPr>
            <p:ph sz="half" idx="1"/>
          </p:nvPr>
        </p:nvSpPr>
        <p:spPr>
          <a:xfrm>
            <a:off x="457200" y="1123950"/>
            <a:ext cx="8458200" cy="3505200"/>
          </a:xfrm>
        </p:spPr>
        <p:txBody>
          <a:bodyPr/>
          <a:lstStyle/>
          <a:p>
            <a:pPr marL="0" indent="0">
              <a:buNone/>
            </a:pPr>
            <a:r>
              <a:rPr lang="en-US" sz="2200" dirty="0">
                <a:solidFill>
                  <a:schemeClr val="accent1">
                    <a:lumMod val="75000"/>
                  </a:schemeClr>
                </a:solidFill>
                <a:latin typeface="Berlin Sans FB" panose="020E0602020502020306" pitchFamily="34" charset="0"/>
              </a:rPr>
              <a:t>The leader/leadership team provides engaging spiritual formation experiences that prioritize both personal reflection and interpersonal encounter for the faculty and staff on a regular and timely basis.</a:t>
            </a:r>
          </a:p>
          <a:p>
            <a:pPr marL="0" indent="0">
              <a:buNone/>
            </a:pPr>
            <a:endParaRPr lang="en-US" sz="800" dirty="0">
              <a:solidFill>
                <a:schemeClr val="accent1">
                  <a:lumMod val="75000"/>
                </a:schemeClr>
              </a:solidFill>
              <a:latin typeface="Berlin Sans FB" panose="020E0602020502020306" pitchFamily="34" charset="0"/>
            </a:endParaRPr>
          </a:p>
          <a:p>
            <a:pPr marL="0" indent="0">
              <a:buNone/>
            </a:pPr>
            <a:r>
              <a:rPr lang="en-US" sz="2200" dirty="0">
                <a:solidFill>
                  <a:schemeClr val="accent1">
                    <a:lumMod val="75000"/>
                  </a:schemeClr>
                </a:solidFill>
                <a:latin typeface="Berlin Sans FB" panose="020E0602020502020306" pitchFamily="34" charset="0"/>
              </a:rPr>
              <a:t>The leader/leadership team involves faculty and staff in the planning and implementation of spiritual formation experiences.</a:t>
            </a:r>
          </a:p>
          <a:p>
            <a:pPr>
              <a:buFont typeface="Wingdings" panose="05000000000000000000" pitchFamily="2" charset="2"/>
              <a:buChar char="§"/>
            </a:pPr>
            <a:r>
              <a:rPr lang="en-US" sz="2200" dirty="0">
                <a:solidFill>
                  <a:schemeClr val="accent1">
                    <a:lumMod val="75000"/>
                  </a:schemeClr>
                </a:solidFill>
                <a:latin typeface="Berlin Sans FB" panose="020E0602020502020306" pitchFamily="34" charset="0"/>
              </a:rPr>
              <a:t>What type of spiritual formation and reflection experiences are provided for the staff as a whole? When do these happen?</a:t>
            </a:r>
          </a:p>
          <a:p>
            <a:pPr>
              <a:buFont typeface="Wingdings" panose="05000000000000000000" pitchFamily="2" charset="2"/>
              <a:buChar char="§"/>
            </a:pPr>
            <a:r>
              <a:rPr lang="en-US" sz="2200" dirty="0">
                <a:solidFill>
                  <a:schemeClr val="accent1">
                    <a:lumMod val="75000"/>
                  </a:schemeClr>
                </a:solidFill>
                <a:latin typeface="Berlin Sans FB" panose="020E0602020502020306" pitchFamily="34" charset="0"/>
              </a:rPr>
              <a:t>How are staff involved in the planning?</a:t>
            </a:r>
          </a:p>
        </p:txBody>
      </p:sp>
    </p:spTree>
    <p:extLst>
      <p:ext uri="{BB962C8B-B14F-4D97-AF65-F5344CB8AC3E}">
        <p14:creationId xmlns:p14="http://schemas.microsoft.com/office/powerpoint/2010/main" val="100148689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122">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122">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12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uiExpand="1"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10F50E-D658-3362-7498-607E434CBC9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5D86F25-0736-B0C1-379B-C71C3B57FDE9}"/>
              </a:ext>
            </a:extLst>
          </p:cNvPr>
          <p:cNvSpPr>
            <a:spLocks noGrp="1"/>
          </p:cNvSpPr>
          <p:nvPr>
            <p:ph type="title"/>
          </p:nvPr>
        </p:nvSpPr>
        <p:spPr>
          <a:solidFill>
            <a:schemeClr val="tx2">
              <a:lumMod val="75000"/>
            </a:schemeClr>
          </a:solidFill>
        </p:spPr>
        <p:txBody>
          <a:bodyPr rtlCol="0">
            <a:normAutofit/>
          </a:bodyPr>
          <a:lstStyle/>
          <a:p>
            <a:pPr fontAlgn="auto">
              <a:spcAft>
                <a:spcPts val="0"/>
              </a:spcAft>
              <a:defRPr/>
            </a:pPr>
            <a:r>
              <a:rPr lang="en-US" sz="3200" b="0" dirty="0">
                <a:solidFill>
                  <a:schemeClr val="bg1"/>
                </a:solidFill>
                <a:latin typeface="Berlin Sans FB" panose="020E0602020502020306" pitchFamily="34" charset="0"/>
              </a:rPr>
              <a:t>4.2 Assist parents</a:t>
            </a:r>
          </a:p>
        </p:txBody>
      </p:sp>
      <p:sp>
        <p:nvSpPr>
          <p:cNvPr id="5122" name="Content Placeholder 2">
            <a:extLst>
              <a:ext uri="{FF2B5EF4-FFF2-40B4-BE49-F238E27FC236}">
                <a16:creationId xmlns:a16="http://schemas.microsoft.com/office/drawing/2014/main" id="{5640E3A2-B70F-8862-181E-58A38A326BB7}"/>
              </a:ext>
            </a:extLst>
          </p:cNvPr>
          <p:cNvSpPr>
            <a:spLocks noGrp="1" noChangeArrowheads="1"/>
          </p:cNvSpPr>
          <p:nvPr>
            <p:ph sz="half" idx="1"/>
          </p:nvPr>
        </p:nvSpPr>
        <p:spPr>
          <a:xfrm>
            <a:off x="228600" y="1123950"/>
            <a:ext cx="8686800" cy="3505200"/>
          </a:xfrm>
        </p:spPr>
        <p:txBody>
          <a:bodyPr/>
          <a:lstStyle/>
          <a:p>
            <a:pPr marL="0" indent="0">
              <a:spcBef>
                <a:spcPts val="0"/>
              </a:spcBef>
              <a:buNone/>
            </a:pPr>
            <a:r>
              <a:rPr lang="en-US" sz="2200" dirty="0">
                <a:solidFill>
                  <a:schemeClr val="accent1">
                    <a:lumMod val="75000"/>
                  </a:schemeClr>
                </a:solidFill>
                <a:latin typeface="Berlin Sans FB" panose="020E0602020502020306" pitchFamily="34" charset="0"/>
              </a:rPr>
              <a:t>The leader/leadership team and faculty assist parents in their role as the primary educators of their children in faith, making clear to families the appropriate supportive role of the school as it relates to parish and home.</a:t>
            </a:r>
          </a:p>
          <a:p>
            <a:pPr marL="0" indent="0">
              <a:spcBef>
                <a:spcPts val="0"/>
              </a:spcBef>
              <a:buNone/>
            </a:pPr>
            <a:r>
              <a:rPr lang="en-US" sz="2200" dirty="0">
                <a:solidFill>
                  <a:schemeClr val="accent1">
                    <a:lumMod val="75000"/>
                  </a:schemeClr>
                </a:solidFill>
                <a:highlight>
                  <a:srgbClr val="00FFFF"/>
                </a:highlight>
                <a:latin typeface="Berlin Sans FB" panose="020E0602020502020306" pitchFamily="34" charset="0"/>
              </a:rPr>
              <a:t>Programs and support are intentional and consistent throughout a child’s school career.</a:t>
            </a:r>
          </a:p>
          <a:p>
            <a:pPr marL="0" indent="0">
              <a:spcBef>
                <a:spcPts val="0"/>
              </a:spcBef>
              <a:buNone/>
            </a:pPr>
            <a:r>
              <a:rPr lang="en-US" sz="2200" dirty="0">
                <a:solidFill>
                  <a:schemeClr val="accent1">
                    <a:lumMod val="75000"/>
                  </a:schemeClr>
                </a:solidFill>
                <a:latin typeface="Berlin Sans FB" panose="020E0602020502020306" pitchFamily="34" charset="0"/>
              </a:rPr>
              <a:t>The role of the school as a support to the parish and families is clearly communicated to all in the school community.</a:t>
            </a:r>
          </a:p>
          <a:p>
            <a:pPr>
              <a:spcBef>
                <a:spcPts val="0"/>
              </a:spcBef>
              <a:buFont typeface="Wingdings" panose="05000000000000000000" pitchFamily="2" charset="2"/>
              <a:buChar char="§"/>
            </a:pPr>
            <a:r>
              <a:rPr lang="en-US" sz="2200" dirty="0">
                <a:solidFill>
                  <a:schemeClr val="accent1">
                    <a:lumMod val="75000"/>
                  </a:schemeClr>
                </a:solidFill>
                <a:latin typeface="Berlin Sans FB" panose="020E0602020502020306" pitchFamily="34" charset="0"/>
              </a:rPr>
              <a:t>How does the school support the parents?</a:t>
            </a:r>
          </a:p>
          <a:p>
            <a:pPr>
              <a:spcBef>
                <a:spcPts val="0"/>
              </a:spcBef>
              <a:buFont typeface="Wingdings" panose="05000000000000000000" pitchFamily="2" charset="2"/>
              <a:buChar char="§"/>
            </a:pPr>
            <a:r>
              <a:rPr lang="en-US" sz="2200" dirty="0">
                <a:solidFill>
                  <a:schemeClr val="accent1">
                    <a:lumMod val="75000"/>
                  </a:schemeClr>
                </a:solidFill>
                <a:latin typeface="Berlin Sans FB" panose="020E0602020502020306" pitchFamily="34" charset="0"/>
              </a:rPr>
              <a:t>How is this communicated?</a:t>
            </a:r>
          </a:p>
          <a:p>
            <a:pPr>
              <a:spcBef>
                <a:spcPts val="0"/>
              </a:spcBef>
              <a:buFont typeface="Wingdings" panose="05000000000000000000" pitchFamily="2" charset="2"/>
              <a:buChar char="§"/>
            </a:pPr>
            <a:r>
              <a:rPr lang="en-US" sz="2200" dirty="0">
                <a:solidFill>
                  <a:schemeClr val="accent1">
                    <a:lumMod val="75000"/>
                  </a:schemeClr>
                </a:solidFill>
                <a:latin typeface="Berlin Sans FB" panose="020E0602020502020306" pitchFamily="34" charset="0"/>
              </a:rPr>
              <a:t>Are programs offered? How are parents invited?</a:t>
            </a:r>
          </a:p>
        </p:txBody>
      </p:sp>
    </p:spTree>
    <p:extLst>
      <p:ext uri="{BB962C8B-B14F-4D97-AF65-F5344CB8AC3E}">
        <p14:creationId xmlns:p14="http://schemas.microsoft.com/office/powerpoint/2010/main" val="199204708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122">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12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12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12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12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uiExpand="1"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A4F7D6-6AF6-0BEC-23EE-A64C8E2805D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4E94C43-4822-0D05-2FE0-FDEF2F260324}"/>
              </a:ext>
            </a:extLst>
          </p:cNvPr>
          <p:cNvSpPr>
            <a:spLocks noGrp="1"/>
          </p:cNvSpPr>
          <p:nvPr>
            <p:ph type="title"/>
          </p:nvPr>
        </p:nvSpPr>
        <p:spPr>
          <a:solidFill>
            <a:schemeClr val="tx2">
              <a:lumMod val="75000"/>
            </a:schemeClr>
          </a:solidFill>
        </p:spPr>
        <p:txBody>
          <a:bodyPr rtlCol="0">
            <a:normAutofit/>
          </a:bodyPr>
          <a:lstStyle/>
          <a:p>
            <a:pPr fontAlgn="auto">
              <a:spcAft>
                <a:spcPts val="0"/>
              </a:spcAft>
              <a:defRPr/>
            </a:pPr>
            <a:r>
              <a:rPr lang="en-US" sz="3200" b="0" dirty="0">
                <a:solidFill>
                  <a:schemeClr val="bg1"/>
                </a:solidFill>
                <a:latin typeface="Berlin Sans FB" panose="020E0602020502020306" pitchFamily="34" charset="0"/>
              </a:rPr>
              <a:t>4.3 Parent faith formation</a:t>
            </a:r>
          </a:p>
        </p:txBody>
      </p:sp>
      <p:sp>
        <p:nvSpPr>
          <p:cNvPr id="5122" name="Content Placeholder 2">
            <a:extLst>
              <a:ext uri="{FF2B5EF4-FFF2-40B4-BE49-F238E27FC236}">
                <a16:creationId xmlns:a16="http://schemas.microsoft.com/office/drawing/2014/main" id="{462711E6-595E-6178-45F2-47DD791CE5C2}"/>
              </a:ext>
            </a:extLst>
          </p:cNvPr>
          <p:cNvSpPr>
            <a:spLocks noGrp="1" noChangeArrowheads="1"/>
          </p:cNvSpPr>
          <p:nvPr>
            <p:ph sz="half" idx="1"/>
          </p:nvPr>
        </p:nvSpPr>
        <p:spPr>
          <a:xfrm>
            <a:off x="457200" y="1123950"/>
            <a:ext cx="8458200" cy="4019550"/>
          </a:xfrm>
        </p:spPr>
        <p:txBody>
          <a:bodyPr/>
          <a:lstStyle/>
          <a:p>
            <a:pPr marL="0" indent="0">
              <a:buNone/>
            </a:pPr>
            <a:r>
              <a:rPr lang="en-US" sz="2200" dirty="0">
                <a:solidFill>
                  <a:schemeClr val="accent1">
                    <a:lumMod val="75000"/>
                  </a:schemeClr>
                </a:solidFill>
                <a:latin typeface="Berlin Sans FB" panose="020E0602020502020306" pitchFamily="34" charset="0"/>
              </a:rPr>
              <a:t>The leader/leadership team collaborates with other institutions (for example, the parish(es), Catholic Charities, Catholic higher education, or one or more religious congregations) to provide opportunities for parents to grow in the knowledge and practice of the faith.</a:t>
            </a:r>
          </a:p>
          <a:p>
            <a:pPr marL="0" indent="0">
              <a:buNone/>
            </a:pPr>
            <a:endParaRPr lang="en-US" sz="800" dirty="0">
              <a:solidFill>
                <a:schemeClr val="accent1">
                  <a:lumMod val="75000"/>
                </a:schemeClr>
              </a:solidFill>
              <a:latin typeface="Berlin Sans FB" panose="020E0602020502020306" pitchFamily="34" charset="0"/>
            </a:endParaRPr>
          </a:p>
          <a:p>
            <a:pPr marL="0" indent="0">
              <a:buNone/>
            </a:pPr>
            <a:r>
              <a:rPr lang="en-US" sz="2200" dirty="0">
                <a:solidFill>
                  <a:schemeClr val="accent1">
                    <a:lumMod val="75000"/>
                  </a:schemeClr>
                </a:solidFill>
                <a:latin typeface="Berlin Sans FB" panose="020E0602020502020306" pitchFamily="34" charset="0"/>
              </a:rPr>
              <a:t>Family input and feedback are respectfully included in collaborations with other institutions.</a:t>
            </a:r>
          </a:p>
          <a:p>
            <a:pPr>
              <a:buFont typeface="Wingdings" panose="05000000000000000000" pitchFamily="2" charset="2"/>
              <a:buChar char="§"/>
            </a:pPr>
            <a:r>
              <a:rPr lang="en-US" sz="2200" dirty="0">
                <a:solidFill>
                  <a:schemeClr val="accent1">
                    <a:lumMod val="75000"/>
                  </a:schemeClr>
                </a:solidFill>
                <a:latin typeface="Berlin Sans FB" panose="020E0602020502020306" pitchFamily="34" charset="0"/>
              </a:rPr>
              <a:t>What opportunities are provided to parents? How are they invited to participate?</a:t>
            </a:r>
          </a:p>
          <a:p>
            <a:pPr>
              <a:buFont typeface="Wingdings" panose="05000000000000000000" pitchFamily="2" charset="2"/>
              <a:buChar char="§"/>
            </a:pPr>
            <a:r>
              <a:rPr lang="en-US" sz="2200" dirty="0">
                <a:solidFill>
                  <a:schemeClr val="accent1">
                    <a:lumMod val="75000"/>
                  </a:schemeClr>
                </a:solidFill>
                <a:latin typeface="Berlin Sans FB" panose="020E0602020502020306" pitchFamily="34" charset="0"/>
              </a:rPr>
              <a:t>With which institutions does the school collaborate?</a:t>
            </a:r>
          </a:p>
          <a:p>
            <a:pPr>
              <a:buFont typeface="Wingdings" panose="05000000000000000000" pitchFamily="2" charset="2"/>
              <a:buChar char="§"/>
            </a:pPr>
            <a:r>
              <a:rPr lang="en-US" sz="2200" dirty="0">
                <a:solidFill>
                  <a:schemeClr val="accent1">
                    <a:lumMod val="75000"/>
                  </a:schemeClr>
                </a:solidFill>
                <a:latin typeface="Berlin Sans FB" panose="020E0602020502020306" pitchFamily="34" charset="0"/>
              </a:rPr>
              <a:t>Does the school request parental input?</a:t>
            </a:r>
          </a:p>
        </p:txBody>
      </p:sp>
    </p:spTree>
    <p:extLst>
      <p:ext uri="{BB962C8B-B14F-4D97-AF65-F5344CB8AC3E}">
        <p14:creationId xmlns:p14="http://schemas.microsoft.com/office/powerpoint/2010/main" val="46178661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122">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122">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122">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12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uiExpand="1"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C06D26-44BB-3B66-1DC6-561F8C9104A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2E297D1-EC39-56E6-811A-6DD78A54EFBA}"/>
              </a:ext>
            </a:extLst>
          </p:cNvPr>
          <p:cNvSpPr>
            <a:spLocks noGrp="1"/>
          </p:cNvSpPr>
          <p:nvPr>
            <p:ph type="title"/>
          </p:nvPr>
        </p:nvSpPr>
        <p:spPr>
          <a:solidFill>
            <a:schemeClr val="tx2">
              <a:lumMod val="75000"/>
            </a:schemeClr>
          </a:solidFill>
        </p:spPr>
        <p:txBody>
          <a:bodyPr rtlCol="0">
            <a:normAutofit fontScale="90000"/>
          </a:bodyPr>
          <a:lstStyle/>
          <a:p>
            <a:pPr fontAlgn="auto">
              <a:spcAft>
                <a:spcPts val="0"/>
              </a:spcAft>
              <a:defRPr/>
            </a:pPr>
            <a:r>
              <a:rPr lang="en-US" sz="3200" b="0" dirty="0">
                <a:solidFill>
                  <a:schemeClr val="bg1"/>
                </a:solidFill>
                <a:latin typeface="Berlin Sans FB" panose="020E0602020502020306" pitchFamily="34" charset="0"/>
              </a:rPr>
              <a:t>4.4 Adults participate in Christian service program</a:t>
            </a:r>
          </a:p>
        </p:txBody>
      </p:sp>
      <p:sp>
        <p:nvSpPr>
          <p:cNvPr id="5122" name="Content Placeholder 2">
            <a:extLst>
              <a:ext uri="{FF2B5EF4-FFF2-40B4-BE49-F238E27FC236}">
                <a16:creationId xmlns:a16="http://schemas.microsoft.com/office/drawing/2014/main" id="{E7F1F296-9BEA-B280-AA82-3BB72AFAA6CD}"/>
              </a:ext>
            </a:extLst>
          </p:cNvPr>
          <p:cNvSpPr>
            <a:spLocks noGrp="1" noChangeArrowheads="1"/>
          </p:cNvSpPr>
          <p:nvPr>
            <p:ph sz="half" idx="1"/>
          </p:nvPr>
        </p:nvSpPr>
        <p:spPr>
          <a:xfrm>
            <a:off x="457200" y="1123950"/>
            <a:ext cx="8458200" cy="3505200"/>
          </a:xfrm>
        </p:spPr>
        <p:txBody>
          <a:bodyPr/>
          <a:lstStyle/>
          <a:p>
            <a:pPr marL="0" indent="0">
              <a:buNone/>
            </a:pPr>
            <a:r>
              <a:rPr lang="en-US" sz="2500" dirty="0">
                <a:solidFill>
                  <a:schemeClr val="accent1">
                    <a:lumMod val="75000"/>
                  </a:schemeClr>
                </a:solidFill>
                <a:latin typeface="Berlin Sans FB" panose="020E0602020502020306" pitchFamily="34" charset="0"/>
              </a:rPr>
              <a:t>All adults in the school community are invited to participate in authentic Christian service programs to promote the lived reality of action in service of social justice.</a:t>
            </a:r>
          </a:p>
          <a:p>
            <a:pPr marL="0" indent="0">
              <a:buNone/>
            </a:pPr>
            <a:endParaRPr lang="en-US" sz="800" dirty="0">
              <a:solidFill>
                <a:schemeClr val="accent1">
                  <a:lumMod val="75000"/>
                </a:schemeClr>
              </a:solidFill>
              <a:latin typeface="Berlin Sans FB" panose="020E0602020502020306" pitchFamily="34" charset="0"/>
            </a:endParaRPr>
          </a:p>
          <a:p>
            <a:pPr marL="0" indent="0">
              <a:buNone/>
            </a:pPr>
            <a:r>
              <a:rPr lang="en-US" sz="2500" dirty="0">
                <a:solidFill>
                  <a:schemeClr val="accent1">
                    <a:lumMod val="75000"/>
                  </a:schemeClr>
                </a:solidFill>
                <a:latin typeface="Berlin Sans FB" panose="020E0602020502020306" pitchFamily="34" charset="0"/>
              </a:rPr>
              <a:t>Participation is expected, encouraged, and embraced by adults in the school.</a:t>
            </a:r>
          </a:p>
          <a:p>
            <a:pPr>
              <a:buFont typeface="Wingdings" panose="05000000000000000000" pitchFamily="2" charset="2"/>
              <a:buChar char="§"/>
            </a:pPr>
            <a:r>
              <a:rPr lang="en-US" sz="2500" dirty="0">
                <a:solidFill>
                  <a:schemeClr val="accent1">
                    <a:lumMod val="75000"/>
                  </a:schemeClr>
                </a:solidFill>
                <a:latin typeface="Berlin Sans FB" panose="020E0602020502020306" pitchFamily="34" charset="0"/>
              </a:rPr>
              <a:t>How are adults included in the Christian service program?</a:t>
            </a:r>
          </a:p>
        </p:txBody>
      </p:sp>
    </p:spTree>
    <p:extLst>
      <p:ext uri="{BB962C8B-B14F-4D97-AF65-F5344CB8AC3E}">
        <p14:creationId xmlns:p14="http://schemas.microsoft.com/office/powerpoint/2010/main" val="416751167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122">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12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uiExpand="1"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C8BA3E-EA2E-40DB-10EE-27EC9763D5D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B633CEF-CAB6-D562-61F2-2C352EA3CB15}"/>
              </a:ext>
            </a:extLst>
          </p:cNvPr>
          <p:cNvSpPr>
            <a:spLocks noGrp="1"/>
          </p:cNvSpPr>
          <p:nvPr>
            <p:ph type="title"/>
          </p:nvPr>
        </p:nvSpPr>
        <p:spPr>
          <a:solidFill>
            <a:schemeClr val="tx2">
              <a:lumMod val="75000"/>
            </a:schemeClr>
          </a:solidFill>
        </p:spPr>
        <p:txBody>
          <a:bodyPr rtlCol="0">
            <a:normAutofit/>
          </a:bodyPr>
          <a:lstStyle/>
          <a:p>
            <a:pPr fontAlgn="auto">
              <a:spcAft>
                <a:spcPts val="0"/>
              </a:spcAft>
              <a:defRPr/>
            </a:pPr>
            <a:r>
              <a:rPr lang="en-US" sz="3200" b="0" dirty="0">
                <a:solidFill>
                  <a:schemeClr val="bg1"/>
                </a:solidFill>
                <a:latin typeface="Berlin Sans FB" panose="020E0602020502020306" pitchFamily="34" charset="0"/>
              </a:rPr>
              <a:t>4.5 Staff support faith life</a:t>
            </a:r>
          </a:p>
        </p:txBody>
      </p:sp>
      <p:sp>
        <p:nvSpPr>
          <p:cNvPr id="5122" name="Content Placeholder 2">
            <a:extLst>
              <a:ext uri="{FF2B5EF4-FFF2-40B4-BE49-F238E27FC236}">
                <a16:creationId xmlns:a16="http://schemas.microsoft.com/office/drawing/2014/main" id="{FFFE9BEF-389D-CDD3-CB0B-6684D6F244B0}"/>
              </a:ext>
            </a:extLst>
          </p:cNvPr>
          <p:cNvSpPr>
            <a:spLocks noGrp="1" noChangeArrowheads="1"/>
          </p:cNvSpPr>
          <p:nvPr>
            <p:ph sz="half" idx="1"/>
          </p:nvPr>
        </p:nvSpPr>
        <p:spPr>
          <a:xfrm>
            <a:off x="457200" y="1123950"/>
            <a:ext cx="8458200" cy="3505200"/>
          </a:xfrm>
        </p:spPr>
        <p:txBody>
          <a:bodyPr/>
          <a:lstStyle/>
          <a:p>
            <a:pPr marL="0" indent="0">
              <a:buNone/>
            </a:pPr>
            <a:r>
              <a:rPr lang="en-US" sz="2500" dirty="0">
                <a:solidFill>
                  <a:schemeClr val="accent1">
                    <a:lumMod val="75000"/>
                  </a:schemeClr>
                </a:solidFill>
                <a:latin typeface="Berlin Sans FB" panose="020E0602020502020306" pitchFamily="34" charset="0"/>
              </a:rPr>
              <a:t>Every administrator, faculty, and staff member </a:t>
            </a:r>
            <a:r>
              <a:rPr lang="en-US" sz="2500" dirty="0">
                <a:solidFill>
                  <a:schemeClr val="accent1">
                    <a:lumMod val="75000"/>
                  </a:schemeClr>
                </a:solidFill>
                <a:highlight>
                  <a:srgbClr val="00FFFF"/>
                </a:highlight>
                <a:latin typeface="Berlin Sans FB" panose="020E0602020502020306" pitchFamily="34" charset="0"/>
              </a:rPr>
              <a:t>visibly</a:t>
            </a:r>
            <a:r>
              <a:rPr lang="en-US" sz="2500" dirty="0">
                <a:solidFill>
                  <a:schemeClr val="accent1">
                    <a:lumMod val="75000"/>
                  </a:schemeClr>
                </a:solidFill>
                <a:latin typeface="Berlin Sans FB" panose="020E0602020502020306" pitchFamily="34" charset="0"/>
              </a:rPr>
              <a:t> supports the faith life of the school community.</a:t>
            </a:r>
          </a:p>
          <a:p>
            <a:pPr marL="0" indent="0">
              <a:buNone/>
            </a:pPr>
            <a:endParaRPr lang="en-US" sz="800" dirty="0">
              <a:solidFill>
                <a:schemeClr val="accent1">
                  <a:lumMod val="75000"/>
                </a:schemeClr>
              </a:solidFill>
              <a:latin typeface="Berlin Sans FB" panose="020E0602020502020306" pitchFamily="34" charset="0"/>
            </a:endParaRPr>
          </a:p>
          <a:p>
            <a:pPr marL="0" indent="0">
              <a:buNone/>
            </a:pPr>
            <a:r>
              <a:rPr lang="en-US" sz="2500" dirty="0">
                <a:solidFill>
                  <a:schemeClr val="accent1">
                    <a:lumMod val="75000"/>
                  </a:schemeClr>
                </a:solidFill>
                <a:latin typeface="Berlin Sans FB" panose="020E0602020502020306" pitchFamily="34" charset="0"/>
              </a:rPr>
              <a:t>This is a clear expectation for every administrator, faculty and staff member.</a:t>
            </a:r>
          </a:p>
          <a:p>
            <a:pPr>
              <a:buFont typeface="Wingdings" panose="05000000000000000000" pitchFamily="2" charset="2"/>
              <a:buChar char="§"/>
            </a:pPr>
            <a:r>
              <a:rPr lang="en-US" sz="2500" dirty="0">
                <a:solidFill>
                  <a:schemeClr val="accent1">
                    <a:lumMod val="75000"/>
                  </a:schemeClr>
                </a:solidFill>
                <a:latin typeface="Berlin Sans FB" panose="020E0602020502020306" pitchFamily="34" charset="0"/>
              </a:rPr>
              <a:t>How are staff members expected to support the faith life of the school?</a:t>
            </a:r>
          </a:p>
          <a:p>
            <a:pPr>
              <a:buFont typeface="Wingdings" panose="05000000000000000000" pitchFamily="2" charset="2"/>
              <a:buChar char="§"/>
            </a:pPr>
            <a:r>
              <a:rPr lang="en-US" sz="2500" dirty="0">
                <a:solidFill>
                  <a:schemeClr val="accent1">
                    <a:lumMod val="75000"/>
                  </a:schemeClr>
                </a:solidFill>
                <a:latin typeface="Berlin Sans FB" panose="020E0602020502020306" pitchFamily="34" charset="0"/>
              </a:rPr>
              <a:t>How is this communicated?</a:t>
            </a:r>
          </a:p>
        </p:txBody>
      </p:sp>
    </p:spTree>
    <p:extLst>
      <p:ext uri="{BB962C8B-B14F-4D97-AF65-F5344CB8AC3E}">
        <p14:creationId xmlns:p14="http://schemas.microsoft.com/office/powerpoint/2010/main" val="267493194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122">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122">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12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uiExpand="1"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4E9FAC-A871-B2BD-1F9E-567415377B2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AFF4FAB-C0F4-0DEF-3D51-03ABBE7DFA48}"/>
              </a:ext>
            </a:extLst>
          </p:cNvPr>
          <p:cNvSpPr>
            <a:spLocks noGrp="1"/>
          </p:cNvSpPr>
          <p:nvPr>
            <p:ph type="title"/>
          </p:nvPr>
        </p:nvSpPr>
        <p:spPr>
          <a:solidFill>
            <a:schemeClr val="tx2">
              <a:lumMod val="75000"/>
            </a:schemeClr>
          </a:solidFill>
        </p:spPr>
        <p:txBody>
          <a:bodyPr rtlCol="0">
            <a:normAutofit/>
          </a:bodyPr>
          <a:lstStyle/>
          <a:p>
            <a:pPr fontAlgn="auto">
              <a:spcAft>
                <a:spcPts val="0"/>
              </a:spcAft>
              <a:defRPr/>
            </a:pPr>
            <a:r>
              <a:rPr lang="en-US" sz="3200" b="0" dirty="0">
                <a:solidFill>
                  <a:schemeClr val="bg1"/>
                </a:solidFill>
                <a:latin typeface="Berlin Sans FB" panose="020E0602020502020306" pitchFamily="34" charset="0"/>
              </a:rPr>
              <a:t>4.6 Individual staff member spiritual formation</a:t>
            </a:r>
          </a:p>
        </p:txBody>
      </p:sp>
      <p:sp>
        <p:nvSpPr>
          <p:cNvPr id="5122" name="Content Placeholder 2">
            <a:extLst>
              <a:ext uri="{FF2B5EF4-FFF2-40B4-BE49-F238E27FC236}">
                <a16:creationId xmlns:a16="http://schemas.microsoft.com/office/drawing/2014/main" id="{1C59E51B-3A4A-520C-114A-C03EA626EC82}"/>
              </a:ext>
            </a:extLst>
          </p:cNvPr>
          <p:cNvSpPr>
            <a:spLocks noGrp="1" noChangeArrowheads="1"/>
          </p:cNvSpPr>
          <p:nvPr>
            <p:ph sz="half" idx="1"/>
          </p:nvPr>
        </p:nvSpPr>
        <p:spPr>
          <a:xfrm>
            <a:off x="228600" y="1123949"/>
            <a:ext cx="8839200" cy="3813175"/>
          </a:xfrm>
        </p:spPr>
        <p:txBody>
          <a:bodyPr/>
          <a:lstStyle/>
          <a:p>
            <a:pPr marL="0" indent="0">
              <a:buNone/>
            </a:pPr>
            <a:r>
              <a:rPr lang="en-US" sz="2200" dirty="0">
                <a:solidFill>
                  <a:schemeClr val="accent1">
                    <a:lumMod val="75000"/>
                  </a:schemeClr>
                </a:solidFill>
                <a:latin typeface="Berlin Sans FB" panose="020E0602020502020306" pitchFamily="34" charset="0"/>
              </a:rPr>
              <a:t>The leader/leadership team attends to the </a:t>
            </a:r>
            <a:r>
              <a:rPr lang="en-US" sz="2200" dirty="0">
                <a:solidFill>
                  <a:schemeClr val="accent1">
                    <a:lumMod val="75000"/>
                  </a:schemeClr>
                </a:solidFill>
                <a:highlight>
                  <a:srgbClr val="00FFFF"/>
                </a:highlight>
                <a:latin typeface="Berlin Sans FB" panose="020E0602020502020306" pitchFamily="34" charset="0"/>
              </a:rPr>
              <a:t>unique formative needs </a:t>
            </a:r>
            <a:r>
              <a:rPr lang="en-US" sz="2200" dirty="0">
                <a:solidFill>
                  <a:schemeClr val="accent1">
                    <a:lumMod val="75000"/>
                  </a:schemeClr>
                </a:solidFill>
                <a:latin typeface="Berlin Sans FB" panose="020E0602020502020306" pitchFamily="34" charset="0"/>
              </a:rPr>
              <a:t>of all faculty and staff so that all faculty and staff are equipped to support an authentic and vibrant Catholic school faith community.</a:t>
            </a:r>
          </a:p>
          <a:p>
            <a:pPr marL="0" indent="0">
              <a:buNone/>
            </a:pPr>
            <a:endParaRPr lang="en-US" sz="500" dirty="0">
              <a:solidFill>
                <a:schemeClr val="accent1">
                  <a:lumMod val="75000"/>
                </a:schemeClr>
              </a:solidFill>
              <a:latin typeface="Berlin Sans FB" panose="020E0602020502020306" pitchFamily="34" charset="0"/>
            </a:endParaRPr>
          </a:p>
          <a:p>
            <a:pPr marL="0" indent="0">
              <a:buNone/>
            </a:pPr>
            <a:r>
              <a:rPr lang="en-US" sz="2200" dirty="0">
                <a:solidFill>
                  <a:schemeClr val="accent1">
                    <a:lumMod val="75000"/>
                  </a:schemeClr>
                </a:solidFill>
                <a:latin typeface="Berlin Sans FB" panose="020E0602020502020306" pitchFamily="34" charset="0"/>
              </a:rPr>
              <a:t>The leader/leadership team identifies the spiritual formation needs of all faculty and staff and offers </a:t>
            </a:r>
            <a:r>
              <a:rPr lang="en-US" sz="2200" dirty="0">
                <a:solidFill>
                  <a:schemeClr val="accent1">
                    <a:lumMod val="75000"/>
                  </a:schemeClr>
                </a:solidFill>
                <a:highlight>
                  <a:srgbClr val="00FFFF"/>
                </a:highlight>
                <a:latin typeface="Berlin Sans FB" panose="020E0602020502020306" pitchFamily="34" charset="0"/>
              </a:rPr>
              <a:t>opportunities for each member to increase and deepen</a:t>
            </a:r>
            <a:r>
              <a:rPr lang="en-US" sz="2200" dirty="0">
                <a:solidFill>
                  <a:schemeClr val="accent1">
                    <a:lumMod val="75000"/>
                  </a:schemeClr>
                </a:solidFill>
                <a:latin typeface="Berlin Sans FB" panose="020E0602020502020306" pitchFamily="34" charset="0"/>
              </a:rPr>
              <a:t> their understanding of the Catholic faith and their own </a:t>
            </a:r>
            <a:r>
              <a:rPr lang="en-US" sz="2200" dirty="0">
                <a:solidFill>
                  <a:schemeClr val="accent1">
                    <a:lumMod val="75000"/>
                  </a:schemeClr>
                </a:solidFill>
                <a:highlight>
                  <a:srgbClr val="00FFFF"/>
                </a:highlight>
                <a:latin typeface="Berlin Sans FB" panose="020E0602020502020306" pitchFamily="34" charset="0"/>
              </a:rPr>
              <a:t>spiritual journey </a:t>
            </a:r>
            <a:r>
              <a:rPr lang="en-US" sz="2200" dirty="0">
                <a:solidFill>
                  <a:schemeClr val="accent1">
                    <a:lumMod val="75000"/>
                  </a:schemeClr>
                </a:solidFill>
                <a:latin typeface="Berlin Sans FB" panose="020E0602020502020306" pitchFamily="34" charset="0"/>
              </a:rPr>
              <a:t>to increase their ability to support and participate in the vibrant Catholic school faith community.</a:t>
            </a:r>
          </a:p>
          <a:p>
            <a:pPr>
              <a:buFont typeface="Wingdings" panose="05000000000000000000" pitchFamily="2" charset="2"/>
              <a:buChar char="§"/>
            </a:pPr>
            <a:r>
              <a:rPr lang="en-US" sz="2200" dirty="0">
                <a:solidFill>
                  <a:schemeClr val="accent1">
                    <a:lumMod val="75000"/>
                  </a:schemeClr>
                </a:solidFill>
                <a:latin typeface="Berlin Sans FB" panose="020E0602020502020306" pitchFamily="34" charset="0"/>
              </a:rPr>
              <a:t>How are unique staff needs determined?</a:t>
            </a:r>
          </a:p>
          <a:p>
            <a:pPr>
              <a:buFont typeface="Wingdings" panose="05000000000000000000" pitchFamily="2" charset="2"/>
              <a:buChar char="§"/>
            </a:pPr>
            <a:r>
              <a:rPr lang="en-US" sz="2200" dirty="0">
                <a:solidFill>
                  <a:schemeClr val="accent1">
                    <a:lumMod val="75000"/>
                  </a:schemeClr>
                </a:solidFill>
                <a:latin typeface="Berlin Sans FB" panose="020E0602020502020306" pitchFamily="34" charset="0"/>
              </a:rPr>
              <a:t>What is offered to assist in spiritual journeys?</a:t>
            </a:r>
          </a:p>
        </p:txBody>
      </p:sp>
    </p:spTree>
    <p:extLst>
      <p:ext uri="{BB962C8B-B14F-4D97-AF65-F5344CB8AC3E}">
        <p14:creationId xmlns:p14="http://schemas.microsoft.com/office/powerpoint/2010/main" val="389063990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122">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122">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12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uiExpand="1"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F24CA1-746B-5374-5363-05114903D27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E3F1A78-3E29-954B-5DE8-DB9CE1FE171F}"/>
              </a:ext>
            </a:extLst>
          </p:cNvPr>
          <p:cNvSpPr>
            <a:spLocks noGrp="1"/>
          </p:cNvSpPr>
          <p:nvPr>
            <p:ph type="ctrTitle"/>
          </p:nvPr>
        </p:nvSpPr>
        <p:spPr/>
        <p:txBody>
          <a:bodyPr/>
          <a:lstStyle/>
          <a:p>
            <a:r>
              <a:rPr lang="en-US" dirty="0"/>
              <a:t>Questions on Standard 4</a:t>
            </a:r>
          </a:p>
        </p:txBody>
      </p:sp>
    </p:spTree>
    <p:extLst>
      <p:ext uri="{BB962C8B-B14F-4D97-AF65-F5344CB8AC3E}">
        <p14:creationId xmlns:p14="http://schemas.microsoft.com/office/powerpoint/2010/main" val="5985289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4017FE-8ED9-41DB-8973-1DA615B2943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FC904E5-72E8-260C-0991-B6789974DD2E}"/>
              </a:ext>
            </a:extLst>
          </p:cNvPr>
          <p:cNvSpPr>
            <a:spLocks noGrp="1"/>
          </p:cNvSpPr>
          <p:nvPr>
            <p:ph type="title"/>
          </p:nvPr>
        </p:nvSpPr>
        <p:spPr>
          <a:solidFill>
            <a:schemeClr val="tx2">
              <a:lumMod val="75000"/>
            </a:schemeClr>
          </a:solidFill>
        </p:spPr>
        <p:txBody>
          <a:bodyPr rtlCol="0">
            <a:normAutofit/>
          </a:bodyPr>
          <a:lstStyle/>
          <a:p>
            <a:pPr fontAlgn="auto">
              <a:spcAft>
                <a:spcPts val="0"/>
              </a:spcAft>
              <a:defRPr/>
            </a:pPr>
            <a:r>
              <a:rPr lang="en-US" sz="3200" b="0" dirty="0">
                <a:solidFill>
                  <a:schemeClr val="bg1"/>
                </a:solidFill>
                <a:latin typeface="Berlin Sans FB" panose="020E0602020502020306" pitchFamily="34" charset="0"/>
              </a:rPr>
              <a:t>New Rubrics</a:t>
            </a:r>
          </a:p>
        </p:txBody>
      </p:sp>
      <p:sp>
        <p:nvSpPr>
          <p:cNvPr id="5122" name="Content Placeholder 2">
            <a:extLst>
              <a:ext uri="{FF2B5EF4-FFF2-40B4-BE49-F238E27FC236}">
                <a16:creationId xmlns:a16="http://schemas.microsoft.com/office/drawing/2014/main" id="{58EE5CE4-2758-6C2A-A7E3-92BE53208E56}"/>
              </a:ext>
            </a:extLst>
          </p:cNvPr>
          <p:cNvSpPr>
            <a:spLocks noGrp="1" noChangeArrowheads="1"/>
          </p:cNvSpPr>
          <p:nvPr>
            <p:ph sz="half" idx="1"/>
          </p:nvPr>
        </p:nvSpPr>
        <p:spPr>
          <a:xfrm>
            <a:off x="457200" y="1123950"/>
            <a:ext cx="8458200" cy="3505200"/>
          </a:xfrm>
        </p:spPr>
        <p:txBody>
          <a:bodyPr/>
          <a:lstStyle/>
          <a:p>
            <a:pPr marL="0" indent="0">
              <a:buNone/>
            </a:pPr>
            <a:r>
              <a:rPr lang="en-US" sz="2500" dirty="0">
                <a:solidFill>
                  <a:schemeClr val="accent1">
                    <a:lumMod val="75000"/>
                  </a:schemeClr>
                </a:solidFill>
                <a:latin typeface="Berlin Sans FB" panose="020E0602020502020306" pitchFamily="34" charset="0"/>
                <a:hlinkClick r:id="rId3"/>
              </a:rPr>
              <a:t>https://eas-ed.org/elementary-and-secondary-school-manuals</a:t>
            </a:r>
            <a:endParaRPr lang="en-US" sz="2500" dirty="0">
              <a:solidFill>
                <a:schemeClr val="accent1">
                  <a:lumMod val="75000"/>
                </a:schemeClr>
              </a:solidFill>
              <a:latin typeface="Berlin Sans FB" panose="020E0602020502020306" pitchFamily="34" charset="0"/>
            </a:endParaRPr>
          </a:p>
          <a:p>
            <a:pPr marL="0" indent="0">
              <a:buNone/>
            </a:pPr>
            <a:endParaRPr lang="en-US" sz="2500" dirty="0">
              <a:solidFill>
                <a:schemeClr val="accent1">
                  <a:lumMod val="75000"/>
                </a:schemeClr>
              </a:solidFill>
              <a:latin typeface="Berlin Sans FB" panose="020E0602020502020306" pitchFamily="34" charset="0"/>
            </a:endParaRPr>
          </a:p>
          <a:p>
            <a:pPr marL="0" indent="0">
              <a:buNone/>
            </a:pPr>
            <a:r>
              <a:rPr lang="en-US" sz="2500" dirty="0">
                <a:solidFill>
                  <a:schemeClr val="accent1">
                    <a:lumMod val="75000"/>
                  </a:schemeClr>
                </a:solidFill>
                <a:latin typeface="Berlin Sans FB" panose="020E0602020502020306" pitchFamily="34" charset="0"/>
              </a:rPr>
              <a:t>Standards and Benchmarks: </a:t>
            </a:r>
          </a:p>
          <a:p>
            <a:pPr marL="0" indent="0">
              <a:buNone/>
            </a:pPr>
            <a:endParaRPr lang="en-US" sz="2500" dirty="0">
              <a:solidFill>
                <a:schemeClr val="accent1">
                  <a:lumMod val="75000"/>
                </a:schemeClr>
              </a:solidFill>
              <a:latin typeface="Berlin Sans FB" panose="020E0602020502020306" pitchFamily="34" charset="0"/>
            </a:endParaRPr>
          </a:p>
          <a:p>
            <a:pPr marL="0" indent="0">
              <a:buNone/>
            </a:pPr>
            <a:r>
              <a:rPr lang="en-US" sz="2500" dirty="0">
                <a:solidFill>
                  <a:schemeClr val="accent1">
                    <a:lumMod val="75000"/>
                  </a:schemeClr>
                </a:solidFill>
                <a:latin typeface="Berlin Sans FB" panose="020E0602020502020306" pitchFamily="34" charset="0"/>
              </a:rPr>
              <a:t>Rubrics: </a:t>
            </a:r>
          </a:p>
        </p:txBody>
      </p:sp>
      <p:pic>
        <p:nvPicPr>
          <p:cNvPr id="4" name="Picture 3">
            <a:extLst>
              <a:ext uri="{FF2B5EF4-FFF2-40B4-BE49-F238E27FC236}">
                <a16:creationId xmlns:a16="http://schemas.microsoft.com/office/drawing/2014/main" id="{A1DD8FFD-ED2E-0C61-E179-F9EC5EA99F6B}"/>
              </a:ext>
            </a:extLst>
          </p:cNvPr>
          <p:cNvPicPr>
            <a:picLocks noChangeAspect="1"/>
          </p:cNvPicPr>
          <p:nvPr/>
        </p:nvPicPr>
        <p:blipFill>
          <a:blip r:embed="rId4"/>
          <a:stretch>
            <a:fillRect/>
          </a:stretch>
        </p:blipFill>
        <p:spPr>
          <a:xfrm>
            <a:off x="4689300" y="1881187"/>
            <a:ext cx="1381125" cy="1381125"/>
          </a:xfrm>
          <a:prstGeom prst="rect">
            <a:avLst/>
          </a:prstGeom>
        </p:spPr>
      </p:pic>
      <p:pic>
        <p:nvPicPr>
          <p:cNvPr id="6" name="Picture 5">
            <a:extLst>
              <a:ext uri="{FF2B5EF4-FFF2-40B4-BE49-F238E27FC236}">
                <a16:creationId xmlns:a16="http://schemas.microsoft.com/office/drawing/2014/main" id="{6FE23E67-D299-C17A-2A49-A41DE30B19F2}"/>
              </a:ext>
            </a:extLst>
          </p:cNvPr>
          <p:cNvPicPr>
            <a:picLocks noChangeAspect="1"/>
          </p:cNvPicPr>
          <p:nvPr/>
        </p:nvPicPr>
        <p:blipFill>
          <a:blip r:embed="rId5"/>
          <a:stretch>
            <a:fillRect/>
          </a:stretch>
        </p:blipFill>
        <p:spPr>
          <a:xfrm>
            <a:off x="1892888" y="2876550"/>
            <a:ext cx="1381125" cy="1381125"/>
          </a:xfrm>
          <a:prstGeom prst="rect">
            <a:avLst/>
          </a:prstGeom>
        </p:spPr>
      </p:pic>
    </p:spTree>
    <p:extLst>
      <p:ext uri="{BB962C8B-B14F-4D97-AF65-F5344CB8AC3E}">
        <p14:creationId xmlns:p14="http://schemas.microsoft.com/office/powerpoint/2010/main" val="363242225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2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12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uiExpand="1"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F96411-D321-4091-AF44-D416B965FBEE}"/>
              </a:ext>
            </a:extLst>
          </p:cNvPr>
          <p:cNvSpPr>
            <a:spLocks noGrp="1"/>
          </p:cNvSpPr>
          <p:nvPr>
            <p:ph type="title"/>
          </p:nvPr>
        </p:nvSpPr>
        <p:spPr/>
        <p:txBody>
          <a:bodyPr/>
          <a:lstStyle/>
          <a:p>
            <a:r>
              <a:rPr lang="en-US" dirty="0"/>
              <a:t>Questions?</a:t>
            </a:r>
          </a:p>
        </p:txBody>
      </p:sp>
      <p:sp>
        <p:nvSpPr>
          <p:cNvPr id="3" name="Content Placeholder 2">
            <a:extLst>
              <a:ext uri="{FF2B5EF4-FFF2-40B4-BE49-F238E27FC236}">
                <a16:creationId xmlns:a16="http://schemas.microsoft.com/office/drawing/2014/main" id="{46B16741-F33A-41F7-9087-D69A066E4FC1}"/>
              </a:ext>
            </a:extLst>
          </p:cNvPr>
          <p:cNvSpPr>
            <a:spLocks noGrp="1"/>
          </p:cNvSpPr>
          <p:nvPr>
            <p:ph idx="1"/>
          </p:nvPr>
        </p:nvSpPr>
        <p:spPr>
          <a:xfrm>
            <a:off x="457200" y="1196663"/>
            <a:ext cx="8229600" cy="3394075"/>
          </a:xfrm>
        </p:spPr>
        <p:txBody>
          <a:bodyPr/>
          <a:lstStyle/>
          <a:p>
            <a:pPr marL="0" indent="0">
              <a:lnSpc>
                <a:spcPct val="100000"/>
              </a:lnSpc>
              <a:spcBef>
                <a:spcPts val="0"/>
              </a:spcBef>
              <a:buNone/>
            </a:pPr>
            <a:r>
              <a:rPr lang="en-US" sz="2400" dirty="0">
                <a:latin typeface="Berlin Sans FB" panose="020E0602020502020306" pitchFamily="34" charset="0"/>
              </a:rPr>
              <a:t>Mary Camp</a:t>
            </a:r>
          </a:p>
          <a:p>
            <a:pPr marL="0" indent="0">
              <a:lnSpc>
                <a:spcPct val="100000"/>
              </a:lnSpc>
              <a:spcBef>
                <a:spcPts val="0"/>
              </a:spcBef>
              <a:buNone/>
            </a:pPr>
            <a:r>
              <a:rPr lang="en-US" sz="2400" dirty="0">
                <a:latin typeface="Berlin Sans FB" panose="020E0602020502020306" pitchFamily="34" charset="0"/>
              </a:rPr>
              <a:t>Director of Accreditation</a:t>
            </a:r>
          </a:p>
          <a:p>
            <a:pPr marL="0" indent="0">
              <a:lnSpc>
                <a:spcPct val="100000"/>
              </a:lnSpc>
              <a:spcBef>
                <a:spcPts val="0"/>
              </a:spcBef>
              <a:buNone/>
            </a:pPr>
            <a:r>
              <a:rPr lang="en-US" sz="2400" dirty="0">
                <a:latin typeface="Berlin Sans FB" panose="020E0602020502020306" pitchFamily="34" charset="0"/>
                <a:hlinkClick r:id="rId3"/>
              </a:rPr>
              <a:t>mcamp@flacathconf.org</a:t>
            </a:r>
            <a:r>
              <a:rPr lang="en-US" sz="2400" dirty="0">
                <a:latin typeface="Berlin Sans FB" panose="020E0602020502020306" pitchFamily="34" charset="0"/>
              </a:rPr>
              <a:t> </a:t>
            </a:r>
          </a:p>
          <a:p>
            <a:pPr marL="0" indent="0">
              <a:lnSpc>
                <a:spcPct val="100000"/>
              </a:lnSpc>
              <a:spcBef>
                <a:spcPts val="0"/>
              </a:spcBef>
              <a:buNone/>
            </a:pPr>
            <a:r>
              <a:rPr lang="en-US" sz="2400" dirty="0">
                <a:latin typeface="Berlin Sans FB" panose="020E0602020502020306" pitchFamily="34" charset="0"/>
              </a:rPr>
              <a:t>850-224-7906</a:t>
            </a:r>
          </a:p>
          <a:p>
            <a:pPr marL="0" indent="0">
              <a:lnSpc>
                <a:spcPct val="100000"/>
              </a:lnSpc>
              <a:spcBef>
                <a:spcPts val="0"/>
              </a:spcBef>
              <a:buNone/>
            </a:pPr>
            <a:endParaRPr lang="en-US" sz="2400" dirty="0">
              <a:latin typeface="Berlin Sans FB" panose="020E0602020502020306" pitchFamily="34" charset="0"/>
            </a:endParaRPr>
          </a:p>
          <a:p>
            <a:pPr marL="0" indent="0">
              <a:lnSpc>
                <a:spcPct val="100000"/>
              </a:lnSpc>
              <a:spcBef>
                <a:spcPts val="0"/>
              </a:spcBef>
              <a:buNone/>
            </a:pPr>
            <a:r>
              <a:rPr lang="en-US" sz="2400" dirty="0">
                <a:latin typeface="Berlin Sans FB" panose="020E0602020502020306" pitchFamily="34" charset="0"/>
              </a:rPr>
              <a:t>Shelley Bosko</a:t>
            </a:r>
          </a:p>
          <a:p>
            <a:pPr marL="0" indent="0">
              <a:lnSpc>
                <a:spcPct val="100000"/>
              </a:lnSpc>
              <a:spcBef>
                <a:spcPts val="0"/>
              </a:spcBef>
              <a:buNone/>
            </a:pPr>
            <a:r>
              <a:rPr lang="en-US" sz="2400" dirty="0">
                <a:latin typeface="Berlin Sans FB" panose="020E0602020502020306" pitchFamily="34" charset="0"/>
              </a:rPr>
              <a:t>Associate for Accreditation</a:t>
            </a:r>
          </a:p>
          <a:p>
            <a:pPr marL="0" indent="0">
              <a:lnSpc>
                <a:spcPct val="100000"/>
              </a:lnSpc>
              <a:spcBef>
                <a:spcPts val="0"/>
              </a:spcBef>
              <a:buNone/>
            </a:pPr>
            <a:r>
              <a:rPr lang="en-US" sz="2400" dirty="0">
                <a:latin typeface="Berlin Sans FB" panose="020E0602020502020306" pitchFamily="34" charset="0"/>
                <a:hlinkClick r:id="rId4"/>
              </a:rPr>
              <a:t>sbosko@flacathconf.org</a:t>
            </a:r>
            <a:endParaRPr lang="en-US" sz="2400" dirty="0">
              <a:latin typeface="Berlin Sans FB" panose="020E0602020502020306" pitchFamily="34" charset="0"/>
            </a:endParaRPr>
          </a:p>
          <a:p>
            <a:pPr marL="0" indent="0">
              <a:lnSpc>
                <a:spcPct val="100000"/>
              </a:lnSpc>
              <a:spcBef>
                <a:spcPts val="0"/>
              </a:spcBef>
              <a:buNone/>
            </a:pPr>
            <a:r>
              <a:rPr lang="en-US" sz="2400" dirty="0">
                <a:latin typeface="Berlin Sans FB" panose="020E0602020502020306" pitchFamily="34" charset="0"/>
              </a:rPr>
              <a:t>407-404-0766</a:t>
            </a:r>
          </a:p>
          <a:p>
            <a:pPr marL="0" indent="0">
              <a:buNone/>
            </a:pPr>
            <a:endParaRPr lang="en-US" sz="2400" dirty="0">
              <a:latin typeface="Berlin Sans FB" panose="020E0602020502020306" pitchFamily="34" charset="0"/>
            </a:endParaRPr>
          </a:p>
        </p:txBody>
      </p:sp>
      <p:pic>
        <p:nvPicPr>
          <p:cNvPr id="4" name="Picture 3">
            <a:extLst>
              <a:ext uri="{FF2B5EF4-FFF2-40B4-BE49-F238E27FC236}">
                <a16:creationId xmlns:a16="http://schemas.microsoft.com/office/drawing/2014/main" id="{B85D03EB-0C60-4AF9-8C56-B4F2B38E0A43}"/>
              </a:ext>
            </a:extLst>
          </p:cNvPr>
          <p:cNvPicPr>
            <a:picLocks noChangeAspect="1"/>
          </p:cNvPicPr>
          <p:nvPr/>
        </p:nvPicPr>
        <p:blipFill>
          <a:blip r:embed="rId5"/>
          <a:stretch>
            <a:fillRect/>
          </a:stretch>
        </p:blipFill>
        <p:spPr>
          <a:xfrm>
            <a:off x="6781800" y="1962150"/>
            <a:ext cx="1076325" cy="1076325"/>
          </a:xfrm>
          <a:prstGeom prst="rect">
            <a:avLst/>
          </a:prstGeom>
        </p:spPr>
      </p:pic>
      <p:sp>
        <p:nvSpPr>
          <p:cNvPr id="6" name="TextBox 5">
            <a:extLst>
              <a:ext uri="{FF2B5EF4-FFF2-40B4-BE49-F238E27FC236}">
                <a16:creationId xmlns:a16="http://schemas.microsoft.com/office/drawing/2014/main" id="{2DA611F9-F43F-481A-BAD9-D98F9C07E226}"/>
              </a:ext>
            </a:extLst>
          </p:cNvPr>
          <p:cNvSpPr txBox="1"/>
          <p:nvPr/>
        </p:nvSpPr>
        <p:spPr>
          <a:xfrm>
            <a:off x="6096000" y="3285380"/>
            <a:ext cx="2971800" cy="338554"/>
          </a:xfrm>
          <a:prstGeom prst="rect">
            <a:avLst/>
          </a:prstGeom>
          <a:noFill/>
        </p:spPr>
        <p:txBody>
          <a:bodyPr wrap="square" rtlCol="0">
            <a:spAutoFit/>
          </a:bodyPr>
          <a:lstStyle/>
          <a:p>
            <a:pPr algn="ctr"/>
            <a:r>
              <a:rPr lang="en-US" sz="800" dirty="0"/>
              <a:t>Slide deck (recording available after the webinar)</a:t>
            </a:r>
          </a:p>
          <a:p>
            <a:pPr algn="ctr"/>
            <a:r>
              <a:rPr lang="en-US" sz="800" dirty="0">
                <a:hlinkClick r:id="rId6"/>
              </a:rPr>
              <a:t>https://eas-ed.org/presentation-recordings-and-powerpoints</a:t>
            </a:r>
            <a:r>
              <a:rPr lang="en-US" sz="800" dirty="0"/>
              <a:t> </a:t>
            </a:r>
          </a:p>
        </p:txBody>
      </p:sp>
    </p:spTree>
    <p:extLst>
      <p:ext uri="{BB962C8B-B14F-4D97-AF65-F5344CB8AC3E}">
        <p14:creationId xmlns:p14="http://schemas.microsoft.com/office/powerpoint/2010/main" val="3927092675"/>
      </p:ext>
    </p:extLst>
  </p:cSld>
  <p:clrMapOvr>
    <a:masterClrMapping/>
  </p:clrMapOvr>
  <p:transition spd="slow">
    <p:push dir="u"/>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CC0F33-4952-45D5-B61F-A9495B45028E}"/>
              </a:ext>
            </a:extLst>
          </p:cNvPr>
          <p:cNvSpPr>
            <a:spLocks noGrp="1"/>
          </p:cNvSpPr>
          <p:nvPr>
            <p:ph type="title"/>
          </p:nvPr>
        </p:nvSpPr>
        <p:spPr>
          <a:xfrm>
            <a:off x="152400" y="206375"/>
            <a:ext cx="8915400" cy="857250"/>
          </a:xfrm>
          <a:solidFill>
            <a:schemeClr val="tx2">
              <a:lumMod val="75000"/>
            </a:schemeClr>
          </a:solidFill>
        </p:spPr>
        <p:txBody>
          <a:bodyPr rtlCol="0">
            <a:noAutofit/>
          </a:bodyPr>
          <a:lstStyle/>
          <a:p>
            <a:pPr fontAlgn="auto">
              <a:spcAft>
                <a:spcPts val="0"/>
              </a:spcAft>
              <a:defRPr/>
            </a:pPr>
            <a:r>
              <a:rPr lang="en-US" sz="3200" b="0" dirty="0">
                <a:solidFill>
                  <a:schemeClr val="bg1"/>
                </a:solidFill>
                <a:latin typeface="Berlin Sans FB" panose="020E0602020502020306" pitchFamily="34" charset="0"/>
              </a:rPr>
              <a:t>Closing Prayer</a:t>
            </a:r>
          </a:p>
        </p:txBody>
      </p:sp>
      <p:sp>
        <p:nvSpPr>
          <p:cNvPr id="4098" name="Content Placeholder 2">
            <a:extLst>
              <a:ext uri="{FF2B5EF4-FFF2-40B4-BE49-F238E27FC236}">
                <a16:creationId xmlns:a16="http://schemas.microsoft.com/office/drawing/2014/main" id="{35768027-838D-4C50-8893-E66112287644}"/>
              </a:ext>
            </a:extLst>
          </p:cNvPr>
          <p:cNvSpPr>
            <a:spLocks noGrp="1" noChangeArrowheads="1"/>
          </p:cNvSpPr>
          <p:nvPr>
            <p:ph idx="1"/>
          </p:nvPr>
        </p:nvSpPr>
        <p:spPr>
          <a:xfrm>
            <a:off x="1676400" y="1581150"/>
            <a:ext cx="6248400" cy="3226904"/>
          </a:xfrm>
        </p:spPr>
        <p:txBody>
          <a:bodyPr/>
          <a:lstStyle/>
          <a:p>
            <a:pPr marL="0" indent="0">
              <a:buNone/>
            </a:pPr>
            <a:r>
              <a:rPr lang="en-US" altLang="en-US" sz="2400" dirty="0">
                <a:solidFill>
                  <a:schemeClr val="accent1">
                    <a:lumMod val="75000"/>
                  </a:schemeClr>
                </a:solidFill>
                <a:latin typeface="Berlin Sans FB" panose="020E0602020502020306" pitchFamily="34" charset="0"/>
              </a:rPr>
              <a:t>We give Thee thanks for all Thy benefits, almighty God, who live and reign forever. Glory be to the Father and to the Son and to the Holy Spirit. As it was in the beginning is now and ever shall be world without end. Amen.</a:t>
            </a:r>
          </a:p>
        </p:txBody>
      </p:sp>
    </p:spTree>
    <p:extLst>
      <p:ext uri="{BB962C8B-B14F-4D97-AF65-F5344CB8AC3E}">
        <p14:creationId xmlns:p14="http://schemas.microsoft.com/office/powerpoint/2010/main" val="197894866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421502-B1F6-CB4E-F666-535C1A382E0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6328BF3-BF0D-C7CF-4970-E980F13EA91C}"/>
              </a:ext>
            </a:extLst>
          </p:cNvPr>
          <p:cNvSpPr>
            <a:spLocks noGrp="1"/>
          </p:cNvSpPr>
          <p:nvPr>
            <p:ph type="title"/>
          </p:nvPr>
        </p:nvSpPr>
        <p:spPr>
          <a:xfrm>
            <a:off x="152400" y="206375"/>
            <a:ext cx="8915400" cy="857250"/>
          </a:xfrm>
          <a:solidFill>
            <a:schemeClr val="tx2">
              <a:lumMod val="75000"/>
            </a:schemeClr>
          </a:solidFill>
        </p:spPr>
        <p:txBody>
          <a:bodyPr rtlCol="0">
            <a:noAutofit/>
          </a:bodyPr>
          <a:lstStyle/>
          <a:p>
            <a:pPr fontAlgn="auto">
              <a:spcAft>
                <a:spcPts val="0"/>
              </a:spcAft>
              <a:defRPr/>
            </a:pPr>
            <a:r>
              <a:rPr lang="en-US" sz="3200" b="0" dirty="0">
                <a:solidFill>
                  <a:schemeClr val="bg1"/>
                </a:solidFill>
                <a:latin typeface="Berlin Sans FB" panose="020E0602020502020306" pitchFamily="34" charset="0"/>
              </a:rPr>
              <a:t>In General</a:t>
            </a:r>
          </a:p>
        </p:txBody>
      </p:sp>
      <p:sp>
        <p:nvSpPr>
          <p:cNvPr id="4098" name="Content Placeholder 2">
            <a:extLst>
              <a:ext uri="{FF2B5EF4-FFF2-40B4-BE49-F238E27FC236}">
                <a16:creationId xmlns:a16="http://schemas.microsoft.com/office/drawing/2014/main" id="{6ACE32FE-D35C-CE03-764A-3923525725FC}"/>
              </a:ext>
            </a:extLst>
          </p:cNvPr>
          <p:cNvSpPr>
            <a:spLocks noGrp="1" noChangeArrowheads="1"/>
          </p:cNvSpPr>
          <p:nvPr>
            <p:ph idx="1"/>
          </p:nvPr>
        </p:nvSpPr>
        <p:spPr>
          <a:xfrm>
            <a:off x="152400" y="1071079"/>
            <a:ext cx="8915400" cy="1881671"/>
          </a:xfrm>
        </p:spPr>
        <p:txBody>
          <a:bodyPr/>
          <a:lstStyle/>
          <a:p>
            <a:pPr>
              <a:buFont typeface="Wingdings" panose="05000000000000000000" pitchFamily="2" charset="2"/>
              <a:buChar char="§"/>
            </a:pPr>
            <a:r>
              <a:rPr lang="en-US" altLang="en-US" sz="2500" dirty="0">
                <a:solidFill>
                  <a:schemeClr val="accent1">
                    <a:lumMod val="75000"/>
                  </a:schemeClr>
                </a:solidFill>
                <a:latin typeface="Berlin Sans FB" panose="020E0602020502020306" pitchFamily="34" charset="0"/>
              </a:rPr>
              <a:t>Using Level 3: Fully Meets the Benchmark</a:t>
            </a:r>
          </a:p>
          <a:p>
            <a:pPr>
              <a:buFont typeface="Wingdings" panose="05000000000000000000" pitchFamily="2" charset="2"/>
              <a:buChar char="§"/>
            </a:pPr>
            <a:r>
              <a:rPr lang="en-US" altLang="en-US" sz="2500" dirty="0">
                <a:solidFill>
                  <a:schemeClr val="accent1">
                    <a:lumMod val="75000"/>
                  </a:schemeClr>
                </a:solidFill>
                <a:latin typeface="Berlin Sans FB" panose="020E0602020502020306" pitchFamily="34" charset="0"/>
              </a:rPr>
              <a:t>Many changes to the rubrics; most schools – partially meets level</a:t>
            </a:r>
          </a:p>
          <a:p>
            <a:pPr>
              <a:buFont typeface="Wingdings" panose="05000000000000000000" pitchFamily="2" charset="2"/>
              <a:buChar char="§"/>
            </a:pPr>
            <a:r>
              <a:rPr lang="en-US" altLang="en-US" sz="2500" dirty="0">
                <a:solidFill>
                  <a:schemeClr val="accent1">
                    <a:lumMod val="75000"/>
                  </a:schemeClr>
                </a:solidFill>
                <a:latin typeface="Berlin Sans FB" panose="020E0602020502020306" pitchFamily="34" charset="0"/>
              </a:rPr>
              <a:t>Glossary: </a:t>
            </a:r>
            <a:r>
              <a:rPr lang="en-US" altLang="en-US" sz="2500" dirty="0">
                <a:solidFill>
                  <a:schemeClr val="accent1">
                    <a:lumMod val="75000"/>
                  </a:schemeClr>
                </a:solidFill>
                <a:latin typeface="Berlin Sans FB" panose="020E0602020502020306" pitchFamily="34" charset="0"/>
                <a:hlinkClick r:id="rId3"/>
              </a:rPr>
              <a:t>https://ncea.org/NSBECS</a:t>
            </a:r>
            <a:r>
              <a:rPr lang="en-US" altLang="en-US" sz="2500" dirty="0">
                <a:solidFill>
                  <a:schemeClr val="accent1">
                    <a:lumMod val="75000"/>
                  </a:schemeClr>
                </a:solidFill>
                <a:latin typeface="Berlin Sans FB" panose="020E0602020502020306" pitchFamily="34" charset="0"/>
              </a:rPr>
              <a:t> (Resources-Glossary)</a:t>
            </a:r>
          </a:p>
          <a:p>
            <a:pPr>
              <a:buFont typeface="Wingdings" panose="05000000000000000000" pitchFamily="2" charset="2"/>
              <a:buChar char="§"/>
            </a:pPr>
            <a:r>
              <a:rPr lang="en-US" altLang="en-US" sz="2500" dirty="0">
                <a:solidFill>
                  <a:schemeClr val="accent1">
                    <a:lumMod val="75000"/>
                  </a:schemeClr>
                </a:solidFill>
                <a:latin typeface="Berlin Sans FB" panose="020E0602020502020306" pitchFamily="34" charset="0"/>
              </a:rPr>
              <a:t>Reflection questions</a:t>
            </a:r>
          </a:p>
        </p:txBody>
      </p:sp>
      <p:pic>
        <p:nvPicPr>
          <p:cNvPr id="4" name="Picture 3">
            <a:extLst>
              <a:ext uri="{FF2B5EF4-FFF2-40B4-BE49-F238E27FC236}">
                <a16:creationId xmlns:a16="http://schemas.microsoft.com/office/drawing/2014/main" id="{C4E80552-67EF-D826-C762-4D3930724AC7}"/>
              </a:ext>
            </a:extLst>
          </p:cNvPr>
          <p:cNvPicPr>
            <a:picLocks noChangeAspect="1"/>
          </p:cNvPicPr>
          <p:nvPr/>
        </p:nvPicPr>
        <p:blipFill>
          <a:blip r:embed="rId4"/>
          <a:stretch>
            <a:fillRect/>
          </a:stretch>
        </p:blipFill>
        <p:spPr>
          <a:xfrm>
            <a:off x="6019800" y="2952750"/>
            <a:ext cx="1419225" cy="1419225"/>
          </a:xfrm>
          <a:prstGeom prst="rect">
            <a:avLst/>
          </a:prstGeom>
        </p:spPr>
      </p:pic>
    </p:spTree>
    <p:extLst>
      <p:ext uri="{BB962C8B-B14F-4D97-AF65-F5344CB8AC3E}">
        <p14:creationId xmlns:p14="http://schemas.microsoft.com/office/powerpoint/2010/main" val="62959005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9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09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09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269726-CBA2-BB50-0BB2-A3D35390178F}"/>
              </a:ext>
            </a:extLst>
          </p:cNvPr>
          <p:cNvSpPr>
            <a:spLocks noGrp="1"/>
          </p:cNvSpPr>
          <p:nvPr>
            <p:ph type="title"/>
          </p:nvPr>
        </p:nvSpPr>
        <p:spPr>
          <a:xfrm>
            <a:off x="990600" y="1733550"/>
            <a:ext cx="7772400" cy="1021556"/>
          </a:xfrm>
        </p:spPr>
        <p:txBody>
          <a:bodyPr/>
          <a:lstStyle/>
          <a:p>
            <a:pPr algn="ctr"/>
            <a:r>
              <a:rPr lang="en-US" dirty="0"/>
              <a:t>Standard 1</a:t>
            </a:r>
            <a:br>
              <a:rPr lang="en-US" dirty="0"/>
            </a:br>
            <a:r>
              <a:rPr lang="en-US" dirty="0"/>
              <a:t>Mission statement and its use</a:t>
            </a:r>
          </a:p>
        </p:txBody>
      </p:sp>
    </p:spTree>
    <p:extLst>
      <p:ext uri="{BB962C8B-B14F-4D97-AF65-F5344CB8AC3E}">
        <p14:creationId xmlns:p14="http://schemas.microsoft.com/office/powerpoint/2010/main" val="38299282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15D6FE-19C3-4551-BD66-78BEC06A4886}"/>
              </a:ext>
            </a:extLst>
          </p:cNvPr>
          <p:cNvSpPr>
            <a:spLocks noGrp="1"/>
          </p:cNvSpPr>
          <p:nvPr>
            <p:ph type="title"/>
          </p:nvPr>
        </p:nvSpPr>
        <p:spPr>
          <a:solidFill>
            <a:schemeClr val="tx2">
              <a:lumMod val="75000"/>
            </a:schemeClr>
          </a:solidFill>
        </p:spPr>
        <p:txBody>
          <a:bodyPr rtlCol="0">
            <a:normAutofit fontScale="90000"/>
          </a:bodyPr>
          <a:lstStyle/>
          <a:p>
            <a:pPr fontAlgn="auto">
              <a:spcAft>
                <a:spcPts val="0"/>
              </a:spcAft>
              <a:defRPr/>
            </a:pPr>
            <a:r>
              <a:rPr lang="en-US" sz="3200" b="0" dirty="0">
                <a:solidFill>
                  <a:schemeClr val="bg1"/>
                </a:solidFill>
                <a:latin typeface="Berlin Sans FB" panose="020E0602020502020306" pitchFamily="34" charset="0"/>
              </a:rPr>
              <a:t>1.1 Catholic mission statement with school charism</a:t>
            </a:r>
          </a:p>
        </p:txBody>
      </p:sp>
      <p:sp>
        <p:nvSpPr>
          <p:cNvPr id="5122" name="Content Placeholder 2">
            <a:extLst>
              <a:ext uri="{FF2B5EF4-FFF2-40B4-BE49-F238E27FC236}">
                <a16:creationId xmlns:a16="http://schemas.microsoft.com/office/drawing/2014/main" id="{6E017B27-9DCC-488B-B580-7A0F8031DBC2}"/>
              </a:ext>
            </a:extLst>
          </p:cNvPr>
          <p:cNvSpPr>
            <a:spLocks noGrp="1" noChangeArrowheads="1"/>
          </p:cNvSpPr>
          <p:nvPr>
            <p:ph sz="half" idx="1"/>
          </p:nvPr>
        </p:nvSpPr>
        <p:spPr>
          <a:xfrm>
            <a:off x="457200" y="1123950"/>
            <a:ext cx="8458200" cy="2743200"/>
          </a:xfrm>
        </p:spPr>
        <p:txBody>
          <a:bodyPr/>
          <a:lstStyle/>
          <a:p>
            <a:pPr marL="0" indent="0">
              <a:buNone/>
            </a:pPr>
            <a:r>
              <a:rPr lang="en-US" sz="2500" dirty="0">
                <a:solidFill>
                  <a:schemeClr val="accent1">
                    <a:lumMod val="75000"/>
                  </a:schemeClr>
                </a:solidFill>
                <a:latin typeface="Berlin Sans FB" panose="020E0602020502020306" pitchFamily="34" charset="0"/>
              </a:rPr>
              <a:t>The governing body and the leader/leadership team ensure that the mission statement </a:t>
            </a:r>
            <a:r>
              <a:rPr lang="en-US" sz="2500" dirty="0">
                <a:solidFill>
                  <a:schemeClr val="accent1">
                    <a:lumMod val="75000"/>
                  </a:schemeClr>
                </a:solidFill>
                <a:highlight>
                  <a:srgbClr val="00FFFF"/>
                </a:highlight>
                <a:latin typeface="Berlin Sans FB" panose="020E0602020502020306" pitchFamily="34" charset="0"/>
              </a:rPr>
              <a:t>identifies the school as Catholic </a:t>
            </a:r>
            <a:r>
              <a:rPr lang="en-US" sz="2500" dirty="0">
                <a:solidFill>
                  <a:schemeClr val="accent1">
                    <a:lumMod val="75000"/>
                  </a:schemeClr>
                </a:solidFill>
                <a:latin typeface="Berlin Sans FB" panose="020E0602020502020306" pitchFamily="34" charset="0"/>
              </a:rPr>
              <a:t>and references the school’s </a:t>
            </a:r>
            <a:r>
              <a:rPr lang="en-US" sz="2500" dirty="0">
                <a:solidFill>
                  <a:schemeClr val="accent1">
                    <a:lumMod val="75000"/>
                  </a:schemeClr>
                </a:solidFill>
                <a:highlight>
                  <a:srgbClr val="00FFFF"/>
                </a:highlight>
                <a:latin typeface="Berlin Sans FB" panose="020E0602020502020306" pitchFamily="34" charset="0"/>
              </a:rPr>
              <a:t>unique religious character or charism</a:t>
            </a:r>
            <a:r>
              <a:rPr lang="en-US" sz="2500" dirty="0">
                <a:solidFill>
                  <a:schemeClr val="accent1">
                    <a:lumMod val="75000"/>
                  </a:schemeClr>
                </a:solidFill>
                <a:latin typeface="Berlin Sans FB" panose="020E0602020502020306" pitchFamily="34" charset="0"/>
              </a:rPr>
              <a:t>.</a:t>
            </a:r>
            <a:endParaRPr lang="en-US" altLang="en-US" sz="2100" dirty="0">
              <a:solidFill>
                <a:schemeClr val="accent1">
                  <a:lumMod val="75000"/>
                </a:schemeClr>
              </a:solidFill>
              <a:latin typeface="Berlin Sans FB" panose="020E0602020502020306" pitchFamily="34" charset="0"/>
            </a:endParaRPr>
          </a:p>
          <a:p>
            <a:pPr lvl="1">
              <a:buFont typeface="Wingdings" panose="05000000000000000000" pitchFamily="2" charset="2"/>
              <a:buChar char="§"/>
            </a:pPr>
            <a:r>
              <a:rPr lang="en-US" altLang="en-US" sz="2100" dirty="0">
                <a:solidFill>
                  <a:schemeClr val="accent1">
                    <a:lumMod val="75000"/>
                  </a:schemeClr>
                </a:solidFill>
                <a:latin typeface="Berlin Sans FB" panose="020E0602020502020306" pitchFamily="34" charset="0"/>
              </a:rPr>
              <a:t>Without the name of the school, what in the statement makes it Catholic?</a:t>
            </a:r>
          </a:p>
          <a:p>
            <a:pPr lvl="1">
              <a:buFont typeface="Wingdings" panose="05000000000000000000" pitchFamily="2" charset="2"/>
              <a:buChar char="§"/>
            </a:pPr>
            <a:r>
              <a:rPr lang="en-US" altLang="en-US" sz="2100" dirty="0">
                <a:solidFill>
                  <a:schemeClr val="accent1">
                    <a:lumMod val="75000"/>
                  </a:schemeClr>
                </a:solidFill>
                <a:latin typeface="Berlin Sans FB" panose="020E0602020502020306" pitchFamily="34" charset="0"/>
              </a:rPr>
              <a:t>What is the school’s charism?</a:t>
            </a:r>
          </a:p>
          <a:p>
            <a:pPr lvl="1">
              <a:buFont typeface="Wingdings" panose="05000000000000000000" pitchFamily="2" charset="2"/>
              <a:buChar char="§"/>
            </a:pPr>
            <a:r>
              <a:rPr lang="en-US" altLang="en-US" sz="2100" dirty="0">
                <a:solidFill>
                  <a:schemeClr val="accent1">
                    <a:lumMod val="75000"/>
                  </a:schemeClr>
                </a:solidFill>
                <a:latin typeface="Berlin Sans FB" panose="020E0602020502020306" pitchFamily="34" charset="0"/>
              </a:rPr>
              <a:t>What words or phrases make the statement unique to the school?</a:t>
            </a:r>
          </a:p>
        </p:txBody>
      </p:sp>
      <p:sp>
        <p:nvSpPr>
          <p:cNvPr id="3" name="TextBox 2">
            <a:extLst>
              <a:ext uri="{FF2B5EF4-FFF2-40B4-BE49-F238E27FC236}">
                <a16:creationId xmlns:a16="http://schemas.microsoft.com/office/drawing/2014/main" id="{B356E5F4-56AC-A85B-A6DF-328CC90A5F42}"/>
              </a:ext>
            </a:extLst>
          </p:cNvPr>
          <p:cNvSpPr txBox="1"/>
          <p:nvPr/>
        </p:nvSpPr>
        <p:spPr>
          <a:xfrm>
            <a:off x="609600" y="4027463"/>
            <a:ext cx="8458200" cy="646331"/>
          </a:xfrm>
          <a:prstGeom prst="rect">
            <a:avLst/>
          </a:prstGeom>
          <a:noFill/>
        </p:spPr>
        <p:txBody>
          <a:bodyPr wrap="square" rtlCol="0">
            <a:spAutoFit/>
          </a:bodyPr>
          <a:lstStyle/>
          <a:p>
            <a:r>
              <a:rPr lang="en-US" dirty="0"/>
              <a:t>From NSBECS Glossary: Charism is a spiritually inspired core value to distinguish and advance the school’s evangelizing and educational mission</a:t>
            </a:r>
          </a:p>
        </p:txBody>
      </p:sp>
    </p:spTree>
    <p:extLst>
      <p:ext uri="{BB962C8B-B14F-4D97-AF65-F5344CB8AC3E}">
        <p14:creationId xmlns:p14="http://schemas.microsoft.com/office/powerpoint/2010/main" val="230159534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2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12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12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FA411B-319C-9674-24F9-F3093464D21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AA727E6-CB4E-888C-2712-4E7936063D63}"/>
              </a:ext>
            </a:extLst>
          </p:cNvPr>
          <p:cNvSpPr>
            <a:spLocks noGrp="1"/>
          </p:cNvSpPr>
          <p:nvPr>
            <p:ph type="title"/>
          </p:nvPr>
        </p:nvSpPr>
        <p:spPr>
          <a:solidFill>
            <a:schemeClr val="tx2">
              <a:lumMod val="75000"/>
            </a:schemeClr>
          </a:solidFill>
        </p:spPr>
        <p:txBody>
          <a:bodyPr rtlCol="0">
            <a:normAutofit/>
          </a:bodyPr>
          <a:lstStyle/>
          <a:p>
            <a:pPr fontAlgn="auto">
              <a:spcAft>
                <a:spcPts val="0"/>
              </a:spcAft>
              <a:defRPr/>
            </a:pPr>
            <a:r>
              <a:rPr lang="en-US" sz="3200" b="0" dirty="0">
                <a:solidFill>
                  <a:schemeClr val="bg1"/>
                </a:solidFill>
                <a:latin typeface="Berlin Sans FB" panose="020E0602020502020306" pitchFamily="34" charset="0"/>
              </a:rPr>
              <a:t>1.2 Using the mission statement in planning</a:t>
            </a:r>
          </a:p>
        </p:txBody>
      </p:sp>
      <p:sp>
        <p:nvSpPr>
          <p:cNvPr id="5122" name="Content Placeholder 2">
            <a:extLst>
              <a:ext uri="{FF2B5EF4-FFF2-40B4-BE49-F238E27FC236}">
                <a16:creationId xmlns:a16="http://schemas.microsoft.com/office/drawing/2014/main" id="{42E7CAB5-E47B-D431-150A-5EF1987B8BFF}"/>
              </a:ext>
            </a:extLst>
          </p:cNvPr>
          <p:cNvSpPr>
            <a:spLocks noGrp="1" noChangeArrowheads="1"/>
          </p:cNvSpPr>
          <p:nvPr>
            <p:ph sz="half" idx="1"/>
          </p:nvPr>
        </p:nvSpPr>
        <p:spPr>
          <a:xfrm>
            <a:off x="228600" y="1123950"/>
            <a:ext cx="8686800" cy="3733800"/>
          </a:xfrm>
        </p:spPr>
        <p:txBody>
          <a:bodyPr/>
          <a:lstStyle/>
          <a:p>
            <a:pPr marL="0" indent="0">
              <a:buNone/>
            </a:pPr>
            <a:r>
              <a:rPr lang="en-US" sz="2200" dirty="0">
                <a:solidFill>
                  <a:schemeClr val="accent1">
                    <a:lumMod val="75000"/>
                  </a:schemeClr>
                </a:solidFill>
                <a:latin typeface="Berlin Sans FB" panose="020E0602020502020306" pitchFamily="34" charset="0"/>
              </a:rPr>
              <a:t>The governing body and the leader/leadership team use the mission statement as the </a:t>
            </a:r>
            <a:r>
              <a:rPr lang="en-US" sz="2200" dirty="0">
                <a:solidFill>
                  <a:schemeClr val="accent1">
                    <a:lumMod val="75000"/>
                  </a:schemeClr>
                </a:solidFill>
                <a:highlight>
                  <a:srgbClr val="00FFFF"/>
                </a:highlight>
                <a:latin typeface="Berlin Sans FB" panose="020E0602020502020306" pitchFamily="34" charset="0"/>
              </a:rPr>
              <a:t>foundation and normative reference </a:t>
            </a:r>
            <a:r>
              <a:rPr lang="en-US" sz="2200" dirty="0">
                <a:solidFill>
                  <a:schemeClr val="accent1">
                    <a:lumMod val="75000"/>
                  </a:schemeClr>
                </a:solidFill>
                <a:latin typeface="Berlin Sans FB" panose="020E0602020502020306" pitchFamily="34" charset="0"/>
              </a:rPr>
              <a:t>for most planning.</a:t>
            </a:r>
          </a:p>
          <a:p>
            <a:pPr marL="0" indent="0">
              <a:buNone/>
            </a:pPr>
            <a:endParaRPr lang="en-US" sz="400" dirty="0">
              <a:solidFill>
                <a:schemeClr val="accent1">
                  <a:lumMod val="75000"/>
                </a:schemeClr>
              </a:solidFill>
              <a:latin typeface="Berlin Sans FB" panose="020E0602020502020306" pitchFamily="34" charset="0"/>
            </a:endParaRPr>
          </a:p>
          <a:p>
            <a:pPr marL="0" indent="0">
              <a:buNone/>
            </a:pPr>
            <a:r>
              <a:rPr lang="en-US" sz="2200" dirty="0">
                <a:solidFill>
                  <a:schemeClr val="accent1">
                    <a:lumMod val="75000"/>
                  </a:schemeClr>
                </a:solidFill>
                <a:latin typeface="Berlin Sans FB" panose="020E0602020502020306" pitchFamily="34" charset="0"/>
              </a:rPr>
              <a:t>Major planning efforts </a:t>
            </a:r>
            <a:r>
              <a:rPr lang="en-US" sz="2200" dirty="0">
                <a:solidFill>
                  <a:schemeClr val="accent1">
                    <a:lumMod val="75000"/>
                  </a:schemeClr>
                </a:solidFill>
                <a:highlight>
                  <a:srgbClr val="00FFFF"/>
                </a:highlight>
                <a:latin typeface="Berlin Sans FB" panose="020E0602020502020306" pitchFamily="34" charset="0"/>
              </a:rPr>
              <a:t>explicitly reference</a:t>
            </a:r>
            <a:r>
              <a:rPr lang="en-US" sz="2200" dirty="0">
                <a:solidFill>
                  <a:schemeClr val="accent1">
                    <a:lumMod val="75000"/>
                  </a:schemeClr>
                </a:solidFill>
                <a:latin typeface="Berlin Sans FB" panose="020E0602020502020306" pitchFamily="34" charset="0"/>
              </a:rPr>
              <a:t> the mission at the beginning of planning and throughout.</a:t>
            </a:r>
          </a:p>
          <a:p>
            <a:pPr marL="0" indent="0">
              <a:buNone/>
            </a:pPr>
            <a:endParaRPr lang="en-US" sz="400" dirty="0">
              <a:solidFill>
                <a:schemeClr val="accent1">
                  <a:lumMod val="75000"/>
                </a:schemeClr>
              </a:solidFill>
              <a:latin typeface="Berlin Sans FB" panose="020E0602020502020306" pitchFamily="34" charset="0"/>
            </a:endParaRPr>
          </a:p>
          <a:p>
            <a:pPr marL="0" indent="0">
              <a:buNone/>
            </a:pPr>
            <a:r>
              <a:rPr lang="en-US" sz="2200" dirty="0">
                <a:solidFill>
                  <a:schemeClr val="accent1">
                    <a:lumMod val="75000"/>
                  </a:schemeClr>
                </a:solidFill>
                <a:latin typeface="Berlin Sans FB" panose="020E0602020502020306" pitchFamily="34" charset="0"/>
              </a:rPr>
              <a:t>Throughout planning cycles, key components of the mission statement </a:t>
            </a:r>
            <a:r>
              <a:rPr lang="en-US" sz="2200" dirty="0">
                <a:solidFill>
                  <a:schemeClr val="accent1">
                    <a:lumMod val="75000"/>
                  </a:schemeClr>
                </a:solidFill>
                <a:highlight>
                  <a:srgbClr val="00FFFF"/>
                </a:highlight>
                <a:latin typeface="Berlin Sans FB" panose="020E0602020502020306" pitchFamily="34" charset="0"/>
              </a:rPr>
              <a:t>guide</a:t>
            </a:r>
            <a:r>
              <a:rPr lang="en-US" sz="2200" dirty="0">
                <a:solidFill>
                  <a:schemeClr val="accent1">
                    <a:lumMod val="75000"/>
                  </a:schemeClr>
                </a:solidFill>
                <a:latin typeface="Berlin Sans FB" panose="020E0602020502020306" pitchFamily="34" charset="0"/>
              </a:rPr>
              <a:t> the direction and the communication of the initiatives.</a:t>
            </a:r>
          </a:p>
          <a:p>
            <a:pPr>
              <a:buFont typeface="Wingdings" panose="05000000000000000000" pitchFamily="2" charset="2"/>
              <a:buChar char="§"/>
            </a:pPr>
            <a:r>
              <a:rPr lang="en-US" altLang="en-US" sz="2200" dirty="0">
                <a:solidFill>
                  <a:schemeClr val="accent1">
                    <a:lumMod val="75000"/>
                  </a:schemeClr>
                </a:solidFill>
                <a:latin typeface="Berlin Sans FB" panose="020E0602020502020306" pitchFamily="34" charset="0"/>
              </a:rPr>
              <a:t>How is the mission statement used?</a:t>
            </a:r>
          </a:p>
          <a:p>
            <a:pPr>
              <a:buFont typeface="Wingdings" panose="05000000000000000000" pitchFamily="2" charset="2"/>
              <a:buChar char="§"/>
            </a:pPr>
            <a:r>
              <a:rPr lang="en-US" altLang="en-US" sz="2200" dirty="0">
                <a:solidFill>
                  <a:schemeClr val="accent1">
                    <a:lumMod val="75000"/>
                  </a:schemeClr>
                </a:solidFill>
                <a:latin typeface="Berlin Sans FB" panose="020E0602020502020306" pitchFamily="34" charset="0"/>
              </a:rPr>
              <a:t>When is it referenced?</a:t>
            </a:r>
          </a:p>
          <a:p>
            <a:pPr>
              <a:buFont typeface="Wingdings" panose="05000000000000000000" pitchFamily="2" charset="2"/>
              <a:buChar char="§"/>
            </a:pPr>
            <a:r>
              <a:rPr lang="en-US" altLang="en-US" sz="2200" dirty="0">
                <a:solidFill>
                  <a:schemeClr val="accent1">
                    <a:lumMod val="75000"/>
                  </a:schemeClr>
                </a:solidFill>
                <a:latin typeface="Berlin Sans FB" panose="020E0602020502020306" pitchFamily="34" charset="0"/>
              </a:rPr>
              <a:t>What is the decision making process?</a:t>
            </a:r>
          </a:p>
        </p:txBody>
      </p:sp>
    </p:spTree>
    <p:extLst>
      <p:ext uri="{BB962C8B-B14F-4D97-AF65-F5344CB8AC3E}">
        <p14:creationId xmlns:p14="http://schemas.microsoft.com/office/powerpoint/2010/main" val="344834585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122">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12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122">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122">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12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E7548E-30A7-C38C-F3B6-FDCC26DB230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7177471-0E76-0DA7-EBAC-60ACFB51DF07}"/>
              </a:ext>
            </a:extLst>
          </p:cNvPr>
          <p:cNvSpPr>
            <a:spLocks noGrp="1"/>
          </p:cNvSpPr>
          <p:nvPr>
            <p:ph type="title"/>
          </p:nvPr>
        </p:nvSpPr>
        <p:spPr>
          <a:solidFill>
            <a:schemeClr val="tx2">
              <a:lumMod val="75000"/>
            </a:schemeClr>
          </a:solidFill>
        </p:spPr>
        <p:txBody>
          <a:bodyPr rtlCol="0">
            <a:normAutofit/>
          </a:bodyPr>
          <a:lstStyle/>
          <a:p>
            <a:pPr fontAlgn="auto">
              <a:spcAft>
                <a:spcPts val="0"/>
              </a:spcAft>
              <a:defRPr/>
            </a:pPr>
            <a:r>
              <a:rPr lang="en-US" sz="3200" b="0" dirty="0">
                <a:solidFill>
                  <a:schemeClr val="bg1"/>
                </a:solidFill>
                <a:latin typeface="Berlin Sans FB" panose="020E0602020502020306" pitchFamily="34" charset="0"/>
              </a:rPr>
              <a:t>1.3 Regular mission statement review</a:t>
            </a:r>
          </a:p>
        </p:txBody>
      </p:sp>
      <p:sp>
        <p:nvSpPr>
          <p:cNvPr id="5122" name="Content Placeholder 2">
            <a:extLst>
              <a:ext uri="{FF2B5EF4-FFF2-40B4-BE49-F238E27FC236}">
                <a16:creationId xmlns:a16="http://schemas.microsoft.com/office/drawing/2014/main" id="{8C9F35D3-B98C-38A1-6836-17D3B0B08B18}"/>
              </a:ext>
            </a:extLst>
          </p:cNvPr>
          <p:cNvSpPr>
            <a:spLocks noGrp="1" noChangeArrowheads="1"/>
          </p:cNvSpPr>
          <p:nvPr>
            <p:ph sz="half" idx="1"/>
          </p:nvPr>
        </p:nvSpPr>
        <p:spPr>
          <a:xfrm>
            <a:off x="457200" y="1123950"/>
            <a:ext cx="8458200" cy="3505200"/>
          </a:xfrm>
        </p:spPr>
        <p:txBody>
          <a:bodyPr/>
          <a:lstStyle/>
          <a:p>
            <a:pPr marL="0" indent="0">
              <a:buNone/>
            </a:pPr>
            <a:r>
              <a:rPr lang="en-US" sz="2500" dirty="0">
                <a:solidFill>
                  <a:schemeClr val="accent1">
                    <a:lumMod val="75000"/>
                  </a:schemeClr>
                </a:solidFill>
                <a:latin typeface="Berlin Sans FB" panose="020E0602020502020306" pitchFamily="34" charset="0"/>
              </a:rPr>
              <a:t>The school leader/leadership team </a:t>
            </a:r>
            <a:r>
              <a:rPr lang="en-US" sz="2500" dirty="0">
                <a:solidFill>
                  <a:schemeClr val="accent1">
                    <a:lumMod val="75000"/>
                  </a:schemeClr>
                </a:solidFill>
                <a:highlight>
                  <a:srgbClr val="00FFFF"/>
                </a:highlight>
                <a:latin typeface="Berlin Sans FB" panose="020E0602020502020306" pitchFamily="34" charset="0"/>
              </a:rPr>
              <a:t>regularly</a:t>
            </a:r>
            <a:r>
              <a:rPr lang="en-US" sz="2500" dirty="0">
                <a:solidFill>
                  <a:schemeClr val="accent1">
                    <a:lumMod val="75000"/>
                  </a:schemeClr>
                </a:solidFill>
                <a:latin typeface="Berlin Sans FB" panose="020E0602020502020306" pitchFamily="34" charset="0"/>
              </a:rPr>
              <a:t> calls together the school’s various stakeholders [including  but not limited to faculty and staff, parents, students, alumni(ae)] to </a:t>
            </a:r>
            <a:r>
              <a:rPr lang="en-US" sz="2500" dirty="0">
                <a:solidFill>
                  <a:schemeClr val="accent1">
                    <a:lumMod val="75000"/>
                  </a:schemeClr>
                </a:solidFill>
                <a:highlight>
                  <a:srgbClr val="00FFFF"/>
                </a:highlight>
                <a:latin typeface="Berlin Sans FB" panose="020E0602020502020306" pitchFamily="34" charset="0"/>
              </a:rPr>
              <a:t>review, clarify, and renew</a:t>
            </a:r>
            <a:r>
              <a:rPr lang="en-US" sz="2500" dirty="0">
                <a:solidFill>
                  <a:schemeClr val="accent1">
                    <a:lumMod val="75000"/>
                  </a:schemeClr>
                </a:solidFill>
                <a:latin typeface="Berlin Sans FB" panose="020E0602020502020306" pitchFamily="34" charset="0"/>
              </a:rPr>
              <a:t> the school’s mission statement.</a:t>
            </a:r>
          </a:p>
          <a:p>
            <a:pPr>
              <a:buFont typeface="Wingdings" panose="05000000000000000000" pitchFamily="2" charset="2"/>
              <a:buChar char="§"/>
            </a:pPr>
            <a:r>
              <a:rPr lang="en-US" altLang="en-US" sz="2500" dirty="0">
                <a:solidFill>
                  <a:schemeClr val="accent1">
                    <a:lumMod val="75000"/>
                  </a:schemeClr>
                </a:solidFill>
                <a:latin typeface="Berlin Sans FB" panose="020E0602020502020306" pitchFamily="34" charset="0"/>
              </a:rPr>
              <a:t>When and how is the mission statement reviewed?</a:t>
            </a:r>
          </a:p>
          <a:p>
            <a:pPr>
              <a:buFont typeface="Wingdings" panose="05000000000000000000" pitchFamily="2" charset="2"/>
              <a:buChar char="§"/>
            </a:pPr>
            <a:r>
              <a:rPr lang="en-US" altLang="en-US" sz="2500" dirty="0">
                <a:solidFill>
                  <a:schemeClr val="accent1">
                    <a:lumMod val="75000"/>
                  </a:schemeClr>
                </a:solidFill>
                <a:latin typeface="Berlin Sans FB" panose="020E0602020502020306" pitchFamily="34" charset="0"/>
              </a:rPr>
              <a:t>Should guide all that happens, reviewed and renewed at least annually</a:t>
            </a:r>
            <a:endParaRPr lang="en-US" altLang="en-US" sz="2100" dirty="0">
              <a:solidFill>
                <a:schemeClr val="accent1">
                  <a:lumMod val="75000"/>
                </a:schemeClr>
              </a:solidFill>
              <a:latin typeface="Berlin Sans FB" panose="020E0602020502020306" pitchFamily="34" charset="0"/>
            </a:endParaRPr>
          </a:p>
        </p:txBody>
      </p:sp>
    </p:spTree>
    <p:extLst>
      <p:ext uri="{BB962C8B-B14F-4D97-AF65-F5344CB8AC3E}">
        <p14:creationId xmlns:p14="http://schemas.microsoft.com/office/powerpoint/2010/main" val="366137678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2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12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AC52C9-65DA-442A-F588-655264C0860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F0172C6-5A6F-5BEC-72E4-B36E39705CF0}"/>
              </a:ext>
            </a:extLst>
          </p:cNvPr>
          <p:cNvSpPr>
            <a:spLocks noGrp="1"/>
          </p:cNvSpPr>
          <p:nvPr>
            <p:ph type="title"/>
          </p:nvPr>
        </p:nvSpPr>
        <p:spPr>
          <a:solidFill>
            <a:schemeClr val="tx2">
              <a:lumMod val="75000"/>
            </a:schemeClr>
          </a:solidFill>
        </p:spPr>
        <p:txBody>
          <a:bodyPr rtlCol="0">
            <a:normAutofit/>
          </a:bodyPr>
          <a:lstStyle/>
          <a:p>
            <a:pPr fontAlgn="auto">
              <a:spcAft>
                <a:spcPts val="0"/>
              </a:spcAft>
              <a:defRPr/>
            </a:pPr>
            <a:r>
              <a:rPr lang="en-US" sz="3200" b="0" dirty="0">
                <a:solidFill>
                  <a:schemeClr val="bg1"/>
                </a:solidFill>
                <a:latin typeface="Berlin Sans FB" panose="020E0602020502020306" pitchFamily="34" charset="0"/>
              </a:rPr>
              <a:t>1.4 Mission statement visible</a:t>
            </a:r>
          </a:p>
        </p:txBody>
      </p:sp>
      <p:sp>
        <p:nvSpPr>
          <p:cNvPr id="5122" name="Content Placeholder 2">
            <a:extLst>
              <a:ext uri="{FF2B5EF4-FFF2-40B4-BE49-F238E27FC236}">
                <a16:creationId xmlns:a16="http://schemas.microsoft.com/office/drawing/2014/main" id="{8AEEE2A2-60AB-9A37-8B2C-ABBF8FD2B56B}"/>
              </a:ext>
            </a:extLst>
          </p:cNvPr>
          <p:cNvSpPr>
            <a:spLocks noGrp="1" noChangeArrowheads="1"/>
          </p:cNvSpPr>
          <p:nvPr>
            <p:ph sz="half" idx="1"/>
          </p:nvPr>
        </p:nvSpPr>
        <p:spPr>
          <a:xfrm>
            <a:off x="457200" y="1123950"/>
            <a:ext cx="8458200" cy="3505200"/>
          </a:xfrm>
        </p:spPr>
        <p:txBody>
          <a:bodyPr/>
          <a:lstStyle/>
          <a:p>
            <a:pPr marL="0" indent="0">
              <a:buNone/>
            </a:pPr>
            <a:r>
              <a:rPr lang="en-US" sz="2500" dirty="0">
                <a:solidFill>
                  <a:schemeClr val="accent1">
                    <a:lumMod val="75000"/>
                  </a:schemeClr>
                </a:solidFill>
                <a:latin typeface="Berlin Sans FB" panose="020E0602020502020306" pitchFamily="34" charset="0"/>
              </a:rPr>
              <a:t>The mission statement is </a:t>
            </a:r>
            <a:r>
              <a:rPr lang="en-US" sz="2500" dirty="0">
                <a:solidFill>
                  <a:schemeClr val="accent1">
                    <a:lumMod val="75000"/>
                  </a:schemeClr>
                </a:solidFill>
                <a:highlight>
                  <a:srgbClr val="00FFFF"/>
                </a:highlight>
                <a:latin typeface="Berlin Sans FB" panose="020E0602020502020306" pitchFamily="34" charset="0"/>
              </a:rPr>
              <a:t>visible</a:t>
            </a:r>
            <a:r>
              <a:rPr lang="en-US" sz="2500" dirty="0">
                <a:solidFill>
                  <a:schemeClr val="accent1">
                    <a:lumMod val="75000"/>
                  </a:schemeClr>
                </a:solidFill>
                <a:latin typeface="Berlin Sans FB" panose="020E0602020502020306" pitchFamily="34" charset="0"/>
              </a:rPr>
              <a:t> in public places and contained in </a:t>
            </a:r>
            <a:r>
              <a:rPr lang="en-US" sz="2500" dirty="0">
                <a:solidFill>
                  <a:schemeClr val="accent1">
                    <a:lumMod val="75000"/>
                  </a:schemeClr>
                </a:solidFill>
                <a:highlight>
                  <a:srgbClr val="00FFFF"/>
                </a:highlight>
                <a:latin typeface="Berlin Sans FB" panose="020E0602020502020306" pitchFamily="34" charset="0"/>
              </a:rPr>
              <a:t>official documents </a:t>
            </a:r>
            <a:r>
              <a:rPr lang="en-US" sz="2500" dirty="0">
                <a:solidFill>
                  <a:schemeClr val="accent1">
                    <a:lumMod val="75000"/>
                  </a:schemeClr>
                </a:solidFill>
                <a:latin typeface="Berlin Sans FB" panose="020E0602020502020306" pitchFamily="34" charset="0"/>
              </a:rPr>
              <a:t>including but not limited to handbooks and website.</a:t>
            </a:r>
          </a:p>
          <a:p>
            <a:pPr>
              <a:buFont typeface="Wingdings" panose="05000000000000000000" pitchFamily="2" charset="2"/>
              <a:buChar char="§"/>
            </a:pPr>
            <a:r>
              <a:rPr lang="en-US" altLang="en-US" sz="2500" dirty="0">
                <a:solidFill>
                  <a:schemeClr val="accent1">
                    <a:lumMod val="75000"/>
                  </a:schemeClr>
                </a:solidFill>
                <a:latin typeface="Berlin Sans FB" panose="020E0602020502020306" pitchFamily="34" charset="0"/>
              </a:rPr>
              <a:t>Where is the mission statement seen?</a:t>
            </a:r>
          </a:p>
          <a:p>
            <a:pPr>
              <a:buFont typeface="Wingdings" panose="05000000000000000000" pitchFamily="2" charset="2"/>
              <a:buChar char="§"/>
            </a:pPr>
            <a:r>
              <a:rPr lang="en-US" altLang="en-US" sz="2500" dirty="0">
                <a:solidFill>
                  <a:schemeClr val="accent1">
                    <a:lumMod val="75000"/>
                  </a:schemeClr>
                </a:solidFill>
                <a:latin typeface="Berlin Sans FB" panose="020E0602020502020306" pitchFamily="34" charset="0"/>
              </a:rPr>
              <a:t>Best practice: same place in all classrooms, easily seen</a:t>
            </a:r>
            <a:endParaRPr lang="en-US" altLang="en-US" sz="2100" dirty="0">
              <a:solidFill>
                <a:schemeClr val="accent1">
                  <a:lumMod val="75000"/>
                </a:schemeClr>
              </a:solidFill>
              <a:latin typeface="Berlin Sans FB" panose="020E0602020502020306" pitchFamily="34" charset="0"/>
            </a:endParaRPr>
          </a:p>
        </p:txBody>
      </p:sp>
    </p:spTree>
    <p:extLst>
      <p:ext uri="{BB962C8B-B14F-4D97-AF65-F5344CB8AC3E}">
        <p14:creationId xmlns:p14="http://schemas.microsoft.com/office/powerpoint/2010/main" val="266599552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2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12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2" id="{E56511C3-8827-594C-A7E8-3E47DF14AA9E}" vid="{9E8A6327-6586-1F44-A5A8-39473523F52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128b3a5a-4264-4562-b855-9517ae4a20a9">
      <Terms xmlns="http://schemas.microsoft.com/office/infopath/2007/PartnerControls"/>
    </lcf76f155ced4ddcb4097134ff3c332f>
    <TaxCatchAll xmlns="549ae679-aa50-4210-a311-f2127bb020a2"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A2A33D39AD2164DAF58698BD2250828" ma:contentTypeVersion="13" ma:contentTypeDescription="Create a new document." ma:contentTypeScope="" ma:versionID="6ac58c337877511d61cde56c7f9e5c6d">
  <xsd:schema xmlns:xsd="http://www.w3.org/2001/XMLSchema" xmlns:xs="http://www.w3.org/2001/XMLSchema" xmlns:p="http://schemas.microsoft.com/office/2006/metadata/properties" xmlns:ns2="128b3a5a-4264-4562-b855-9517ae4a20a9" xmlns:ns3="549ae679-aa50-4210-a311-f2127bb020a2" targetNamespace="http://schemas.microsoft.com/office/2006/metadata/properties" ma:root="true" ma:fieldsID="823d9623eb3896ebe01bfbde88876f0d" ns2:_="" ns3:_="">
    <xsd:import namespace="128b3a5a-4264-4562-b855-9517ae4a20a9"/>
    <xsd:import namespace="549ae679-aa50-4210-a311-f2127bb020a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Location"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28b3a5a-4264-4562-b855-9517ae4a20a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233eb0f3-60fe-41df-9855-4a121fa9cf67"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dexed="true" ma:internalName="MediaServiceLocation" ma:readOnly="true">
      <xsd:simpleType>
        <xsd:restriction base="dms:Text"/>
      </xsd:simpleType>
    </xsd:element>
    <xsd:element name="MediaServiceBillingMetadata" ma:index="20"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49ae679-aa50-4210-a311-f2127bb020a2"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5c10633a-5807-46c3-b294-bf05b077b672}" ma:internalName="TaxCatchAll" ma:showField="CatchAllData" ma:web="549ae679-aa50-4210-a311-f2127bb020a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ACAC8FD-DE99-4048-9359-6B5A611527CB}">
  <ds:schemaRefs>
    <ds:schemaRef ds:uri="http://purl.org/dc/dcmitype/"/>
    <ds:schemaRef ds:uri="http://schemas.openxmlformats.org/package/2006/metadata/core-properties"/>
    <ds:schemaRef ds:uri="http://schemas.microsoft.com/office/infopath/2007/PartnerControls"/>
    <ds:schemaRef ds:uri="http://www.w3.org/XML/1998/namespace"/>
    <ds:schemaRef ds:uri="http://purl.org/dc/terms/"/>
    <ds:schemaRef ds:uri="http://purl.org/dc/elements/1.1/"/>
    <ds:schemaRef ds:uri="http://schemas.microsoft.com/office/2006/documentManagement/types"/>
    <ds:schemaRef ds:uri="3825cdd8-1f3f-4d3d-a46f-67367a99d591"/>
    <ds:schemaRef ds:uri="f1e0ef74-e918-441c-af2a-2d69481971c2"/>
    <ds:schemaRef ds:uri="http://schemas.microsoft.com/office/2006/metadata/properties"/>
    <ds:schemaRef ds:uri="128b3a5a-4264-4562-b855-9517ae4a20a9"/>
    <ds:schemaRef ds:uri="549ae679-aa50-4210-a311-f2127bb020a2"/>
  </ds:schemaRefs>
</ds:datastoreItem>
</file>

<file path=customXml/itemProps2.xml><?xml version="1.0" encoding="utf-8"?>
<ds:datastoreItem xmlns:ds="http://schemas.openxmlformats.org/officeDocument/2006/customXml" ds:itemID="{81ADC6A2-2E61-4051-8A21-DD075588670B}">
  <ds:schemaRefs>
    <ds:schemaRef ds:uri="http://schemas.microsoft.com/sharepoint/v3/contenttype/forms"/>
  </ds:schemaRefs>
</ds:datastoreItem>
</file>

<file path=customXml/itemProps3.xml><?xml version="1.0" encoding="utf-8"?>
<ds:datastoreItem xmlns:ds="http://schemas.openxmlformats.org/officeDocument/2006/customXml" ds:itemID="{C83A11FC-2773-4302-97BB-840D495E5EB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28b3a5a-4264-4562-b855-9517ae4a20a9"/>
    <ds:schemaRef ds:uri="549ae679-aa50-4210-a311-f2127bb020a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23 NCEA_NSBECS_PPT_template_v1</Template>
  <TotalTime>10741</TotalTime>
  <Words>2196</Words>
  <Application>Microsoft Office PowerPoint</Application>
  <PresentationFormat>On-screen Show (16:9)</PresentationFormat>
  <Paragraphs>232</Paragraphs>
  <Slides>39</Slides>
  <Notes>31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39</vt:i4>
      </vt:variant>
    </vt:vector>
  </HeadingPairs>
  <TitlesOfParts>
    <vt:vector size="44" baseType="lpstr">
      <vt:lpstr>Arial</vt:lpstr>
      <vt:lpstr>Berlin Sans FB</vt:lpstr>
      <vt:lpstr>Calibri</vt:lpstr>
      <vt:lpstr>Wingdings</vt:lpstr>
      <vt:lpstr>Office Theme</vt:lpstr>
      <vt:lpstr>Florida Catholic Conference  Accreditation Program</vt:lpstr>
      <vt:lpstr>Agenda</vt:lpstr>
      <vt:lpstr>Opening Prayer</vt:lpstr>
      <vt:lpstr>In General</vt:lpstr>
      <vt:lpstr>Standard 1 Mission statement and its use</vt:lpstr>
      <vt:lpstr>1.1 Catholic mission statement with school charism</vt:lpstr>
      <vt:lpstr>1.2 Using the mission statement in planning</vt:lpstr>
      <vt:lpstr>1.3 Regular mission statement review</vt:lpstr>
      <vt:lpstr>1.4 Mission statement visible</vt:lpstr>
      <vt:lpstr>1.5 Stakeholders understand the mission statement</vt:lpstr>
      <vt:lpstr>1.6 Supplemental statements</vt:lpstr>
      <vt:lpstr>Questions on Standard 1</vt:lpstr>
      <vt:lpstr>Standard 2 religious curriculum</vt:lpstr>
      <vt:lpstr>2.1 Curriculum Instruction Encounter</vt:lpstr>
      <vt:lpstr>2.2 Religion classes integral part</vt:lpstr>
      <vt:lpstr>2.3 Catechetical certification</vt:lpstr>
      <vt:lpstr>2.4 Catholic identity requires excellence</vt:lpstr>
      <vt:lpstr>2.5 Lenses of scripture and CIT</vt:lpstr>
      <vt:lpstr>2.5 Lenses of scripture and CIT</vt:lpstr>
      <vt:lpstr>2.6 Catholic culture</vt:lpstr>
      <vt:lpstr>2.7 Church’s social teachings</vt:lpstr>
      <vt:lpstr>Questions on Standard 2</vt:lpstr>
      <vt:lpstr>Standard 3 student faith formation</vt:lpstr>
      <vt:lpstr>3.1 Opportunities to grow closer to Christ</vt:lpstr>
      <vt:lpstr>3.2 Retreats and spiritual experiences</vt:lpstr>
      <vt:lpstr>3.3 Authentic Christian service program</vt:lpstr>
      <vt:lpstr>3.4 Role models of faith and service</vt:lpstr>
      <vt:lpstr>Questions on Standard 3</vt:lpstr>
      <vt:lpstr>Standard 4 adult faith formation</vt:lpstr>
      <vt:lpstr>4.1 Staff spiritual experiences</vt:lpstr>
      <vt:lpstr>4.2 Assist parents</vt:lpstr>
      <vt:lpstr>4.3 Parent faith formation</vt:lpstr>
      <vt:lpstr>4.4 Adults participate in Christian service program</vt:lpstr>
      <vt:lpstr>4.5 Staff support faith life</vt:lpstr>
      <vt:lpstr>4.6 Individual staff member spiritual formation</vt:lpstr>
      <vt:lpstr>Questions on Standard 4</vt:lpstr>
      <vt:lpstr>New Rubrics</vt:lpstr>
      <vt:lpstr>Questions?</vt:lpstr>
      <vt:lpstr>Closing Prayer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Mary Camp</dc:creator>
  <cp:lastModifiedBy>Mary Camp</cp:lastModifiedBy>
  <cp:revision>132</cp:revision>
  <cp:lastPrinted>2023-08-15T20:05:45Z</cp:lastPrinted>
  <dcterms:created xsi:type="dcterms:W3CDTF">2023-07-03T12:56:23Z</dcterms:created>
  <dcterms:modified xsi:type="dcterms:W3CDTF">2026-01-06T13:00:04Z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0x010100CA2A33D39AD2164DAF58698BD2250828</vt:lpwstr>
  </property>
  <property fmtid="{D5CDD505-2E9C-101B-9397-08002B2CF9AE}" pid="3" name="MediaServiceImageTags">
    <vt:lpwstr/>
  </property>
</Properties>
</file>