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95" r:id="rId6"/>
    <p:sldId id="421" r:id="rId7"/>
    <p:sldId id="378" r:id="rId8"/>
    <p:sldId id="415" r:id="rId9"/>
    <p:sldId id="423" r:id="rId10"/>
    <p:sldId id="424" r:id="rId11"/>
    <p:sldId id="431" r:id="rId12"/>
    <p:sldId id="426" r:id="rId13"/>
    <p:sldId id="427" r:id="rId14"/>
    <p:sldId id="422" r:id="rId15"/>
    <p:sldId id="428" r:id="rId16"/>
    <p:sldId id="414" r:id="rId17"/>
    <p:sldId id="413" r:id="rId18"/>
    <p:sldId id="367" r:id="rId19"/>
    <p:sldId id="410" r:id="rId20"/>
  </p:sldIdLst>
  <p:sldSz cx="9144000" cy="5143500" type="screen16x9"/>
  <p:notesSz cx="9236075" cy="695007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C8FB04-8755-4025-8629-208018233D3F}" v="243" dt="2026-03-16T20:50:23.2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5322" autoAdjust="0"/>
  </p:normalViewPr>
  <p:slideViewPr>
    <p:cSldViewPr>
      <p:cViewPr varScale="1">
        <p:scale>
          <a:sx n="139" d="100"/>
          <a:sy n="139" d="100"/>
        </p:scale>
        <p:origin x="834" y="120"/>
      </p:cViewPr>
      <p:guideLst/>
    </p:cSldViewPr>
  </p:slideViewPr>
  <p:outlineViewPr>
    <p:cViewPr>
      <p:scale>
        <a:sx n="33" d="100"/>
        <a:sy n="33" d="100"/>
      </p:scale>
      <p:origin x="0" y="-4476"/>
    </p:cViewPr>
  </p:outlineViewPr>
  <p:notesTextViewPr>
    <p:cViewPr>
      <p:scale>
        <a:sx n="1" d="1"/>
        <a:sy n="1" d="1"/>
      </p:scale>
      <p:origin x="0" y="0"/>
    </p:cViewPr>
  </p:notesTextViewPr>
  <p:sorterViewPr>
    <p:cViewPr>
      <p:scale>
        <a:sx n="100" d="100"/>
        <a:sy n="100" d="100"/>
      </p:scale>
      <p:origin x="0" y="-1128"/>
    </p:cViewPr>
  </p:sorterViewPr>
  <p:notesViewPr>
    <p:cSldViewPr>
      <p:cViewPr varScale="1">
        <p:scale>
          <a:sx n="114" d="100"/>
          <a:sy n="114" d="100"/>
        </p:scale>
        <p:origin x="2406"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Camp" userId="b9757ca0-2c69-459e-8daf-7332973e8e51" providerId="ADAL" clId="{2BC69AF3-4CA8-4210-83F5-6A07AF03D6E9}"/>
    <pc:docChg chg="custSel addSld delSld modSld sldOrd">
      <pc:chgData name="Mary Camp" userId="b9757ca0-2c69-459e-8daf-7332973e8e51" providerId="ADAL" clId="{2BC69AF3-4CA8-4210-83F5-6A07AF03D6E9}" dt="2026-03-16T20:50:38.635" v="431" actId="14734"/>
      <pc:docMkLst>
        <pc:docMk/>
      </pc:docMkLst>
      <pc:sldChg chg="modSp mod">
        <pc:chgData name="Mary Camp" userId="b9757ca0-2c69-459e-8daf-7332973e8e51" providerId="ADAL" clId="{2BC69AF3-4CA8-4210-83F5-6A07AF03D6E9}" dt="2026-03-16T13:48:32.088" v="4" actId="20577"/>
        <pc:sldMkLst>
          <pc:docMk/>
          <pc:sldMk cId="0" sldId="256"/>
        </pc:sldMkLst>
        <pc:spChg chg="mod">
          <ac:chgData name="Mary Camp" userId="b9757ca0-2c69-459e-8daf-7332973e8e51" providerId="ADAL" clId="{2BC69AF3-4CA8-4210-83F5-6A07AF03D6E9}" dt="2026-03-16T13:48:32.088" v="4" actId="20577"/>
          <ac:spMkLst>
            <pc:docMk/>
            <pc:sldMk cId="0" sldId="256"/>
            <ac:spMk id="5" creationId="{70ECAF62-6CC8-458A-9C2C-1C0BCC83C17F}"/>
          </ac:spMkLst>
        </pc:spChg>
      </pc:sldChg>
      <pc:sldChg chg="modSp mod">
        <pc:chgData name="Mary Camp" userId="b9757ca0-2c69-459e-8daf-7332973e8e51" providerId="ADAL" clId="{2BC69AF3-4CA8-4210-83F5-6A07AF03D6E9}" dt="2026-03-16T20:41:15.478" v="310" actId="20577"/>
        <pc:sldMkLst>
          <pc:docMk/>
          <pc:sldMk cId="3927356139" sldId="295"/>
        </pc:sldMkLst>
        <pc:spChg chg="mod">
          <ac:chgData name="Mary Camp" userId="b9757ca0-2c69-459e-8daf-7332973e8e51" providerId="ADAL" clId="{2BC69AF3-4CA8-4210-83F5-6A07AF03D6E9}" dt="2026-03-16T20:41:15.478" v="310" actId="20577"/>
          <ac:spMkLst>
            <pc:docMk/>
            <pc:sldMk cId="3927356139" sldId="295"/>
            <ac:spMk id="4098" creationId="{35768027-838D-4C50-8893-E66112287644}"/>
          </ac:spMkLst>
        </pc:spChg>
      </pc:sldChg>
      <pc:sldChg chg="modSp modAnim">
        <pc:chgData name="Mary Camp" userId="b9757ca0-2c69-459e-8daf-7332973e8e51" providerId="ADAL" clId="{2BC69AF3-4CA8-4210-83F5-6A07AF03D6E9}" dt="2026-03-16T14:21:23.760" v="133" actId="14100"/>
        <pc:sldMkLst>
          <pc:docMk/>
          <pc:sldMk cId="2301595348" sldId="378"/>
        </pc:sldMkLst>
        <pc:spChg chg="mod">
          <ac:chgData name="Mary Camp" userId="b9757ca0-2c69-459e-8daf-7332973e8e51" providerId="ADAL" clId="{2BC69AF3-4CA8-4210-83F5-6A07AF03D6E9}" dt="2026-03-16T14:21:23.760" v="133" actId="14100"/>
          <ac:spMkLst>
            <pc:docMk/>
            <pc:sldMk cId="2301595348" sldId="378"/>
            <ac:spMk id="5122" creationId="{6E017B27-9DCC-488B-B580-7A0F8031DBC2}"/>
          </ac:spMkLst>
        </pc:spChg>
      </pc:sldChg>
      <pc:sldChg chg="modSp mod">
        <pc:chgData name="Mary Camp" userId="b9757ca0-2c69-459e-8daf-7332973e8e51" providerId="ADAL" clId="{2BC69AF3-4CA8-4210-83F5-6A07AF03D6E9}" dt="2026-03-16T20:50:38.635" v="431" actId="14734"/>
        <pc:sldMkLst>
          <pc:docMk/>
          <pc:sldMk cId="2789309191" sldId="413"/>
        </pc:sldMkLst>
        <pc:graphicFrameChg chg="mod modGraphic">
          <ac:chgData name="Mary Camp" userId="b9757ca0-2c69-459e-8daf-7332973e8e51" providerId="ADAL" clId="{2BC69AF3-4CA8-4210-83F5-6A07AF03D6E9}" dt="2026-03-16T20:50:38.635" v="431" actId="14734"/>
          <ac:graphicFrameMkLst>
            <pc:docMk/>
            <pc:sldMk cId="2789309191" sldId="413"/>
            <ac:graphicFrameMk id="6" creationId="{F5B93B65-C8DB-E28B-9F50-1634D96314BA}"/>
          </ac:graphicFrameMkLst>
        </pc:graphicFrameChg>
      </pc:sldChg>
      <pc:sldChg chg="modSp add">
        <pc:chgData name="Mary Camp" userId="b9757ca0-2c69-459e-8daf-7332973e8e51" providerId="ADAL" clId="{2BC69AF3-4CA8-4210-83F5-6A07AF03D6E9}" dt="2026-03-16T14:27:49.044" v="308" actId="14100"/>
        <pc:sldMkLst>
          <pc:docMk/>
          <pc:sldMk cId="2414239524" sldId="414"/>
        </pc:sldMkLst>
        <pc:spChg chg="mod">
          <ac:chgData name="Mary Camp" userId="b9757ca0-2c69-459e-8daf-7332973e8e51" providerId="ADAL" clId="{2BC69AF3-4CA8-4210-83F5-6A07AF03D6E9}" dt="2026-03-16T14:27:49.044" v="308" actId="14100"/>
          <ac:spMkLst>
            <pc:docMk/>
            <pc:sldMk cId="2414239524" sldId="414"/>
            <ac:spMk id="5122" creationId="{6E017B27-9DCC-488B-B580-7A0F8031DBC2}"/>
          </ac:spMkLst>
        </pc:spChg>
      </pc:sldChg>
      <pc:sldChg chg="modSp modAnim">
        <pc:chgData name="Mary Camp" userId="b9757ca0-2c69-459e-8daf-7332973e8e51" providerId="ADAL" clId="{2BC69AF3-4CA8-4210-83F5-6A07AF03D6E9}" dt="2026-03-16T20:41:39.520" v="313" actId="20577"/>
        <pc:sldMkLst>
          <pc:docMk/>
          <pc:sldMk cId="2174765705" sldId="415"/>
        </pc:sldMkLst>
        <pc:spChg chg="mod">
          <ac:chgData name="Mary Camp" userId="b9757ca0-2c69-459e-8daf-7332973e8e51" providerId="ADAL" clId="{2BC69AF3-4CA8-4210-83F5-6A07AF03D6E9}" dt="2026-03-16T20:41:39.520" v="313" actId="20577"/>
          <ac:spMkLst>
            <pc:docMk/>
            <pc:sldMk cId="2174765705" sldId="415"/>
            <ac:spMk id="5122" creationId="{6E017B27-9DCC-488B-B580-7A0F8031DBC2}"/>
          </ac:spMkLst>
        </pc:spChg>
      </pc:sldChg>
      <pc:sldChg chg="del">
        <pc:chgData name="Mary Camp" userId="b9757ca0-2c69-459e-8daf-7332973e8e51" providerId="ADAL" clId="{2BC69AF3-4CA8-4210-83F5-6A07AF03D6E9}" dt="2026-03-16T14:19:36.700" v="90" actId="47"/>
        <pc:sldMkLst>
          <pc:docMk/>
          <pc:sldMk cId="1176025053" sldId="417"/>
        </pc:sldMkLst>
      </pc:sldChg>
      <pc:sldChg chg="del">
        <pc:chgData name="Mary Camp" userId="b9757ca0-2c69-459e-8daf-7332973e8e51" providerId="ADAL" clId="{2BC69AF3-4CA8-4210-83F5-6A07AF03D6E9}" dt="2026-03-16T14:27:57.633" v="309" actId="47"/>
        <pc:sldMkLst>
          <pc:docMk/>
          <pc:sldMk cId="886768361" sldId="418"/>
        </pc:sldMkLst>
      </pc:sldChg>
      <pc:sldChg chg="add">
        <pc:chgData name="Mary Camp" userId="b9757ca0-2c69-459e-8daf-7332973e8e51" providerId="ADAL" clId="{2BC69AF3-4CA8-4210-83F5-6A07AF03D6E9}" dt="2026-03-16T14:24:09.753" v="135"/>
        <pc:sldMkLst>
          <pc:docMk/>
          <pc:sldMk cId="73110515" sldId="422"/>
        </pc:sldMkLst>
      </pc:sldChg>
      <pc:sldChg chg="del">
        <pc:chgData name="Mary Camp" userId="b9757ca0-2c69-459e-8daf-7332973e8e51" providerId="ADAL" clId="{2BC69AF3-4CA8-4210-83F5-6A07AF03D6E9}" dt="2026-03-16T14:19:36.700" v="90" actId="47"/>
        <pc:sldMkLst>
          <pc:docMk/>
          <pc:sldMk cId="960079834" sldId="422"/>
        </pc:sldMkLst>
      </pc:sldChg>
      <pc:sldChg chg="del">
        <pc:chgData name="Mary Camp" userId="b9757ca0-2c69-459e-8daf-7332973e8e51" providerId="ADAL" clId="{2BC69AF3-4CA8-4210-83F5-6A07AF03D6E9}" dt="2026-03-16T14:19:36.700" v="90" actId="47"/>
        <pc:sldMkLst>
          <pc:docMk/>
          <pc:sldMk cId="1000063442" sldId="423"/>
        </pc:sldMkLst>
      </pc:sldChg>
      <pc:sldChg chg="add">
        <pc:chgData name="Mary Camp" userId="b9757ca0-2c69-459e-8daf-7332973e8e51" providerId="ADAL" clId="{2BC69AF3-4CA8-4210-83F5-6A07AF03D6E9}" dt="2026-03-16T14:24:09.753" v="135"/>
        <pc:sldMkLst>
          <pc:docMk/>
          <pc:sldMk cId="1431992809" sldId="423"/>
        </pc:sldMkLst>
      </pc:sldChg>
      <pc:sldChg chg="modSp add">
        <pc:chgData name="Mary Camp" userId="b9757ca0-2c69-459e-8daf-7332973e8e51" providerId="ADAL" clId="{2BC69AF3-4CA8-4210-83F5-6A07AF03D6E9}" dt="2026-03-16T20:42:06.750" v="315" actId="14100"/>
        <pc:sldMkLst>
          <pc:docMk/>
          <pc:sldMk cId="2717329332" sldId="424"/>
        </pc:sldMkLst>
        <pc:spChg chg="mod">
          <ac:chgData name="Mary Camp" userId="b9757ca0-2c69-459e-8daf-7332973e8e51" providerId="ADAL" clId="{2BC69AF3-4CA8-4210-83F5-6A07AF03D6E9}" dt="2026-03-16T20:42:06.750" v="315" actId="14100"/>
          <ac:spMkLst>
            <pc:docMk/>
            <pc:sldMk cId="2717329332" sldId="424"/>
            <ac:spMk id="5122" creationId="{1BE24BB1-F30C-493D-33B3-826D09C9D53E}"/>
          </ac:spMkLst>
        </pc:spChg>
      </pc:sldChg>
      <pc:sldChg chg="del">
        <pc:chgData name="Mary Camp" userId="b9757ca0-2c69-459e-8daf-7332973e8e51" providerId="ADAL" clId="{2BC69AF3-4CA8-4210-83F5-6A07AF03D6E9}" dt="2026-03-16T14:19:36.700" v="90" actId="47"/>
        <pc:sldMkLst>
          <pc:docMk/>
          <pc:sldMk cId="3471398683" sldId="424"/>
        </pc:sldMkLst>
      </pc:sldChg>
      <pc:sldChg chg="add del">
        <pc:chgData name="Mary Camp" userId="b9757ca0-2c69-459e-8daf-7332973e8e51" providerId="ADAL" clId="{2BC69AF3-4CA8-4210-83F5-6A07AF03D6E9}" dt="2026-03-16T14:24:37.691" v="136" actId="47"/>
        <pc:sldMkLst>
          <pc:docMk/>
          <pc:sldMk cId="1498998118" sldId="425"/>
        </pc:sldMkLst>
      </pc:sldChg>
      <pc:sldChg chg="del">
        <pc:chgData name="Mary Camp" userId="b9757ca0-2c69-459e-8daf-7332973e8e51" providerId="ADAL" clId="{2BC69AF3-4CA8-4210-83F5-6A07AF03D6E9}" dt="2026-03-16T14:19:36.700" v="90" actId="47"/>
        <pc:sldMkLst>
          <pc:docMk/>
          <pc:sldMk cId="2860575844" sldId="425"/>
        </pc:sldMkLst>
      </pc:sldChg>
      <pc:sldChg chg="modSp add mod">
        <pc:chgData name="Mary Camp" userId="b9757ca0-2c69-459e-8daf-7332973e8e51" providerId="ADAL" clId="{2BC69AF3-4CA8-4210-83F5-6A07AF03D6E9}" dt="2026-03-16T14:25:32.881" v="172" actId="20577"/>
        <pc:sldMkLst>
          <pc:docMk/>
          <pc:sldMk cId="3093443185" sldId="426"/>
        </pc:sldMkLst>
        <pc:spChg chg="mod">
          <ac:chgData name="Mary Camp" userId="b9757ca0-2c69-459e-8daf-7332973e8e51" providerId="ADAL" clId="{2BC69AF3-4CA8-4210-83F5-6A07AF03D6E9}" dt="2026-03-16T14:25:32.881" v="172" actId="20577"/>
          <ac:spMkLst>
            <pc:docMk/>
            <pc:sldMk cId="3093443185" sldId="426"/>
            <ac:spMk id="5122" creationId="{32418623-BF6E-50AB-491B-15F74D50AEE3}"/>
          </ac:spMkLst>
        </pc:spChg>
      </pc:sldChg>
      <pc:sldChg chg="del">
        <pc:chgData name="Mary Camp" userId="b9757ca0-2c69-459e-8daf-7332973e8e51" providerId="ADAL" clId="{2BC69AF3-4CA8-4210-83F5-6A07AF03D6E9}" dt="2026-03-16T14:19:36.700" v="90" actId="47"/>
        <pc:sldMkLst>
          <pc:docMk/>
          <pc:sldMk cId="3771301384" sldId="426"/>
        </pc:sldMkLst>
      </pc:sldChg>
      <pc:sldChg chg="del">
        <pc:chgData name="Mary Camp" userId="b9757ca0-2c69-459e-8daf-7332973e8e51" providerId="ADAL" clId="{2BC69AF3-4CA8-4210-83F5-6A07AF03D6E9}" dt="2026-03-16T14:19:36.700" v="90" actId="47"/>
        <pc:sldMkLst>
          <pc:docMk/>
          <pc:sldMk cId="1555191565" sldId="427"/>
        </pc:sldMkLst>
      </pc:sldChg>
      <pc:sldChg chg="modSp add mod">
        <pc:chgData name="Mary Camp" userId="b9757ca0-2c69-459e-8daf-7332973e8e51" providerId="ADAL" clId="{2BC69AF3-4CA8-4210-83F5-6A07AF03D6E9}" dt="2026-03-16T20:43:25.336" v="326" actId="20577"/>
        <pc:sldMkLst>
          <pc:docMk/>
          <pc:sldMk cId="1871853132" sldId="427"/>
        </pc:sldMkLst>
        <pc:spChg chg="mod">
          <ac:chgData name="Mary Camp" userId="b9757ca0-2c69-459e-8daf-7332973e8e51" providerId="ADAL" clId="{2BC69AF3-4CA8-4210-83F5-6A07AF03D6E9}" dt="2026-03-16T20:43:25.336" v="326" actId="20577"/>
          <ac:spMkLst>
            <pc:docMk/>
            <pc:sldMk cId="1871853132" sldId="427"/>
            <ac:spMk id="2" creationId="{213D2D8D-10F7-981B-1B90-D5CB4156D5FD}"/>
          </ac:spMkLst>
        </pc:spChg>
      </pc:sldChg>
      <pc:sldChg chg="add">
        <pc:chgData name="Mary Camp" userId="b9757ca0-2c69-459e-8daf-7332973e8e51" providerId="ADAL" clId="{2BC69AF3-4CA8-4210-83F5-6A07AF03D6E9}" dt="2026-03-16T14:24:09.753" v="135"/>
        <pc:sldMkLst>
          <pc:docMk/>
          <pc:sldMk cId="414940958" sldId="428"/>
        </pc:sldMkLst>
      </pc:sldChg>
      <pc:sldChg chg="del">
        <pc:chgData name="Mary Camp" userId="b9757ca0-2c69-459e-8daf-7332973e8e51" providerId="ADAL" clId="{2BC69AF3-4CA8-4210-83F5-6A07AF03D6E9}" dt="2026-03-16T14:24:03.736" v="134" actId="47"/>
        <pc:sldMkLst>
          <pc:docMk/>
          <pc:sldMk cId="1696426456" sldId="428"/>
        </pc:sldMkLst>
      </pc:sldChg>
      <pc:sldChg chg="del">
        <pc:chgData name="Mary Camp" userId="b9757ca0-2c69-459e-8daf-7332973e8e51" providerId="ADAL" clId="{2BC69AF3-4CA8-4210-83F5-6A07AF03D6E9}" dt="2026-03-16T14:19:36.700" v="90" actId="47"/>
        <pc:sldMkLst>
          <pc:docMk/>
          <pc:sldMk cId="1629035924" sldId="429"/>
        </pc:sldMkLst>
      </pc:sldChg>
      <pc:sldChg chg="del">
        <pc:chgData name="Mary Camp" userId="b9757ca0-2c69-459e-8daf-7332973e8e51" providerId="ADAL" clId="{2BC69AF3-4CA8-4210-83F5-6A07AF03D6E9}" dt="2026-03-16T14:26:16.242" v="204" actId="47"/>
        <pc:sldMkLst>
          <pc:docMk/>
          <pc:sldMk cId="534929817" sldId="430"/>
        </pc:sldMkLst>
      </pc:sldChg>
      <pc:sldChg chg="modSp ord">
        <pc:chgData name="Mary Camp" userId="b9757ca0-2c69-459e-8daf-7332973e8e51" providerId="ADAL" clId="{2BC69AF3-4CA8-4210-83F5-6A07AF03D6E9}" dt="2026-03-16T20:42:16.030" v="316" actId="14100"/>
        <pc:sldMkLst>
          <pc:docMk/>
          <pc:sldMk cId="1622727568" sldId="431"/>
        </pc:sldMkLst>
        <pc:spChg chg="mod">
          <ac:chgData name="Mary Camp" userId="b9757ca0-2c69-459e-8daf-7332973e8e51" providerId="ADAL" clId="{2BC69AF3-4CA8-4210-83F5-6A07AF03D6E9}" dt="2026-03-16T20:42:16.030" v="316" actId="14100"/>
          <ac:spMkLst>
            <pc:docMk/>
            <pc:sldMk cId="1622727568" sldId="431"/>
            <ac:spMk id="5122" creationId="{4A7F789E-F9F4-6384-C497-D7D1EFCF4D04}"/>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8:22:17.714"/>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0 0 0,'3687'0'0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8:22:27.577"/>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0 0 0,'2579'0'0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8:23:12.503"/>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0 0 0,'2043'0'0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8:23:16.281"/>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0 0 0,'2007'0'0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8:23:20.889"/>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0 0 0,'2234'76'0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FC5181-0B10-4E84-888A-4ACD9A4902C9}"/>
              </a:ext>
            </a:extLst>
          </p:cNvPr>
          <p:cNvSpPr>
            <a:spLocks noGrp="1"/>
          </p:cNvSpPr>
          <p:nvPr>
            <p:ph type="hdr" sz="quarter"/>
          </p:nvPr>
        </p:nvSpPr>
        <p:spPr>
          <a:xfrm>
            <a:off x="1" y="0"/>
            <a:ext cx="4002299" cy="347504"/>
          </a:xfrm>
          <a:prstGeom prst="rect">
            <a:avLst/>
          </a:prstGeom>
        </p:spPr>
        <p:txBody>
          <a:bodyPr vert="horz" lIns="92492" tIns="46246" rIns="92492" bIns="46246"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E9E84F1-FE1F-4FD6-9514-33DD7EA5F3FB}"/>
              </a:ext>
            </a:extLst>
          </p:cNvPr>
          <p:cNvSpPr>
            <a:spLocks noGrp="1"/>
          </p:cNvSpPr>
          <p:nvPr>
            <p:ph type="dt" idx="1"/>
          </p:nvPr>
        </p:nvSpPr>
        <p:spPr>
          <a:xfrm>
            <a:off x="5231640" y="0"/>
            <a:ext cx="4002299" cy="347504"/>
          </a:xfrm>
          <a:prstGeom prst="rect">
            <a:avLst/>
          </a:prstGeom>
        </p:spPr>
        <p:txBody>
          <a:bodyPr vert="horz" lIns="92492" tIns="46246" rIns="92492" bIns="46246" rtlCol="0"/>
          <a:lstStyle>
            <a:lvl1pPr algn="r" eaLnBrk="1" fontAlgn="auto" hangingPunct="1">
              <a:spcBef>
                <a:spcPts val="0"/>
              </a:spcBef>
              <a:spcAft>
                <a:spcPts val="0"/>
              </a:spcAft>
              <a:defRPr sz="1200" smtClean="0">
                <a:latin typeface="+mn-lt"/>
              </a:defRPr>
            </a:lvl1pPr>
          </a:lstStyle>
          <a:p>
            <a:pPr>
              <a:defRPr/>
            </a:pPr>
            <a:fld id="{967D6BFF-1375-40D8-9B3A-42C95FD1A7DB}" type="datetimeFigureOut">
              <a:rPr lang="en-US"/>
              <a:pPr>
                <a:defRPr/>
              </a:pPr>
              <a:t>3/16/2026</a:t>
            </a:fld>
            <a:endParaRPr lang="en-US"/>
          </a:p>
        </p:txBody>
      </p:sp>
      <p:sp>
        <p:nvSpPr>
          <p:cNvPr id="4" name="Slide Image Placeholder 3">
            <a:extLst>
              <a:ext uri="{FF2B5EF4-FFF2-40B4-BE49-F238E27FC236}">
                <a16:creationId xmlns:a16="http://schemas.microsoft.com/office/drawing/2014/main" id="{383D0514-83AA-4131-AF81-7B84ED9CCA8B}"/>
              </a:ext>
            </a:extLst>
          </p:cNvPr>
          <p:cNvSpPr>
            <a:spLocks noGrp="1" noRot="1" noChangeAspect="1"/>
          </p:cNvSpPr>
          <p:nvPr>
            <p:ph type="sldImg" idx="2"/>
          </p:nvPr>
        </p:nvSpPr>
        <p:spPr>
          <a:xfrm>
            <a:off x="2300288" y="520700"/>
            <a:ext cx="4635500" cy="2606675"/>
          </a:xfrm>
          <a:prstGeom prst="rect">
            <a:avLst/>
          </a:prstGeom>
          <a:noFill/>
          <a:ln w="12700">
            <a:solidFill>
              <a:prstClr val="black"/>
            </a:solidFill>
          </a:ln>
        </p:spPr>
        <p:txBody>
          <a:bodyPr vert="horz" lIns="92492" tIns="46246" rIns="92492" bIns="46246" rtlCol="0" anchor="ctr"/>
          <a:lstStyle/>
          <a:p>
            <a:pPr lvl="0"/>
            <a:endParaRPr lang="en-US" noProof="0"/>
          </a:p>
        </p:txBody>
      </p:sp>
      <p:sp>
        <p:nvSpPr>
          <p:cNvPr id="5" name="Notes Placeholder 4">
            <a:extLst>
              <a:ext uri="{FF2B5EF4-FFF2-40B4-BE49-F238E27FC236}">
                <a16:creationId xmlns:a16="http://schemas.microsoft.com/office/drawing/2014/main" id="{9B54C394-9C2E-4AAF-9591-381FF468D1CA}"/>
              </a:ext>
            </a:extLst>
          </p:cNvPr>
          <p:cNvSpPr>
            <a:spLocks noGrp="1"/>
          </p:cNvSpPr>
          <p:nvPr>
            <p:ph type="body" sz="quarter" idx="3"/>
          </p:nvPr>
        </p:nvSpPr>
        <p:spPr>
          <a:xfrm>
            <a:off x="923608" y="3301286"/>
            <a:ext cx="7388860" cy="3127534"/>
          </a:xfrm>
          <a:prstGeom prst="rect">
            <a:avLst/>
          </a:prstGeom>
        </p:spPr>
        <p:txBody>
          <a:bodyPr vert="horz" lIns="92492" tIns="46246" rIns="92492" bIns="4624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69F41A9-A165-4E54-B0D8-902EC882F5AF}"/>
              </a:ext>
            </a:extLst>
          </p:cNvPr>
          <p:cNvSpPr>
            <a:spLocks noGrp="1"/>
          </p:cNvSpPr>
          <p:nvPr>
            <p:ph type="ftr" sz="quarter" idx="4"/>
          </p:nvPr>
        </p:nvSpPr>
        <p:spPr>
          <a:xfrm>
            <a:off x="1" y="6601365"/>
            <a:ext cx="4002299" cy="347504"/>
          </a:xfrm>
          <a:prstGeom prst="rect">
            <a:avLst/>
          </a:prstGeom>
        </p:spPr>
        <p:txBody>
          <a:bodyPr vert="horz" lIns="92492" tIns="46246" rIns="92492" bIns="46246"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5441422F-CDB5-4F79-9603-733568FD6779}"/>
              </a:ext>
            </a:extLst>
          </p:cNvPr>
          <p:cNvSpPr>
            <a:spLocks noGrp="1"/>
          </p:cNvSpPr>
          <p:nvPr>
            <p:ph type="sldNum" sz="quarter" idx="5"/>
          </p:nvPr>
        </p:nvSpPr>
        <p:spPr>
          <a:xfrm>
            <a:off x="5231640" y="6601365"/>
            <a:ext cx="4002299" cy="347504"/>
          </a:xfrm>
          <a:prstGeom prst="rect">
            <a:avLst/>
          </a:prstGeom>
        </p:spPr>
        <p:txBody>
          <a:bodyPr vert="horz" wrap="square" lIns="92492" tIns="46246" rIns="92492" bIns="46246" numCol="1" anchor="b" anchorCtr="0" compatLnSpc="1">
            <a:prstTxWarp prst="textNoShape">
              <a:avLst/>
            </a:prstTxWarp>
          </a:bodyPr>
          <a:lstStyle>
            <a:lvl1pPr algn="r" eaLnBrk="1" hangingPunct="1">
              <a:defRPr sz="1200">
                <a:latin typeface="Calibri" panose="020F0502020204030204" pitchFamily="34" charset="0"/>
              </a:defRPr>
            </a:lvl1pPr>
          </a:lstStyle>
          <a:p>
            <a:fld id="{AB6FF5B6-84AF-4554-B2A5-D6C81860423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1</a:t>
            </a:fld>
            <a:endParaRPr lang="en-US" altLang="en-US"/>
          </a:p>
        </p:txBody>
      </p:sp>
    </p:spTree>
    <p:extLst>
      <p:ext uri="{BB962C8B-B14F-4D97-AF65-F5344CB8AC3E}">
        <p14:creationId xmlns:p14="http://schemas.microsoft.com/office/powerpoint/2010/main" val="1602329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8C91B-F970-A5E2-8918-3067934D56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EBAA6-6AC3-88DB-3007-9B460802B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F24181-BF13-EF4D-F1CD-4B6A995880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71A059-07FA-8360-EFC7-153C8F33979A}"/>
              </a:ext>
            </a:extLst>
          </p:cNvPr>
          <p:cNvSpPr>
            <a:spLocks noGrp="1"/>
          </p:cNvSpPr>
          <p:nvPr>
            <p:ph type="sldNum" sz="quarter" idx="5"/>
          </p:nvPr>
        </p:nvSpPr>
        <p:spPr/>
        <p:txBody>
          <a:bodyPr/>
          <a:lstStyle/>
          <a:p>
            <a:fld id="{AB6FF5B6-84AF-4554-B2A5-D6C818604231}" type="slidenum">
              <a:rPr lang="en-US" altLang="en-US" smtClean="0"/>
              <a:pPr/>
              <a:t>10</a:t>
            </a:fld>
            <a:endParaRPr lang="en-US" altLang="en-US"/>
          </a:p>
        </p:txBody>
      </p:sp>
    </p:spTree>
    <p:extLst>
      <p:ext uri="{BB962C8B-B14F-4D97-AF65-F5344CB8AC3E}">
        <p14:creationId xmlns:p14="http://schemas.microsoft.com/office/powerpoint/2010/main" val="1085057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C7CD9-30BF-B267-4D0E-2C3E56CC5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6F4D76-51C0-5B63-D27F-B517BCA567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F3280-9C91-9103-3BE8-300A5FCDCF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AC9883-4C1A-BECC-5E74-58ADD5595640}"/>
              </a:ext>
            </a:extLst>
          </p:cNvPr>
          <p:cNvSpPr>
            <a:spLocks noGrp="1"/>
          </p:cNvSpPr>
          <p:nvPr>
            <p:ph type="sldNum" sz="quarter" idx="5"/>
          </p:nvPr>
        </p:nvSpPr>
        <p:spPr/>
        <p:txBody>
          <a:bodyPr/>
          <a:lstStyle/>
          <a:p>
            <a:fld id="{AB6FF5B6-84AF-4554-B2A5-D6C818604231}" type="slidenum">
              <a:rPr lang="en-US" altLang="en-US" smtClean="0"/>
              <a:pPr/>
              <a:t>11</a:t>
            </a:fld>
            <a:endParaRPr lang="en-US" altLang="en-US"/>
          </a:p>
        </p:txBody>
      </p:sp>
    </p:spTree>
    <p:extLst>
      <p:ext uri="{BB962C8B-B14F-4D97-AF65-F5344CB8AC3E}">
        <p14:creationId xmlns:p14="http://schemas.microsoft.com/office/powerpoint/2010/main" val="3220812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8799A-294B-0CD0-363C-9864F9AFB7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BCA6B-6E2D-F131-57AC-57ABE762DD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7A6AE-B134-6AF3-910B-B0819325B0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EA7F49-EAA7-FB22-849C-05C4C5636936}"/>
              </a:ext>
            </a:extLst>
          </p:cNvPr>
          <p:cNvSpPr>
            <a:spLocks noGrp="1"/>
          </p:cNvSpPr>
          <p:nvPr>
            <p:ph type="sldNum" sz="quarter" idx="5"/>
          </p:nvPr>
        </p:nvSpPr>
        <p:spPr/>
        <p:txBody>
          <a:bodyPr/>
          <a:lstStyle/>
          <a:p>
            <a:fld id="{AB6FF5B6-84AF-4554-B2A5-D6C818604231}" type="slidenum">
              <a:rPr lang="en-US" altLang="en-US" smtClean="0"/>
              <a:pPr/>
              <a:t>12</a:t>
            </a:fld>
            <a:endParaRPr lang="en-US" altLang="en-US"/>
          </a:p>
        </p:txBody>
      </p:sp>
    </p:spTree>
    <p:extLst>
      <p:ext uri="{BB962C8B-B14F-4D97-AF65-F5344CB8AC3E}">
        <p14:creationId xmlns:p14="http://schemas.microsoft.com/office/powerpoint/2010/main" val="600787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Important Stage! Time to Get an Overall Picture of the School. Get Everyone on the Same Page. Review and Renew the Mission Vision and Philosophy. The Mission Statement should drive all that happens in the school. Stage I sets the tone for the rest of the process.</a:t>
            </a:r>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13</a:t>
            </a:fld>
            <a:endParaRPr lang="en-US" altLang="en-US"/>
          </a:p>
        </p:txBody>
      </p:sp>
    </p:spTree>
    <p:extLst>
      <p:ext uri="{BB962C8B-B14F-4D97-AF65-F5344CB8AC3E}">
        <p14:creationId xmlns:p14="http://schemas.microsoft.com/office/powerpoint/2010/main" val="1444304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14</a:t>
            </a:fld>
            <a:endParaRPr lang="en-US" altLang="en-US"/>
          </a:p>
        </p:txBody>
      </p:sp>
    </p:spTree>
    <p:extLst>
      <p:ext uri="{BB962C8B-B14F-4D97-AF65-F5344CB8AC3E}">
        <p14:creationId xmlns:p14="http://schemas.microsoft.com/office/powerpoint/2010/main" val="2250231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15</a:t>
            </a:fld>
            <a:endParaRPr lang="en-US" altLang="en-US"/>
          </a:p>
        </p:txBody>
      </p:sp>
    </p:spTree>
    <p:extLst>
      <p:ext uri="{BB962C8B-B14F-4D97-AF65-F5344CB8AC3E}">
        <p14:creationId xmlns:p14="http://schemas.microsoft.com/office/powerpoint/2010/main" val="187705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16</a:t>
            </a:fld>
            <a:endParaRPr lang="en-US" altLang="en-US"/>
          </a:p>
        </p:txBody>
      </p:sp>
    </p:spTree>
    <p:extLst>
      <p:ext uri="{BB962C8B-B14F-4D97-AF65-F5344CB8AC3E}">
        <p14:creationId xmlns:p14="http://schemas.microsoft.com/office/powerpoint/2010/main" val="2345661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2</a:t>
            </a:fld>
            <a:endParaRPr lang="en-US" altLang="en-US"/>
          </a:p>
        </p:txBody>
      </p:sp>
    </p:spTree>
    <p:extLst>
      <p:ext uri="{BB962C8B-B14F-4D97-AF65-F5344CB8AC3E}">
        <p14:creationId xmlns:p14="http://schemas.microsoft.com/office/powerpoint/2010/main" val="2550679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3</a:t>
            </a:fld>
            <a:endParaRPr lang="en-US" altLang="en-US"/>
          </a:p>
        </p:txBody>
      </p:sp>
    </p:spTree>
    <p:extLst>
      <p:ext uri="{BB962C8B-B14F-4D97-AF65-F5344CB8AC3E}">
        <p14:creationId xmlns:p14="http://schemas.microsoft.com/office/powerpoint/2010/main" val="3957026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4</a:t>
            </a:fld>
            <a:endParaRPr lang="en-US" altLang="en-US"/>
          </a:p>
        </p:txBody>
      </p:sp>
    </p:spTree>
    <p:extLst>
      <p:ext uri="{BB962C8B-B14F-4D97-AF65-F5344CB8AC3E}">
        <p14:creationId xmlns:p14="http://schemas.microsoft.com/office/powerpoint/2010/main" val="3555916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6FF5B6-84AF-4554-B2A5-D6C818604231}" type="slidenum">
              <a:rPr lang="en-US" altLang="en-US" smtClean="0"/>
              <a:pPr/>
              <a:t>5</a:t>
            </a:fld>
            <a:endParaRPr lang="en-US" altLang="en-US"/>
          </a:p>
        </p:txBody>
      </p:sp>
    </p:spTree>
    <p:extLst>
      <p:ext uri="{BB962C8B-B14F-4D97-AF65-F5344CB8AC3E}">
        <p14:creationId xmlns:p14="http://schemas.microsoft.com/office/powerpoint/2010/main" val="40798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68100-5340-3E6A-310E-6E09719B25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41EFC-6704-04F4-3F14-4B46997DFC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2A4E08-EEF8-5D61-7EDA-A5AB322594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4AACD1-125C-3EF5-B2F8-D5BB9C8DC61F}"/>
              </a:ext>
            </a:extLst>
          </p:cNvPr>
          <p:cNvSpPr>
            <a:spLocks noGrp="1"/>
          </p:cNvSpPr>
          <p:nvPr>
            <p:ph type="sldNum" sz="quarter" idx="5"/>
          </p:nvPr>
        </p:nvSpPr>
        <p:spPr/>
        <p:txBody>
          <a:bodyPr/>
          <a:lstStyle/>
          <a:p>
            <a:fld id="{AB6FF5B6-84AF-4554-B2A5-D6C818604231}" type="slidenum">
              <a:rPr lang="en-US" altLang="en-US" smtClean="0"/>
              <a:pPr/>
              <a:t>6</a:t>
            </a:fld>
            <a:endParaRPr lang="en-US" altLang="en-US"/>
          </a:p>
        </p:txBody>
      </p:sp>
    </p:spTree>
    <p:extLst>
      <p:ext uri="{BB962C8B-B14F-4D97-AF65-F5344CB8AC3E}">
        <p14:creationId xmlns:p14="http://schemas.microsoft.com/office/powerpoint/2010/main" val="3790026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CD44A-6893-6511-ACA3-D2827A0FF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65C4F-6E17-A07A-68FC-A77557878D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235B4-977D-139D-22AD-B6FE3BD83A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2BD786-BF57-858D-8F0C-B2C1A45D8175}"/>
              </a:ext>
            </a:extLst>
          </p:cNvPr>
          <p:cNvSpPr>
            <a:spLocks noGrp="1"/>
          </p:cNvSpPr>
          <p:nvPr>
            <p:ph type="sldNum" sz="quarter" idx="5"/>
          </p:nvPr>
        </p:nvSpPr>
        <p:spPr/>
        <p:txBody>
          <a:bodyPr/>
          <a:lstStyle/>
          <a:p>
            <a:fld id="{AB6FF5B6-84AF-4554-B2A5-D6C818604231}" type="slidenum">
              <a:rPr lang="en-US" altLang="en-US" smtClean="0"/>
              <a:pPr/>
              <a:t>7</a:t>
            </a:fld>
            <a:endParaRPr lang="en-US" altLang="en-US"/>
          </a:p>
        </p:txBody>
      </p:sp>
    </p:spTree>
    <p:extLst>
      <p:ext uri="{BB962C8B-B14F-4D97-AF65-F5344CB8AC3E}">
        <p14:creationId xmlns:p14="http://schemas.microsoft.com/office/powerpoint/2010/main" val="1268594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BC8B3-CED3-A411-6F5A-C6D4734F6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6EC57A-D240-68C8-D65C-B4399C67E8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4B696E-513F-792C-0909-E23828AD68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899578-6276-C333-446C-D84E6F0B82D3}"/>
              </a:ext>
            </a:extLst>
          </p:cNvPr>
          <p:cNvSpPr>
            <a:spLocks noGrp="1"/>
          </p:cNvSpPr>
          <p:nvPr>
            <p:ph type="sldNum" sz="quarter" idx="5"/>
          </p:nvPr>
        </p:nvSpPr>
        <p:spPr/>
        <p:txBody>
          <a:bodyPr/>
          <a:lstStyle/>
          <a:p>
            <a:fld id="{AB6FF5B6-84AF-4554-B2A5-D6C818604231}" type="slidenum">
              <a:rPr lang="en-US" altLang="en-US" smtClean="0"/>
              <a:pPr/>
              <a:t>8</a:t>
            </a:fld>
            <a:endParaRPr lang="en-US" altLang="en-US"/>
          </a:p>
        </p:txBody>
      </p:sp>
    </p:spTree>
    <p:extLst>
      <p:ext uri="{BB962C8B-B14F-4D97-AF65-F5344CB8AC3E}">
        <p14:creationId xmlns:p14="http://schemas.microsoft.com/office/powerpoint/2010/main" val="2972344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B727C-B752-E153-1DA0-57AF3C10B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7712A2-3252-751F-E76E-F22302CEA4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CD96F5-4593-768A-58FB-E0E72E5DF3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312A6E-9002-7FA9-494D-CEE778C6F052}"/>
              </a:ext>
            </a:extLst>
          </p:cNvPr>
          <p:cNvSpPr>
            <a:spLocks noGrp="1"/>
          </p:cNvSpPr>
          <p:nvPr>
            <p:ph type="sldNum" sz="quarter" idx="5"/>
          </p:nvPr>
        </p:nvSpPr>
        <p:spPr/>
        <p:txBody>
          <a:bodyPr/>
          <a:lstStyle/>
          <a:p>
            <a:fld id="{AB6FF5B6-84AF-4554-B2A5-D6C818604231}" type="slidenum">
              <a:rPr lang="en-US" altLang="en-US" smtClean="0"/>
              <a:pPr/>
              <a:t>9</a:t>
            </a:fld>
            <a:endParaRPr lang="en-US" altLang="en-US"/>
          </a:p>
        </p:txBody>
      </p:sp>
    </p:spTree>
    <p:extLst>
      <p:ext uri="{BB962C8B-B14F-4D97-AF65-F5344CB8AC3E}">
        <p14:creationId xmlns:p14="http://schemas.microsoft.com/office/powerpoint/2010/main" val="1017335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61001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4438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noAutofit/>
          </a:bodyPr>
          <a:lstStyle>
            <a:lvl1pPr algn="l">
              <a:defRPr sz="3200" b="1" cap="all" baseline="0"/>
            </a:lvl1pPr>
          </a:lstStyle>
          <a:p>
            <a:r>
              <a:rPr lang="en-US"/>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698521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2955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20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20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03622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60225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06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762804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640095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C81FD8-33B3-46EE-A109-50F90C2446DD}"/>
              </a:ext>
            </a:extLst>
          </p:cNvPr>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5D252BB5-5A7C-4D68-9A7A-EB58469F37C0}"/>
              </a:ext>
            </a:extLst>
          </p:cNvPr>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5" name="Picture 4">
            <a:extLst>
              <a:ext uri="{FF2B5EF4-FFF2-40B4-BE49-F238E27FC236}">
                <a16:creationId xmlns:a16="http://schemas.microsoft.com/office/drawing/2014/main" id="{851F532A-A6CE-4376-A74E-C00892B60EEB}"/>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573643" y="4621453"/>
            <a:ext cx="440487" cy="440895"/>
          </a:xfrm>
          <a:prstGeom prst="rect">
            <a:avLst/>
          </a:prstGeom>
        </p:spPr>
      </p:pic>
      <p:sp>
        <p:nvSpPr>
          <p:cNvPr id="6" name="TextBox 5">
            <a:extLst>
              <a:ext uri="{FF2B5EF4-FFF2-40B4-BE49-F238E27FC236}">
                <a16:creationId xmlns:a16="http://schemas.microsoft.com/office/drawing/2014/main" id="{2C5D890C-65B8-4C0E-A3B7-5643B99A0FC1}"/>
              </a:ext>
            </a:extLst>
          </p:cNvPr>
          <p:cNvSpPr txBox="1"/>
          <p:nvPr userDrawn="1"/>
        </p:nvSpPr>
        <p:spPr>
          <a:xfrm>
            <a:off x="6172200" y="4726485"/>
            <a:ext cx="2621687" cy="230832"/>
          </a:xfrm>
          <a:prstGeom prst="rect">
            <a:avLst/>
          </a:prstGeom>
          <a:noFill/>
        </p:spPr>
        <p:txBody>
          <a:bodyPr wrap="square" rtlCol="0">
            <a:spAutoFit/>
          </a:bodyPr>
          <a:lstStyle/>
          <a:p>
            <a:pPr algn="ctr"/>
            <a:r>
              <a:rPr lang="en-US" sz="900" b="1" dirty="0">
                <a:solidFill>
                  <a:schemeClr val="accent1">
                    <a:lumMod val="50000"/>
                  </a:schemeClr>
                </a:solidFill>
              </a:rPr>
              <a:t>FCC Accreditation Program 2025-2026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rtl="0" eaLnBrk="1" fontAlgn="base" hangingPunct="1">
        <a:spcBef>
          <a:spcPct val="0"/>
        </a:spcBef>
        <a:spcAft>
          <a:spcPct val="0"/>
        </a:spcAft>
        <a:defRPr sz="4000" b="1" kern="1200">
          <a:solidFill>
            <a:schemeClr val="tx2"/>
          </a:solidFill>
          <a:latin typeface="+mj-lt"/>
          <a:ea typeface="+mj-ea"/>
          <a:cs typeface="+mj-cs"/>
        </a:defRPr>
      </a:lvl1pPr>
      <a:lvl2pPr algn="ctr" rtl="0" eaLnBrk="1" fontAlgn="base" hangingPunct="1">
        <a:spcBef>
          <a:spcPct val="0"/>
        </a:spcBef>
        <a:spcAft>
          <a:spcPct val="0"/>
        </a:spcAft>
        <a:defRPr sz="4000" b="1">
          <a:solidFill>
            <a:schemeClr val="tx2"/>
          </a:solidFill>
          <a:latin typeface="Arial" panose="020B0604020202020204" pitchFamily="34" charset="0"/>
        </a:defRPr>
      </a:lvl2pPr>
      <a:lvl3pPr algn="ctr" rtl="0" eaLnBrk="1" fontAlgn="base" hangingPunct="1">
        <a:spcBef>
          <a:spcPct val="0"/>
        </a:spcBef>
        <a:spcAft>
          <a:spcPct val="0"/>
        </a:spcAft>
        <a:defRPr sz="4000" b="1">
          <a:solidFill>
            <a:schemeClr val="tx2"/>
          </a:solidFill>
          <a:latin typeface="Arial" panose="020B0604020202020204" pitchFamily="34" charset="0"/>
        </a:defRPr>
      </a:lvl3pPr>
      <a:lvl4pPr algn="ctr" rtl="0" eaLnBrk="1" fontAlgn="base" hangingPunct="1">
        <a:spcBef>
          <a:spcPct val="0"/>
        </a:spcBef>
        <a:spcAft>
          <a:spcPct val="0"/>
        </a:spcAft>
        <a:defRPr sz="4000" b="1">
          <a:solidFill>
            <a:schemeClr val="tx2"/>
          </a:solidFill>
          <a:latin typeface="Arial" panose="020B0604020202020204" pitchFamily="34" charset="0"/>
        </a:defRPr>
      </a:lvl4pPr>
      <a:lvl5pPr algn="ctr" rtl="0" eaLnBrk="1" fontAlgn="base" hangingPunct="1">
        <a:spcBef>
          <a:spcPct val="0"/>
        </a:spcBef>
        <a:spcAft>
          <a:spcPct val="0"/>
        </a:spcAft>
        <a:defRPr sz="4000" b="1">
          <a:solidFill>
            <a:schemeClr val="tx2"/>
          </a:solidFill>
          <a:latin typeface="Arial" panose="020B0604020202020204" pitchFamily="34" charset="0"/>
        </a:defRPr>
      </a:lvl5pPr>
      <a:lvl6pPr marL="457200" algn="ctr" rtl="0" eaLnBrk="1" fontAlgn="base" hangingPunct="1">
        <a:spcBef>
          <a:spcPct val="0"/>
        </a:spcBef>
        <a:spcAft>
          <a:spcPct val="0"/>
        </a:spcAft>
        <a:defRPr sz="4000" b="1">
          <a:solidFill>
            <a:schemeClr val="tx2"/>
          </a:solidFill>
          <a:latin typeface="Arial" panose="020B0604020202020204" pitchFamily="34" charset="0"/>
        </a:defRPr>
      </a:lvl6pPr>
      <a:lvl7pPr marL="914400" algn="ctr" rtl="0" eaLnBrk="1" fontAlgn="base" hangingPunct="1">
        <a:spcBef>
          <a:spcPct val="0"/>
        </a:spcBef>
        <a:spcAft>
          <a:spcPct val="0"/>
        </a:spcAft>
        <a:defRPr sz="4000" b="1">
          <a:solidFill>
            <a:schemeClr val="tx2"/>
          </a:solidFill>
          <a:latin typeface="Arial" panose="020B0604020202020204" pitchFamily="34" charset="0"/>
        </a:defRPr>
      </a:lvl7pPr>
      <a:lvl8pPr marL="1371600" algn="ctr" rtl="0" eaLnBrk="1" fontAlgn="base" hangingPunct="1">
        <a:spcBef>
          <a:spcPct val="0"/>
        </a:spcBef>
        <a:spcAft>
          <a:spcPct val="0"/>
        </a:spcAft>
        <a:defRPr sz="4000" b="1">
          <a:solidFill>
            <a:schemeClr val="tx2"/>
          </a:solidFill>
          <a:latin typeface="Arial" panose="020B0604020202020204" pitchFamily="34" charset="0"/>
        </a:defRPr>
      </a:lvl8pPr>
      <a:lvl9pPr marL="1828800" algn="ctr" rtl="0" eaLnBrk="1" fontAlgn="base" hangingPunct="1">
        <a:spcBef>
          <a:spcPct val="0"/>
        </a:spcBef>
        <a:spcAft>
          <a:spcPct val="0"/>
        </a:spcAft>
        <a:defRPr sz="4000" b="1">
          <a:solidFill>
            <a:schemeClr val="tx2"/>
          </a:solidFill>
          <a:latin typeface="Arial" panose="020B060402020202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hyperlink" Target="https://eas-ed.org/presentation-recordings-and-powerpoints" TargetMode="Externa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hyperlink" Target="https://eas-ed.org/elementary-and-secondary-school-manuals"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hyperlink" Target="https://eas-ed.org/guides-and-handbooks" TargetMode="External"/><Relationship Id="rId4" Type="http://schemas.openxmlformats.org/officeDocument/2006/relationships/hyperlink" Target="https://eas-ed.org/presentation-recordings-and-powerpoints" TargetMode="External"/></Relationships>
</file>

<file path=ppt/slides/_rels/slide12.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2.png"/><Relationship Id="rId12" Type="http://schemas.openxmlformats.org/officeDocument/2006/relationships/customXml" Target="../ink/ink5.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customXml" Target="../ink/ink2.xml"/><Relationship Id="rId11" Type="http://schemas.openxmlformats.org/officeDocument/2006/relationships/image" Target="../media/image14.png"/><Relationship Id="rId5" Type="http://schemas.openxmlformats.org/officeDocument/2006/relationships/image" Target="../media/image110.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eas-ed.org/webinars"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teams.microsoft.com/meet/21019769601128?p=tUTXmpaBdwiVzybcWi" TargetMode="External"/><Relationship Id="rId5" Type="http://schemas.openxmlformats.org/officeDocument/2006/relationships/hyperlink" Target="https://teams.microsoft.com/meet/26422368540457?p=L4ffHrKMmeZXUtHCGQ" TargetMode="Externa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mailto:sbosko@flacathconf.org" TargetMode="External"/><Relationship Id="rId5" Type="http://schemas.openxmlformats.org/officeDocument/2006/relationships/hyperlink" Target="mailto:mcamp@flacathconf.org" TargetMode="External"/><Relationship Id="rId4" Type="http://schemas.openxmlformats.org/officeDocument/2006/relationships/hyperlink" Target="https://eas-ed.org/presentation-recordings-and-powerpoint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as-ed.org/guides-and-handbook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www.eas-ed.org/"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1">
            <a:extLst>
              <a:ext uri="{FF2B5EF4-FFF2-40B4-BE49-F238E27FC236}">
                <a16:creationId xmlns:a16="http://schemas.microsoft.com/office/drawing/2014/main" id="{D8934FA7-2747-4FC6-B6D6-5963790F01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362450"/>
            <a:ext cx="1371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56AA4B1-554C-4A33-802F-645AFE5DC2A2}"/>
              </a:ext>
            </a:extLst>
          </p:cNvPr>
          <p:cNvPicPr>
            <a:picLocks noChangeAspect="1"/>
          </p:cNvPicPr>
          <p:nvPr/>
        </p:nvPicPr>
        <p:blipFill rotWithShape="1">
          <a:blip r:embed="rId4">
            <a:extLst>
              <a:ext uri="{28A0092B-C50C-407E-A947-70E740481C1C}">
                <a14:useLocalDpi xmlns:a14="http://schemas.microsoft.com/office/drawing/2010/main" val="0"/>
              </a:ext>
            </a:extLst>
          </a:blip>
          <a:srcRect l="16456" r="17371"/>
          <a:stretch/>
        </p:blipFill>
        <p:spPr>
          <a:xfrm>
            <a:off x="0" y="0"/>
            <a:ext cx="5105401" cy="5143500"/>
          </a:xfrm>
          <a:prstGeom prst="rect">
            <a:avLst/>
          </a:prstGeom>
        </p:spPr>
      </p:pic>
      <p:sp>
        <p:nvSpPr>
          <p:cNvPr id="2" name="Title 1">
            <a:extLst>
              <a:ext uri="{FF2B5EF4-FFF2-40B4-BE49-F238E27FC236}">
                <a16:creationId xmlns:a16="http://schemas.microsoft.com/office/drawing/2014/main" id="{5177F072-6BC6-4848-83A6-8770DBB6919D}"/>
              </a:ext>
            </a:extLst>
          </p:cNvPr>
          <p:cNvSpPr>
            <a:spLocks noGrp="1"/>
          </p:cNvSpPr>
          <p:nvPr>
            <p:ph type="title"/>
          </p:nvPr>
        </p:nvSpPr>
        <p:spPr>
          <a:xfrm>
            <a:off x="5257800" y="328611"/>
            <a:ext cx="3733800" cy="871538"/>
          </a:xfrm>
        </p:spPr>
        <p:txBody>
          <a:bodyPr/>
          <a:lstStyle/>
          <a:p>
            <a:pPr algn="ctr"/>
            <a:r>
              <a:rPr lang="en-US" b="0" dirty="0">
                <a:latin typeface="Berlin Sans FB" panose="020E0602020502020306" pitchFamily="34" charset="0"/>
              </a:rPr>
              <a:t>Florida Catholic Conference </a:t>
            </a:r>
            <a:br>
              <a:rPr lang="en-US" b="0" dirty="0">
                <a:latin typeface="Berlin Sans FB" panose="020E0602020502020306" pitchFamily="34" charset="0"/>
              </a:rPr>
            </a:br>
            <a:r>
              <a:rPr lang="en-US" b="0" dirty="0">
                <a:latin typeface="Berlin Sans FB" panose="020E0602020502020306" pitchFamily="34" charset="0"/>
              </a:rPr>
              <a:t>Accreditation Program</a:t>
            </a:r>
          </a:p>
        </p:txBody>
      </p:sp>
      <p:sp>
        <p:nvSpPr>
          <p:cNvPr id="5" name="Text Placeholder 4">
            <a:extLst>
              <a:ext uri="{FF2B5EF4-FFF2-40B4-BE49-F238E27FC236}">
                <a16:creationId xmlns:a16="http://schemas.microsoft.com/office/drawing/2014/main" id="{70ECAF62-6CC8-458A-9C2C-1C0BCC83C17F}"/>
              </a:ext>
            </a:extLst>
          </p:cNvPr>
          <p:cNvSpPr>
            <a:spLocks noGrp="1"/>
          </p:cNvSpPr>
          <p:nvPr>
            <p:ph type="body" sz="half" idx="2"/>
          </p:nvPr>
        </p:nvSpPr>
        <p:spPr>
          <a:xfrm>
            <a:off x="5257800" y="1352550"/>
            <a:ext cx="3733800" cy="2908697"/>
          </a:xfrm>
        </p:spPr>
        <p:txBody>
          <a:bodyPr/>
          <a:lstStyle/>
          <a:p>
            <a:pPr algn="ctr"/>
            <a:r>
              <a:rPr lang="en-US" sz="2400" dirty="0">
                <a:solidFill>
                  <a:srgbClr val="0000FF"/>
                </a:solidFill>
                <a:latin typeface="Berlin Sans FB" panose="020E0602020502020306" pitchFamily="34" charset="0"/>
              </a:rPr>
              <a:t>Spring CIPA Cohort</a:t>
            </a:r>
          </a:p>
          <a:p>
            <a:pPr algn="ctr"/>
            <a:r>
              <a:rPr lang="en-US" sz="2400" dirty="0">
                <a:solidFill>
                  <a:srgbClr val="0000FF"/>
                </a:solidFill>
                <a:latin typeface="Berlin Sans FB" panose="020E0602020502020306" pitchFamily="34" charset="0"/>
              </a:rPr>
              <a:t>March 2026</a:t>
            </a:r>
          </a:p>
        </p:txBody>
      </p:sp>
      <p:pic>
        <p:nvPicPr>
          <p:cNvPr id="4" name="Picture 3">
            <a:extLst>
              <a:ext uri="{FF2B5EF4-FFF2-40B4-BE49-F238E27FC236}">
                <a16:creationId xmlns:a16="http://schemas.microsoft.com/office/drawing/2014/main" id="{9FA89543-FB74-4DB9-B462-23B5A1D311E1}"/>
              </a:ext>
            </a:extLst>
          </p:cNvPr>
          <p:cNvPicPr>
            <a:picLocks noChangeAspect="1"/>
          </p:cNvPicPr>
          <p:nvPr/>
        </p:nvPicPr>
        <p:blipFill>
          <a:blip r:embed="rId5"/>
          <a:stretch>
            <a:fillRect/>
          </a:stretch>
        </p:blipFill>
        <p:spPr>
          <a:xfrm>
            <a:off x="6705601" y="3409951"/>
            <a:ext cx="838200" cy="838200"/>
          </a:xfrm>
          <a:prstGeom prst="rect">
            <a:avLst/>
          </a:prstGeom>
        </p:spPr>
      </p:pic>
      <p:sp>
        <p:nvSpPr>
          <p:cNvPr id="6" name="TextBox 5">
            <a:extLst>
              <a:ext uri="{FF2B5EF4-FFF2-40B4-BE49-F238E27FC236}">
                <a16:creationId xmlns:a16="http://schemas.microsoft.com/office/drawing/2014/main" id="{E2BE8D72-EF27-4237-B5E7-C5503AC3D292}"/>
              </a:ext>
            </a:extLst>
          </p:cNvPr>
          <p:cNvSpPr txBox="1"/>
          <p:nvPr/>
        </p:nvSpPr>
        <p:spPr>
          <a:xfrm>
            <a:off x="5943600" y="4261247"/>
            <a:ext cx="2971800" cy="338554"/>
          </a:xfrm>
          <a:prstGeom prst="rect">
            <a:avLst/>
          </a:prstGeom>
          <a:noFill/>
        </p:spPr>
        <p:txBody>
          <a:bodyPr wrap="square" rtlCol="0">
            <a:spAutoFit/>
          </a:bodyPr>
          <a:lstStyle/>
          <a:p>
            <a:pPr algn="ctr"/>
            <a:r>
              <a:rPr lang="en-US" sz="800" dirty="0"/>
              <a:t>Slide deck (recording available after the webinar)</a:t>
            </a:r>
          </a:p>
          <a:p>
            <a:pPr algn="ctr"/>
            <a:r>
              <a:rPr lang="en-US" sz="800" dirty="0">
                <a:hlinkClick r:id="rId6"/>
              </a:rPr>
              <a:t>https://eas-ed.org/presentation-recordings-and-powerpoints</a:t>
            </a:r>
            <a:r>
              <a:rPr lang="en-US" sz="800" dirty="0"/>
              <a:t> </a:t>
            </a:r>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54763-FF10-00A6-C792-26484D1C2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3D2D8D-10F7-981B-1B90-D5CB4156D5FD}"/>
              </a:ext>
            </a:extLst>
          </p:cNvPr>
          <p:cNvSpPr>
            <a:spLocks noGrp="1"/>
          </p:cNvSpPr>
          <p:nvPr>
            <p:ph type="title"/>
          </p:nvPr>
        </p:nvSpPr>
        <p:spPr>
          <a:solidFill>
            <a:schemeClr val="tx2">
              <a:lumMod val="75000"/>
            </a:schemeClr>
          </a:solidFill>
        </p:spPr>
        <p:txBody>
          <a:bodyPr rtlCol="0">
            <a:normAutofit fontScale="90000"/>
          </a:bodyPr>
          <a:lstStyle/>
          <a:p>
            <a:pPr fontAlgn="auto">
              <a:spcAft>
                <a:spcPts val="0"/>
              </a:spcAft>
              <a:defRPr/>
            </a:pPr>
            <a:r>
              <a:rPr lang="en-US" sz="3200" b="0" dirty="0">
                <a:solidFill>
                  <a:schemeClr val="bg1"/>
                </a:solidFill>
                <a:latin typeface="Berlin Sans FB" panose="020E0602020502020306" pitchFamily="34" charset="0"/>
              </a:rPr>
              <a:t>Review Written Plans – Administration (page 34) </a:t>
            </a:r>
          </a:p>
        </p:txBody>
      </p:sp>
      <p:sp>
        <p:nvSpPr>
          <p:cNvPr id="5122" name="Content Placeholder 2">
            <a:extLst>
              <a:ext uri="{FF2B5EF4-FFF2-40B4-BE49-F238E27FC236}">
                <a16:creationId xmlns:a16="http://schemas.microsoft.com/office/drawing/2014/main" id="{9C4647EE-EEF1-E144-EAFB-16C7E9F25A5A}"/>
              </a:ext>
            </a:extLst>
          </p:cNvPr>
          <p:cNvSpPr>
            <a:spLocks noGrp="1" noChangeArrowheads="1"/>
          </p:cNvSpPr>
          <p:nvPr>
            <p:ph sz="half" idx="1"/>
          </p:nvPr>
        </p:nvSpPr>
        <p:spPr>
          <a:xfrm>
            <a:off x="533400" y="1123950"/>
            <a:ext cx="8153400" cy="3505200"/>
          </a:xfrm>
        </p:spPr>
        <p:txBody>
          <a:bodyPr/>
          <a:lstStyle/>
          <a:p>
            <a:pPr marL="0" indent="0">
              <a:buNone/>
            </a:pPr>
            <a:r>
              <a:rPr lang="en-US" sz="2500" dirty="0">
                <a:solidFill>
                  <a:schemeClr val="accent1">
                    <a:lumMod val="75000"/>
                  </a:schemeClr>
                </a:solidFill>
                <a:latin typeface="Berlin Sans FB" panose="020E0602020502020306" pitchFamily="34" charset="0"/>
              </a:rPr>
              <a:t>“Plans” in the benchmarks means implementing robust written plans</a:t>
            </a:r>
          </a:p>
          <a:p>
            <a:pPr marL="0" indent="0">
              <a:buNone/>
            </a:pPr>
            <a:r>
              <a:rPr lang="en-US" sz="2100" dirty="0">
                <a:solidFill>
                  <a:schemeClr val="accent1">
                    <a:lumMod val="75000"/>
                  </a:schemeClr>
                </a:solidFill>
                <a:latin typeface="Berlin Sans FB" panose="020E0602020502020306" pitchFamily="34" charset="0"/>
              </a:rPr>
              <a:t>Assessment and Data Usage, Communications/Marketing, Development/Advancement, Enrollment Management, Facilities Management, Individual Professional Development Plans, Leadership Succession, Safety, School-wide Professional Development, Technology Plan</a:t>
            </a:r>
          </a:p>
          <a:p>
            <a:pPr>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p:txBody>
      </p:sp>
    </p:spTree>
    <p:extLst>
      <p:ext uri="{BB962C8B-B14F-4D97-AF65-F5344CB8AC3E}">
        <p14:creationId xmlns:p14="http://schemas.microsoft.com/office/powerpoint/2010/main" val="187185313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D5D05-A3F3-81C3-B2D1-E70B0C55A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820F9E-412D-904D-0066-EC0CA4122853}"/>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Resources on EAS-Ed</a:t>
            </a:r>
          </a:p>
        </p:txBody>
      </p:sp>
      <p:pic>
        <p:nvPicPr>
          <p:cNvPr id="3" name="Picture 2">
            <a:extLst>
              <a:ext uri="{FF2B5EF4-FFF2-40B4-BE49-F238E27FC236}">
                <a16:creationId xmlns:a16="http://schemas.microsoft.com/office/drawing/2014/main" id="{3F48CAF1-C589-1D39-65B7-A0B33726B404}"/>
              </a:ext>
            </a:extLst>
          </p:cNvPr>
          <p:cNvPicPr>
            <a:picLocks noChangeAspect="1"/>
          </p:cNvPicPr>
          <p:nvPr/>
        </p:nvPicPr>
        <p:blipFill>
          <a:blip r:embed="rId3"/>
          <a:stretch>
            <a:fillRect/>
          </a:stretch>
        </p:blipFill>
        <p:spPr>
          <a:xfrm>
            <a:off x="533399" y="3562351"/>
            <a:ext cx="990601" cy="990601"/>
          </a:xfrm>
          <a:prstGeom prst="rect">
            <a:avLst/>
          </a:prstGeom>
        </p:spPr>
      </p:pic>
      <p:sp>
        <p:nvSpPr>
          <p:cNvPr id="4" name="TextBox 3">
            <a:extLst>
              <a:ext uri="{FF2B5EF4-FFF2-40B4-BE49-F238E27FC236}">
                <a16:creationId xmlns:a16="http://schemas.microsoft.com/office/drawing/2014/main" id="{6F83F67B-2E97-3824-9A29-E4265D8DFDB4}"/>
              </a:ext>
            </a:extLst>
          </p:cNvPr>
          <p:cNvSpPr txBox="1"/>
          <p:nvPr/>
        </p:nvSpPr>
        <p:spPr>
          <a:xfrm>
            <a:off x="1828800" y="3780652"/>
            <a:ext cx="6400800" cy="646331"/>
          </a:xfrm>
          <a:prstGeom prst="rect">
            <a:avLst/>
          </a:prstGeom>
          <a:noFill/>
        </p:spPr>
        <p:txBody>
          <a:bodyPr wrap="square" rtlCol="0">
            <a:spAutoFit/>
          </a:bodyPr>
          <a:lstStyle/>
          <a:p>
            <a:r>
              <a:rPr lang="en-US" dirty="0">
                <a:solidFill>
                  <a:schemeClr val="accent1">
                    <a:lumMod val="75000"/>
                  </a:schemeClr>
                </a:solidFill>
                <a:latin typeface="Berlin Sans FB" panose="020E0602020502020306" pitchFamily="34" charset="0"/>
              </a:rPr>
              <a:t>Slide Decks and Recordings: </a:t>
            </a:r>
            <a:r>
              <a:rPr lang="en-US" dirty="0">
                <a:latin typeface="Berlin Sans FB" panose="020E0602020502020306" pitchFamily="34" charset="0"/>
                <a:hlinkClick r:id="rId4"/>
              </a:rPr>
              <a:t>https://eas-ed.org/presentation-recordings-and-powerpoints</a:t>
            </a:r>
            <a:r>
              <a:rPr lang="en-US" dirty="0">
                <a:latin typeface="Berlin Sans FB" panose="020E0602020502020306" pitchFamily="34" charset="0"/>
              </a:rPr>
              <a:t> </a:t>
            </a:r>
          </a:p>
        </p:txBody>
      </p:sp>
      <p:sp>
        <p:nvSpPr>
          <p:cNvPr id="6" name="Content Placeholder 2">
            <a:extLst>
              <a:ext uri="{FF2B5EF4-FFF2-40B4-BE49-F238E27FC236}">
                <a16:creationId xmlns:a16="http://schemas.microsoft.com/office/drawing/2014/main" id="{D467734D-D4DC-F748-EEF2-CDD695131001}"/>
              </a:ext>
            </a:extLst>
          </p:cNvPr>
          <p:cNvSpPr>
            <a:spLocks noGrp="1"/>
          </p:cNvSpPr>
          <p:nvPr>
            <p:ph sz="half" idx="2"/>
          </p:nvPr>
        </p:nvSpPr>
        <p:spPr>
          <a:xfrm>
            <a:off x="1632922" y="1564101"/>
            <a:ext cx="6139478" cy="381000"/>
          </a:xfrm>
        </p:spPr>
        <p:txBody>
          <a:bodyPr/>
          <a:lstStyle/>
          <a:p>
            <a:pPr marL="0" indent="0">
              <a:buNone/>
            </a:pPr>
            <a:r>
              <a:rPr lang="en-US" altLang="en-US" sz="1800" dirty="0">
                <a:solidFill>
                  <a:schemeClr val="accent1">
                    <a:lumMod val="75000"/>
                  </a:schemeClr>
                </a:solidFill>
                <a:latin typeface="Berlin Sans FB" panose="020E0602020502020306" pitchFamily="34" charset="0"/>
              </a:rPr>
              <a:t>CIPA Guide: </a:t>
            </a:r>
            <a:r>
              <a:rPr lang="en-US" altLang="en-US" sz="1800" dirty="0">
                <a:solidFill>
                  <a:schemeClr val="accent1">
                    <a:lumMod val="75000"/>
                  </a:schemeClr>
                </a:solidFill>
                <a:latin typeface="Berlin Sans FB" panose="020E0602020502020306" pitchFamily="34" charset="0"/>
                <a:hlinkClick r:id="rId5"/>
              </a:rPr>
              <a:t>https://eas-ed.org/guides-and-handbooks</a:t>
            </a:r>
            <a:r>
              <a:rPr lang="en-US" altLang="en-US" sz="1800" dirty="0">
                <a:solidFill>
                  <a:schemeClr val="accent1">
                    <a:lumMod val="75000"/>
                  </a:schemeClr>
                </a:solidFill>
                <a:latin typeface="Berlin Sans FB" panose="020E0602020502020306" pitchFamily="34" charset="0"/>
              </a:rPr>
              <a:t> </a:t>
            </a:r>
            <a:endParaRPr lang="en-US" sz="1800" dirty="0"/>
          </a:p>
        </p:txBody>
      </p:sp>
      <p:pic>
        <p:nvPicPr>
          <p:cNvPr id="7" name="Picture 6">
            <a:extLst>
              <a:ext uri="{FF2B5EF4-FFF2-40B4-BE49-F238E27FC236}">
                <a16:creationId xmlns:a16="http://schemas.microsoft.com/office/drawing/2014/main" id="{2332A8C5-4E1D-D268-512E-BFD690FC803A}"/>
              </a:ext>
            </a:extLst>
          </p:cNvPr>
          <p:cNvPicPr>
            <a:picLocks noChangeAspect="1"/>
          </p:cNvPicPr>
          <p:nvPr/>
        </p:nvPicPr>
        <p:blipFill>
          <a:blip r:embed="rId6"/>
          <a:stretch>
            <a:fillRect/>
          </a:stretch>
        </p:blipFill>
        <p:spPr>
          <a:xfrm>
            <a:off x="533400" y="1208087"/>
            <a:ext cx="990600" cy="990600"/>
          </a:xfrm>
          <a:prstGeom prst="rect">
            <a:avLst/>
          </a:prstGeom>
        </p:spPr>
      </p:pic>
      <p:sp>
        <p:nvSpPr>
          <p:cNvPr id="8" name="TextBox 7">
            <a:extLst>
              <a:ext uri="{FF2B5EF4-FFF2-40B4-BE49-F238E27FC236}">
                <a16:creationId xmlns:a16="http://schemas.microsoft.com/office/drawing/2014/main" id="{4BABEF90-8120-DB77-D858-BF570BD26B63}"/>
              </a:ext>
            </a:extLst>
          </p:cNvPr>
          <p:cNvSpPr txBox="1"/>
          <p:nvPr/>
        </p:nvSpPr>
        <p:spPr>
          <a:xfrm>
            <a:off x="609600" y="2724150"/>
            <a:ext cx="7315200" cy="369332"/>
          </a:xfrm>
          <a:prstGeom prst="rect">
            <a:avLst/>
          </a:prstGeom>
          <a:noFill/>
        </p:spPr>
        <p:txBody>
          <a:bodyPr wrap="square" rtlCol="0">
            <a:spAutoFit/>
          </a:bodyPr>
          <a:lstStyle/>
          <a:p>
            <a:r>
              <a:rPr lang="en-US" dirty="0">
                <a:solidFill>
                  <a:schemeClr val="accent1">
                    <a:lumMod val="75000"/>
                  </a:schemeClr>
                </a:solidFill>
                <a:latin typeface="Berlin Sans FB" panose="020E0602020502020306" pitchFamily="34" charset="0"/>
              </a:rPr>
              <a:t>New Rubrics: </a:t>
            </a:r>
            <a:r>
              <a:rPr lang="en-US" dirty="0">
                <a:latin typeface="Berlin Sans FB" panose="020E0602020502020306" pitchFamily="34" charset="0"/>
                <a:hlinkClick r:id="rId7"/>
              </a:rPr>
              <a:t>https://eas-ed.org/elementary-and-secondary-school-manuals</a:t>
            </a:r>
            <a:r>
              <a:rPr lang="en-US" dirty="0">
                <a:latin typeface="Berlin Sans FB" panose="020E0602020502020306" pitchFamily="34" charset="0"/>
              </a:rPr>
              <a:t> </a:t>
            </a:r>
          </a:p>
        </p:txBody>
      </p:sp>
      <p:pic>
        <p:nvPicPr>
          <p:cNvPr id="10" name="Picture 9">
            <a:extLst>
              <a:ext uri="{FF2B5EF4-FFF2-40B4-BE49-F238E27FC236}">
                <a16:creationId xmlns:a16="http://schemas.microsoft.com/office/drawing/2014/main" id="{173C88FD-46A3-D4BF-0A2D-D075815A4842}"/>
              </a:ext>
            </a:extLst>
          </p:cNvPr>
          <p:cNvPicPr>
            <a:picLocks noChangeAspect="1"/>
          </p:cNvPicPr>
          <p:nvPr/>
        </p:nvPicPr>
        <p:blipFill>
          <a:blip r:embed="rId8"/>
          <a:stretch>
            <a:fillRect/>
          </a:stretch>
        </p:blipFill>
        <p:spPr>
          <a:xfrm>
            <a:off x="7924800" y="2342797"/>
            <a:ext cx="990601" cy="990601"/>
          </a:xfrm>
          <a:prstGeom prst="rect">
            <a:avLst/>
          </a:prstGeom>
        </p:spPr>
      </p:pic>
    </p:spTree>
    <p:extLst>
      <p:ext uri="{BB962C8B-B14F-4D97-AF65-F5344CB8AC3E}">
        <p14:creationId xmlns:p14="http://schemas.microsoft.com/office/powerpoint/2010/main" val="73110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A289B-5994-CAAE-5B44-BEE76560FD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8454AC-6EBC-46C2-602B-0CD5247A1E2B}"/>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Resources on EAS-Ed</a:t>
            </a:r>
          </a:p>
        </p:txBody>
      </p:sp>
      <p:pic>
        <p:nvPicPr>
          <p:cNvPr id="11" name="Picture 10">
            <a:extLst>
              <a:ext uri="{FF2B5EF4-FFF2-40B4-BE49-F238E27FC236}">
                <a16:creationId xmlns:a16="http://schemas.microsoft.com/office/drawing/2014/main" id="{134B1188-9D7A-C214-74CA-07B26D967328}"/>
              </a:ext>
            </a:extLst>
          </p:cNvPr>
          <p:cNvPicPr>
            <a:picLocks noChangeAspect="1"/>
          </p:cNvPicPr>
          <p:nvPr/>
        </p:nvPicPr>
        <p:blipFill>
          <a:blip r:embed="rId3"/>
          <a:srcRect l="50000"/>
          <a:stretch>
            <a:fillRect/>
          </a:stretch>
        </p:blipFill>
        <p:spPr>
          <a:xfrm>
            <a:off x="1005210" y="1126134"/>
            <a:ext cx="7133580" cy="4012639"/>
          </a:xfrm>
          <a:prstGeom prst="rect">
            <a:avLst/>
          </a:prstGeom>
        </p:spPr>
      </p:pic>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468B362D-4536-8071-03B8-F3BD5F321E24}"/>
                  </a:ext>
                </a:extLst>
              </p14:cNvPr>
              <p14:cNvContentPartPr/>
              <p14:nvPr/>
            </p14:nvContentPartPr>
            <p14:xfrm>
              <a:off x="1580909" y="1340296"/>
              <a:ext cx="1327680" cy="360"/>
            </p14:xfrm>
          </p:contentPart>
        </mc:Choice>
        <mc:Fallback xmlns="">
          <p:pic>
            <p:nvPicPr>
              <p:cNvPr id="13" name="Ink 12">
                <a:extLst>
                  <a:ext uri="{FF2B5EF4-FFF2-40B4-BE49-F238E27FC236}">
                    <a16:creationId xmlns:a16="http://schemas.microsoft.com/office/drawing/2014/main" id="{468B362D-4536-8071-03B8-F3BD5F321E24}"/>
                  </a:ext>
                </a:extLst>
              </p:cNvPr>
              <p:cNvPicPr/>
              <p:nvPr/>
            </p:nvPicPr>
            <p:blipFill>
              <a:blip r:embed="rId5"/>
              <a:stretch>
                <a:fillRect/>
              </a:stretch>
            </p:blipFill>
            <p:spPr>
              <a:xfrm>
                <a:off x="1526909" y="1232296"/>
                <a:ext cx="14353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99072851-1C83-2004-EB20-BBB29E83AFAB}"/>
                  </a:ext>
                </a:extLst>
              </p14:cNvPr>
              <p14:cNvContentPartPr/>
              <p14:nvPr/>
            </p14:nvContentPartPr>
            <p14:xfrm>
              <a:off x="3526709" y="2248216"/>
              <a:ext cx="928800" cy="720"/>
            </p14:xfrm>
          </p:contentPart>
        </mc:Choice>
        <mc:Fallback xmlns="">
          <p:pic>
            <p:nvPicPr>
              <p:cNvPr id="15" name="Ink 14">
                <a:extLst>
                  <a:ext uri="{FF2B5EF4-FFF2-40B4-BE49-F238E27FC236}">
                    <a16:creationId xmlns:a16="http://schemas.microsoft.com/office/drawing/2014/main" id="{99072851-1C83-2004-EB20-BBB29E83AFAB}"/>
                  </a:ext>
                </a:extLst>
              </p:cNvPr>
              <p:cNvPicPr/>
              <p:nvPr/>
            </p:nvPicPr>
            <p:blipFill>
              <a:blip r:embed="rId7"/>
              <a:stretch>
                <a:fillRect/>
              </a:stretch>
            </p:blipFill>
            <p:spPr>
              <a:xfrm>
                <a:off x="3472709" y="2032216"/>
                <a:ext cx="103644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DE6D9133-FED9-84E1-FA43-E36A74470E7F}"/>
                  </a:ext>
                </a:extLst>
              </p14:cNvPr>
              <p14:cNvContentPartPr/>
              <p14:nvPr/>
            </p14:nvContentPartPr>
            <p14:xfrm>
              <a:off x="2653709" y="4007896"/>
              <a:ext cx="735840" cy="360"/>
            </p14:xfrm>
          </p:contentPart>
        </mc:Choice>
        <mc:Fallback xmlns="">
          <p:pic>
            <p:nvPicPr>
              <p:cNvPr id="17" name="Ink 16">
                <a:extLst>
                  <a:ext uri="{FF2B5EF4-FFF2-40B4-BE49-F238E27FC236}">
                    <a16:creationId xmlns:a16="http://schemas.microsoft.com/office/drawing/2014/main" id="{DE6D9133-FED9-84E1-FA43-E36A74470E7F}"/>
                  </a:ext>
                </a:extLst>
              </p:cNvPr>
              <p:cNvPicPr/>
              <p:nvPr/>
            </p:nvPicPr>
            <p:blipFill>
              <a:blip r:embed="rId9"/>
              <a:stretch>
                <a:fillRect/>
              </a:stretch>
            </p:blipFill>
            <p:spPr>
              <a:xfrm>
                <a:off x="2599709" y="3899896"/>
                <a:ext cx="8434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Ink 18">
                <a:extLst>
                  <a:ext uri="{FF2B5EF4-FFF2-40B4-BE49-F238E27FC236}">
                    <a16:creationId xmlns:a16="http://schemas.microsoft.com/office/drawing/2014/main" id="{7F697A50-D903-89DF-0981-2E8FE419B53C}"/>
                  </a:ext>
                </a:extLst>
              </p14:cNvPr>
              <p14:cNvContentPartPr/>
              <p14:nvPr/>
            </p14:nvContentPartPr>
            <p14:xfrm>
              <a:off x="2646509" y="4248736"/>
              <a:ext cx="722880" cy="720"/>
            </p14:xfrm>
          </p:contentPart>
        </mc:Choice>
        <mc:Fallback xmlns="">
          <p:pic>
            <p:nvPicPr>
              <p:cNvPr id="19" name="Ink 18">
                <a:extLst>
                  <a:ext uri="{FF2B5EF4-FFF2-40B4-BE49-F238E27FC236}">
                    <a16:creationId xmlns:a16="http://schemas.microsoft.com/office/drawing/2014/main" id="{7F697A50-D903-89DF-0981-2E8FE419B53C}"/>
                  </a:ext>
                </a:extLst>
              </p:cNvPr>
              <p:cNvPicPr/>
              <p:nvPr/>
            </p:nvPicPr>
            <p:blipFill>
              <a:blip r:embed="rId11"/>
              <a:stretch>
                <a:fillRect/>
              </a:stretch>
            </p:blipFill>
            <p:spPr>
              <a:xfrm>
                <a:off x="2592509" y="4032736"/>
                <a:ext cx="8305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Ink 20">
                <a:extLst>
                  <a:ext uri="{FF2B5EF4-FFF2-40B4-BE49-F238E27FC236}">
                    <a16:creationId xmlns:a16="http://schemas.microsoft.com/office/drawing/2014/main" id="{19977C06-675F-468A-46BB-39D4830FF176}"/>
                  </a:ext>
                </a:extLst>
              </p14:cNvPr>
              <p14:cNvContentPartPr/>
              <p14:nvPr/>
            </p14:nvContentPartPr>
            <p14:xfrm>
              <a:off x="2605469" y="4461856"/>
              <a:ext cx="804600" cy="27720"/>
            </p14:xfrm>
          </p:contentPart>
        </mc:Choice>
        <mc:Fallback xmlns="">
          <p:pic>
            <p:nvPicPr>
              <p:cNvPr id="21" name="Ink 20">
                <a:extLst>
                  <a:ext uri="{FF2B5EF4-FFF2-40B4-BE49-F238E27FC236}">
                    <a16:creationId xmlns:a16="http://schemas.microsoft.com/office/drawing/2014/main" id="{19977C06-675F-468A-46BB-39D4830FF176}"/>
                  </a:ext>
                </a:extLst>
              </p:cNvPr>
              <p:cNvPicPr/>
              <p:nvPr/>
            </p:nvPicPr>
            <p:blipFill>
              <a:blip r:embed="rId13"/>
              <a:stretch>
                <a:fillRect/>
              </a:stretch>
            </p:blipFill>
            <p:spPr>
              <a:xfrm>
                <a:off x="2551469" y="4353856"/>
                <a:ext cx="912240" cy="243360"/>
              </a:xfrm>
              <a:prstGeom prst="rect">
                <a:avLst/>
              </a:prstGeom>
            </p:spPr>
          </p:pic>
        </mc:Fallback>
      </mc:AlternateContent>
    </p:spTree>
    <p:extLst>
      <p:ext uri="{BB962C8B-B14F-4D97-AF65-F5344CB8AC3E}">
        <p14:creationId xmlns:p14="http://schemas.microsoft.com/office/powerpoint/2010/main" val="41494095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5D6FE-19C3-4551-BD66-78BEC06A4886}"/>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Next Steps</a:t>
            </a:r>
          </a:p>
        </p:txBody>
      </p:sp>
      <p:sp>
        <p:nvSpPr>
          <p:cNvPr id="5122" name="Content Placeholder 2">
            <a:extLst>
              <a:ext uri="{FF2B5EF4-FFF2-40B4-BE49-F238E27FC236}">
                <a16:creationId xmlns:a16="http://schemas.microsoft.com/office/drawing/2014/main" id="{6E017B27-9DCC-488B-B580-7A0F8031DBC2}"/>
              </a:ext>
            </a:extLst>
          </p:cNvPr>
          <p:cNvSpPr>
            <a:spLocks noGrp="1" noChangeArrowheads="1"/>
          </p:cNvSpPr>
          <p:nvPr>
            <p:ph sz="half" idx="1"/>
          </p:nvPr>
        </p:nvSpPr>
        <p:spPr>
          <a:xfrm>
            <a:off x="1371600" y="1352550"/>
            <a:ext cx="7391400" cy="3505200"/>
          </a:xfrm>
        </p:spPr>
        <p:txBody>
          <a:bodyPr/>
          <a:lstStyle/>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Continue Stage II (finish in early fall)</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Plan for Stage III (finish 6 weeks prior to visit)</a:t>
            </a:r>
          </a:p>
          <a:p>
            <a:pPr>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p:txBody>
      </p:sp>
    </p:spTree>
    <p:extLst>
      <p:ext uri="{BB962C8B-B14F-4D97-AF65-F5344CB8AC3E}">
        <p14:creationId xmlns:p14="http://schemas.microsoft.com/office/powerpoint/2010/main" val="24142395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5D6FE-19C3-4551-BD66-78BEC06A4886}"/>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Cohort Meetings – 3:30 p.m</a:t>
            </a:r>
            <a:r>
              <a:rPr lang="en-US" sz="3200" b="0">
                <a:solidFill>
                  <a:schemeClr val="bg1"/>
                </a:solidFill>
                <a:latin typeface="Berlin Sans FB" panose="020E0602020502020306" pitchFamily="34" charset="0"/>
              </a:rPr>
              <a:t>., Eastern</a:t>
            </a:r>
            <a:endParaRPr lang="en-US" sz="3200" b="0" dirty="0">
              <a:solidFill>
                <a:schemeClr val="bg1"/>
              </a:solidFill>
              <a:latin typeface="Berlin Sans FB" panose="020E0602020502020306" pitchFamily="34" charset="0"/>
            </a:endParaRPr>
          </a:p>
        </p:txBody>
      </p:sp>
      <p:sp>
        <p:nvSpPr>
          <p:cNvPr id="4" name="TextBox 3">
            <a:extLst>
              <a:ext uri="{FF2B5EF4-FFF2-40B4-BE49-F238E27FC236}">
                <a16:creationId xmlns:a16="http://schemas.microsoft.com/office/drawing/2014/main" id="{1EBAF470-E0DE-415E-8AD4-5DAF57A71743}"/>
              </a:ext>
            </a:extLst>
          </p:cNvPr>
          <p:cNvSpPr txBox="1"/>
          <p:nvPr/>
        </p:nvSpPr>
        <p:spPr>
          <a:xfrm>
            <a:off x="1600200" y="4476750"/>
            <a:ext cx="2226892" cy="307777"/>
          </a:xfrm>
          <a:prstGeom prst="rect">
            <a:avLst/>
          </a:prstGeom>
          <a:noFill/>
        </p:spPr>
        <p:txBody>
          <a:bodyPr wrap="none" rtlCol="0">
            <a:spAutoFit/>
          </a:bodyPr>
          <a:lstStyle/>
          <a:p>
            <a:r>
              <a:rPr lang="en-US" sz="1400" dirty="0">
                <a:latin typeface="Berlin Sans FB" panose="020E0602020502020306" pitchFamily="34" charset="0"/>
                <a:hlinkClick r:id="rId3"/>
              </a:rPr>
              <a:t>https://eas-ed.org/webinars</a:t>
            </a:r>
            <a:r>
              <a:rPr lang="en-US" sz="1400" dirty="0">
                <a:latin typeface="Berlin Sans FB" panose="020E0602020502020306" pitchFamily="34" charset="0"/>
              </a:rPr>
              <a:t> </a:t>
            </a:r>
          </a:p>
        </p:txBody>
      </p:sp>
      <p:pic>
        <p:nvPicPr>
          <p:cNvPr id="5" name="Picture 4">
            <a:extLst>
              <a:ext uri="{FF2B5EF4-FFF2-40B4-BE49-F238E27FC236}">
                <a16:creationId xmlns:a16="http://schemas.microsoft.com/office/drawing/2014/main" id="{A0499D8E-BC85-4F9A-A45B-55677771E5F9}"/>
              </a:ext>
            </a:extLst>
          </p:cNvPr>
          <p:cNvPicPr>
            <a:picLocks noChangeAspect="1"/>
          </p:cNvPicPr>
          <p:nvPr/>
        </p:nvPicPr>
        <p:blipFill>
          <a:blip r:embed="rId4"/>
          <a:stretch>
            <a:fillRect/>
          </a:stretch>
        </p:blipFill>
        <p:spPr>
          <a:xfrm>
            <a:off x="244426" y="3913310"/>
            <a:ext cx="1228725" cy="1228725"/>
          </a:xfrm>
          <a:prstGeom prst="rect">
            <a:avLst/>
          </a:prstGeom>
        </p:spPr>
      </p:pic>
      <p:graphicFrame>
        <p:nvGraphicFramePr>
          <p:cNvPr id="6" name="Table 5">
            <a:extLst>
              <a:ext uri="{FF2B5EF4-FFF2-40B4-BE49-F238E27FC236}">
                <a16:creationId xmlns:a16="http://schemas.microsoft.com/office/drawing/2014/main" id="{F5B93B65-C8DB-E28B-9F50-1634D96314BA}"/>
              </a:ext>
            </a:extLst>
          </p:cNvPr>
          <p:cNvGraphicFramePr>
            <a:graphicFrameLocks noGrp="1"/>
          </p:cNvGraphicFramePr>
          <p:nvPr>
            <p:extLst>
              <p:ext uri="{D42A27DB-BD31-4B8C-83A1-F6EECF244321}">
                <p14:modId xmlns:p14="http://schemas.microsoft.com/office/powerpoint/2010/main" val="3130882705"/>
              </p:ext>
            </p:extLst>
          </p:nvPr>
        </p:nvGraphicFramePr>
        <p:xfrm>
          <a:off x="304800" y="1733550"/>
          <a:ext cx="8229600" cy="1676400"/>
        </p:xfrm>
        <a:graphic>
          <a:graphicData uri="http://schemas.openxmlformats.org/drawingml/2006/table">
            <a:tbl>
              <a:tblPr>
                <a:tableStyleId>{5C22544A-7EE6-4342-B048-85BDC9FD1C3A}</a:tableStyleId>
              </a:tblPr>
              <a:tblGrid>
                <a:gridCol w="5257800">
                  <a:extLst>
                    <a:ext uri="{9D8B030D-6E8A-4147-A177-3AD203B41FA5}">
                      <a16:colId xmlns:a16="http://schemas.microsoft.com/office/drawing/2014/main" val="4194894600"/>
                    </a:ext>
                  </a:extLst>
                </a:gridCol>
                <a:gridCol w="2971800">
                  <a:extLst>
                    <a:ext uri="{9D8B030D-6E8A-4147-A177-3AD203B41FA5}">
                      <a16:colId xmlns:a16="http://schemas.microsoft.com/office/drawing/2014/main" val="4058203144"/>
                    </a:ext>
                  </a:extLst>
                </a:gridCol>
              </a:tblGrid>
              <a:tr h="838200">
                <a:tc>
                  <a:txBody>
                    <a:bodyPr/>
                    <a:lstStyle/>
                    <a:p>
                      <a:pPr algn="l" fontAlgn="b">
                        <a:buNone/>
                      </a:pPr>
                      <a:r>
                        <a:rPr lang="en-US" sz="2400" b="0" i="0" u="none" strike="noStrike" dirty="0">
                          <a:solidFill>
                            <a:srgbClr val="000000"/>
                          </a:solidFill>
                          <a:effectLst/>
                          <a:latin typeface="Calibri" panose="020F0502020204030204" pitchFamily="34" charset="0"/>
                        </a:rPr>
                        <a:t>Thursday, July 30 at 11 a.m., Eastern</a:t>
                      </a:r>
                    </a:p>
                  </a:txBody>
                  <a:tcPr marL="7620" marR="7620" marT="7620" marB="0" anchor="b"/>
                </a:tc>
                <a:tc>
                  <a:txBody>
                    <a:bodyPr/>
                    <a:lstStyle/>
                    <a:p>
                      <a:pPr algn="l" fontAlgn="b">
                        <a:buNone/>
                      </a:pPr>
                      <a:r>
                        <a:rPr lang="en-US" sz="2400" b="0" i="0" u="sng" strike="noStrike" dirty="0">
                          <a:solidFill>
                            <a:srgbClr val="0563C1"/>
                          </a:solidFill>
                          <a:effectLst/>
                          <a:latin typeface="Calibri" panose="020F0502020204030204" pitchFamily="34" charset="0"/>
                          <a:hlinkClick r:id="rId5"/>
                        </a:rPr>
                        <a:t>Accreditation Mtg</a:t>
                      </a:r>
                      <a:endParaRPr lang="en-US" sz="2400" b="0" i="0" u="sng" strike="noStrike" dirty="0">
                        <a:solidFill>
                          <a:srgbClr val="0563C1"/>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518571006"/>
                  </a:ext>
                </a:extLst>
              </a:tr>
              <a:tr h="838200">
                <a:tc>
                  <a:txBody>
                    <a:bodyPr/>
                    <a:lstStyle/>
                    <a:p>
                      <a:pPr algn="l" fontAlgn="b">
                        <a:buNone/>
                      </a:pPr>
                      <a:r>
                        <a:rPr lang="en-US" sz="2400" b="0" i="0" u="none" strike="noStrike" dirty="0">
                          <a:solidFill>
                            <a:srgbClr val="000000"/>
                          </a:solidFill>
                          <a:effectLst/>
                          <a:latin typeface="Calibri" panose="020F0502020204030204" pitchFamily="34" charset="0"/>
                        </a:rPr>
                        <a:t>Wednesday, Oct. 28 at 3:30 p.m., Eastern</a:t>
                      </a:r>
                    </a:p>
                  </a:txBody>
                  <a:tcPr marL="7620" marR="7620" marT="7620" marB="0" anchor="b"/>
                </a:tc>
                <a:tc>
                  <a:txBody>
                    <a:bodyPr/>
                    <a:lstStyle/>
                    <a:p>
                      <a:pPr algn="l" fontAlgn="b">
                        <a:buNone/>
                      </a:pPr>
                      <a:r>
                        <a:rPr lang="en-US" sz="2400" b="0" i="0" u="sng" strike="noStrike" dirty="0">
                          <a:solidFill>
                            <a:srgbClr val="0563C1"/>
                          </a:solidFill>
                          <a:effectLst/>
                          <a:latin typeface="Calibri" panose="020F0502020204030204" pitchFamily="34" charset="0"/>
                          <a:hlinkClick r:id="rId6"/>
                        </a:rPr>
                        <a:t>Accreditation Mtg</a:t>
                      </a:r>
                      <a:endParaRPr lang="en-US" sz="2400" b="0" i="0" u="sng" strike="noStrike" dirty="0">
                        <a:solidFill>
                          <a:srgbClr val="0563C1"/>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647800918"/>
                  </a:ext>
                </a:extLst>
              </a:tr>
            </a:tbl>
          </a:graphicData>
        </a:graphic>
      </p:graphicFrame>
    </p:spTree>
    <p:extLst>
      <p:ext uri="{BB962C8B-B14F-4D97-AF65-F5344CB8AC3E}">
        <p14:creationId xmlns:p14="http://schemas.microsoft.com/office/powerpoint/2010/main" val="278930919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96411-D321-4091-AF44-D416B965FBEE}"/>
              </a:ext>
            </a:extLst>
          </p:cNvPr>
          <p:cNvSpPr>
            <a:spLocks noGrp="1"/>
          </p:cNvSpPr>
          <p:nvPr>
            <p:ph type="title"/>
          </p:nvPr>
        </p:nvSpPr>
        <p:spPr/>
        <p:txBody>
          <a:bodyPr/>
          <a:lstStyle/>
          <a:p>
            <a:r>
              <a:rPr lang="en-US" dirty="0"/>
              <a:t>Questions?</a:t>
            </a:r>
          </a:p>
        </p:txBody>
      </p:sp>
      <p:pic>
        <p:nvPicPr>
          <p:cNvPr id="4" name="Picture 3">
            <a:extLst>
              <a:ext uri="{FF2B5EF4-FFF2-40B4-BE49-F238E27FC236}">
                <a16:creationId xmlns:a16="http://schemas.microsoft.com/office/drawing/2014/main" id="{B85D03EB-0C60-4AF9-8C56-B4F2B38E0A43}"/>
              </a:ext>
            </a:extLst>
          </p:cNvPr>
          <p:cNvPicPr>
            <a:picLocks noChangeAspect="1"/>
          </p:cNvPicPr>
          <p:nvPr/>
        </p:nvPicPr>
        <p:blipFill>
          <a:blip r:embed="rId3"/>
          <a:stretch>
            <a:fillRect/>
          </a:stretch>
        </p:blipFill>
        <p:spPr>
          <a:xfrm>
            <a:off x="6781800" y="1962150"/>
            <a:ext cx="1076325" cy="1076325"/>
          </a:xfrm>
          <a:prstGeom prst="rect">
            <a:avLst/>
          </a:prstGeom>
        </p:spPr>
      </p:pic>
      <p:sp>
        <p:nvSpPr>
          <p:cNvPr id="6" name="TextBox 5">
            <a:extLst>
              <a:ext uri="{FF2B5EF4-FFF2-40B4-BE49-F238E27FC236}">
                <a16:creationId xmlns:a16="http://schemas.microsoft.com/office/drawing/2014/main" id="{2DA611F9-F43F-481A-BAD9-D98F9C07E226}"/>
              </a:ext>
            </a:extLst>
          </p:cNvPr>
          <p:cNvSpPr txBox="1"/>
          <p:nvPr/>
        </p:nvSpPr>
        <p:spPr>
          <a:xfrm>
            <a:off x="6096000" y="3285380"/>
            <a:ext cx="2971800" cy="338554"/>
          </a:xfrm>
          <a:prstGeom prst="rect">
            <a:avLst/>
          </a:prstGeom>
          <a:noFill/>
        </p:spPr>
        <p:txBody>
          <a:bodyPr wrap="square" rtlCol="0">
            <a:spAutoFit/>
          </a:bodyPr>
          <a:lstStyle/>
          <a:p>
            <a:pPr algn="ctr"/>
            <a:r>
              <a:rPr lang="en-US" sz="800" dirty="0"/>
              <a:t>Slide deck (recording available after the webinar)</a:t>
            </a:r>
          </a:p>
          <a:p>
            <a:pPr algn="ctr"/>
            <a:r>
              <a:rPr lang="en-US" sz="800" dirty="0">
                <a:hlinkClick r:id="rId4"/>
              </a:rPr>
              <a:t>https://eas-ed.org/presentation-recordings-and-powerpoints</a:t>
            </a:r>
            <a:r>
              <a:rPr lang="en-US" sz="800" dirty="0"/>
              <a:t> </a:t>
            </a:r>
          </a:p>
        </p:txBody>
      </p:sp>
      <p:sp>
        <p:nvSpPr>
          <p:cNvPr id="7" name="TextBox 6">
            <a:extLst>
              <a:ext uri="{FF2B5EF4-FFF2-40B4-BE49-F238E27FC236}">
                <a16:creationId xmlns:a16="http://schemas.microsoft.com/office/drawing/2014/main" id="{D6BD5C26-F412-07CD-CF8B-2CD675637FDA}"/>
              </a:ext>
            </a:extLst>
          </p:cNvPr>
          <p:cNvSpPr txBox="1"/>
          <p:nvPr/>
        </p:nvSpPr>
        <p:spPr>
          <a:xfrm>
            <a:off x="492493" y="1930495"/>
            <a:ext cx="2555508" cy="1754326"/>
          </a:xfrm>
          <a:prstGeom prst="rect">
            <a:avLst/>
          </a:prstGeom>
          <a:noFill/>
        </p:spPr>
        <p:txBody>
          <a:bodyPr wrap="none" rtlCol="0">
            <a:spAutoFit/>
          </a:bodyPr>
          <a:lstStyle/>
          <a:p>
            <a:r>
              <a:rPr lang="en-US" dirty="0">
                <a:latin typeface="Berlin Sans FB" panose="020E0602020502020306" pitchFamily="34" charset="0"/>
              </a:rPr>
              <a:t>Mary Camp</a:t>
            </a:r>
          </a:p>
          <a:p>
            <a:r>
              <a:rPr lang="en-US" dirty="0">
                <a:latin typeface="Berlin Sans FB" panose="020E0602020502020306" pitchFamily="34" charset="0"/>
              </a:rPr>
              <a:t>Director of Accreditation</a:t>
            </a:r>
          </a:p>
          <a:p>
            <a:r>
              <a:rPr lang="en-US" dirty="0">
                <a:latin typeface="Berlin Sans FB" panose="020E0602020502020306" pitchFamily="34" charset="0"/>
                <a:hlinkClick r:id="rId5"/>
              </a:rPr>
              <a:t>mcamp@flacathconf.org</a:t>
            </a:r>
            <a:r>
              <a:rPr lang="en-US" dirty="0">
                <a:latin typeface="Berlin Sans FB" panose="020E0602020502020306" pitchFamily="34" charset="0"/>
              </a:rPr>
              <a:t> </a:t>
            </a:r>
          </a:p>
          <a:p>
            <a:r>
              <a:rPr lang="en-US" dirty="0">
                <a:latin typeface="Berlin Sans FB" panose="020E0602020502020306" pitchFamily="34" charset="0"/>
              </a:rPr>
              <a:t>850-728-4272</a:t>
            </a:r>
          </a:p>
          <a:p>
            <a:endParaRPr lang="en-US" dirty="0">
              <a:latin typeface="Berlin Sans FB" panose="020E0602020502020306" pitchFamily="34" charset="0"/>
            </a:endParaRPr>
          </a:p>
          <a:p>
            <a:endParaRPr lang="en-US" dirty="0"/>
          </a:p>
        </p:txBody>
      </p:sp>
      <p:sp>
        <p:nvSpPr>
          <p:cNvPr id="8" name="TextBox 7">
            <a:extLst>
              <a:ext uri="{FF2B5EF4-FFF2-40B4-BE49-F238E27FC236}">
                <a16:creationId xmlns:a16="http://schemas.microsoft.com/office/drawing/2014/main" id="{957C6DEF-F733-7CF6-4019-17FE21FF7A63}"/>
              </a:ext>
            </a:extLst>
          </p:cNvPr>
          <p:cNvSpPr txBox="1"/>
          <p:nvPr/>
        </p:nvSpPr>
        <p:spPr>
          <a:xfrm>
            <a:off x="3781285" y="1930495"/>
            <a:ext cx="2714205" cy="1477328"/>
          </a:xfrm>
          <a:prstGeom prst="rect">
            <a:avLst/>
          </a:prstGeom>
          <a:noFill/>
        </p:spPr>
        <p:txBody>
          <a:bodyPr wrap="none" rtlCol="0">
            <a:spAutoFit/>
          </a:bodyPr>
          <a:lstStyle/>
          <a:p>
            <a:r>
              <a:rPr lang="en-US" dirty="0">
                <a:latin typeface="Berlin Sans FB" panose="020E0602020502020306" pitchFamily="34" charset="0"/>
              </a:rPr>
              <a:t>Shelley Bosko</a:t>
            </a:r>
          </a:p>
          <a:p>
            <a:r>
              <a:rPr lang="en-US" dirty="0">
                <a:latin typeface="Berlin Sans FB" panose="020E0602020502020306" pitchFamily="34" charset="0"/>
              </a:rPr>
              <a:t>Associate for Accreditation</a:t>
            </a:r>
          </a:p>
          <a:p>
            <a:r>
              <a:rPr lang="en-US" dirty="0">
                <a:latin typeface="Berlin Sans FB" panose="020E0602020502020306" pitchFamily="34" charset="0"/>
                <a:hlinkClick r:id="rId6"/>
              </a:rPr>
              <a:t>sbosko@flacathconf.org</a:t>
            </a:r>
            <a:endParaRPr lang="en-US" dirty="0">
              <a:latin typeface="Berlin Sans FB" panose="020E0602020502020306" pitchFamily="34" charset="0"/>
            </a:endParaRPr>
          </a:p>
          <a:p>
            <a:r>
              <a:rPr lang="en-US" dirty="0">
                <a:latin typeface="Berlin Sans FB" panose="020E0602020502020306" pitchFamily="34" charset="0"/>
              </a:rPr>
              <a:t>407-404-0766</a:t>
            </a:r>
          </a:p>
          <a:p>
            <a:endParaRPr lang="en-US" dirty="0"/>
          </a:p>
        </p:txBody>
      </p:sp>
    </p:spTree>
    <p:extLst>
      <p:ext uri="{BB962C8B-B14F-4D97-AF65-F5344CB8AC3E}">
        <p14:creationId xmlns:p14="http://schemas.microsoft.com/office/powerpoint/2010/main" val="207767955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C0F33-4952-45D5-B61F-A9495B45028E}"/>
              </a:ext>
            </a:extLst>
          </p:cNvPr>
          <p:cNvSpPr>
            <a:spLocks noGrp="1"/>
          </p:cNvSpPr>
          <p:nvPr>
            <p:ph type="title"/>
          </p:nvPr>
        </p:nvSpPr>
        <p:spPr>
          <a:xfrm>
            <a:off x="152400" y="206375"/>
            <a:ext cx="8915400" cy="857250"/>
          </a:xfrm>
          <a:solidFill>
            <a:schemeClr val="tx2">
              <a:lumMod val="75000"/>
            </a:schemeClr>
          </a:solidFill>
        </p:spPr>
        <p:txBody>
          <a:bodyPr rtlCol="0">
            <a:noAutofit/>
          </a:bodyPr>
          <a:lstStyle/>
          <a:p>
            <a:pPr fontAlgn="auto">
              <a:spcAft>
                <a:spcPts val="0"/>
              </a:spcAft>
              <a:defRPr/>
            </a:pPr>
            <a:r>
              <a:rPr lang="en-US" sz="3200" dirty="0">
                <a:solidFill>
                  <a:schemeClr val="bg1"/>
                </a:solidFill>
              </a:rPr>
              <a:t>Closing Prayer</a:t>
            </a:r>
          </a:p>
        </p:txBody>
      </p:sp>
      <p:sp>
        <p:nvSpPr>
          <p:cNvPr id="4098" name="Content Placeholder 2">
            <a:extLst>
              <a:ext uri="{FF2B5EF4-FFF2-40B4-BE49-F238E27FC236}">
                <a16:creationId xmlns:a16="http://schemas.microsoft.com/office/drawing/2014/main" id="{35768027-838D-4C50-8893-E66112287644}"/>
              </a:ext>
            </a:extLst>
          </p:cNvPr>
          <p:cNvSpPr>
            <a:spLocks noGrp="1" noChangeArrowheads="1"/>
          </p:cNvSpPr>
          <p:nvPr>
            <p:ph idx="1"/>
          </p:nvPr>
        </p:nvSpPr>
        <p:spPr>
          <a:xfrm>
            <a:off x="1676400" y="1581150"/>
            <a:ext cx="6248400" cy="3226904"/>
          </a:xfrm>
        </p:spPr>
        <p:txBody>
          <a:bodyPr/>
          <a:lstStyle/>
          <a:p>
            <a:pPr marL="0" indent="0">
              <a:buNone/>
            </a:pPr>
            <a:r>
              <a:rPr lang="en-US" altLang="en-US" sz="2400" dirty="0">
                <a:solidFill>
                  <a:schemeClr val="accent1">
                    <a:lumMod val="75000"/>
                  </a:schemeClr>
                </a:solidFill>
                <a:latin typeface="Berlin Sans FB" panose="020E0602020502020306" pitchFamily="34" charset="0"/>
              </a:rPr>
              <a:t>We give Thee thanks for all Thy benefits, almighty God, who live and reign forever. Glory be to the Father and to the Son and to the Holy Spirit. As it was in the beginning is now and ever shall be world without end. Amen.</a:t>
            </a:r>
          </a:p>
        </p:txBody>
      </p:sp>
    </p:spTree>
    <p:extLst>
      <p:ext uri="{BB962C8B-B14F-4D97-AF65-F5344CB8AC3E}">
        <p14:creationId xmlns:p14="http://schemas.microsoft.com/office/powerpoint/2010/main" val="19789486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C0F33-4952-45D5-B61F-A9495B45028E}"/>
              </a:ext>
            </a:extLst>
          </p:cNvPr>
          <p:cNvSpPr>
            <a:spLocks noGrp="1"/>
          </p:cNvSpPr>
          <p:nvPr>
            <p:ph type="title"/>
          </p:nvPr>
        </p:nvSpPr>
        <p:spPr>
          <a:solidFill>
            <a:schemeClr val="tx2">
              <a:lumMod val="75000"/>
            </a:schemeClr>
          </a:solidFill>
        </p:spPr>
        <p:txBody>
          <a:bodyPr rtlCol="0">
            <a:noAutofit/>
          </a:bodyPr>
          <a:lstStyle/>
          <a:p>
            <a:pPr fontAlgn="auto">
              <a:spcAft>
                <a:spcPts val="0"/>
              </a:spcAft>
              <a:defRPr/>
            </a:pPr>
            <a:r>
              <a:rPr lang="en-US" sz="3200" b="0" dirty="0">
                <a:solidFill>
                  <a:schemeClr val="bg1"/>
                </a:solidFill>
                <a:latin typeface="Berlin Sans FB" panose="020E0602020502020306" pitchFamily="34" charset="0"/>
              </a:rPr>
              <a:t>Agenda</a:t>
            </a:r>
          </a:p>
        </p:txBody>
      </p:sp>
      <p:sp>
        <p:nvSpPr>
          <p:cNvPr id="4098" name="Content Placeholder 2">
            <a:extLst>
              <a:ext uri="{FF2B5EF4-FFF2-40B4-BE49-F238E27FC236}">
                <a16:creationId xmlns:a16="http://schemas.microsoft.com/office/drawing/2014/main" id="{35768027-838D-4C50-8893-E66112287644}"/>
              </a:ext>
            </a:extLst>
          </p:cNvPr>
          <p:cNvSpPr>
            <a:spLocks noGrp="1" noChangeArrowheads="1"/>
          </p:cNvSpPr>
          <p:nvPr>
            <p:ph sz="half" idx="1"/>
          </p:nvPr>
        </p:nvSpPr>
        <p:spPr>
          <a:xfrm>
            <a:off x="457200" y="1200150"/>
            <a:ext cx="4800600" cy="3886199"/>
          </a:xfrm>
        </p:spPr>
        <p:txBody>
          <a:bodyPr/>
          <a:lstStyle/>
          <a:p>
            <a:pPr>
              <a:buFont typeface="Wingdings" panose="05000000000000000000" pitchFamily="2" charset="2"/>
              <a:buChar char="§"/>
            </a:pPr>
            <a:r>
              <a:rPr lang="en-US" altLang="en-US" sz="2400" dirty="0">
                <a:solidFill>
                  <a:schemeClr val="accent1">
                    <a:lumMod val="75000"/>
                  </a:schemeClr>
                </a:solidFill>
                <a:latin typeface="Berlin Sans FB" panose="020E0602020502020306" pitchFamily="34" charset="0"/>
              </a:rPr>
              <a:t>Prayer</a:t>
            </a:r>
          </a:p>
          <a:p>
            <a:pPr>
              <a:buFont typeface="Wingdings" panose="05000000000000000000" pitchFamily="2" charset="2"/>
              <a:buChar char="§"/>
            </a:pPr>
            <a:r>
              <a:rPr lang="en-US" altLang="en-US" sz="2400" dirty="0">
                <a:solidFill>
                  <a:schemeClr val="accent1">
                    <a:lumMod val="75000"/>
                  </a:schemeClr>
                </a:solidFill>
                <a:latin typeface="Berlin Sans FB" panose="020E0602020502020306" pitchFamily="34" charset="0"/>
              </a:rPr>
              <a:t>By Now</a:t>
            </a:r>
          </a:p>
          <a:p>
            <a:pPr>
              <a:buFont typeface="Wingdings" panose="05000000000000000000" pitchFamily="2" charset="2"/>
              <a:buChar char="§"/>
            </a:pPr>
            <a:r>
              <a:rPr lang="en-US" altLang="en-US" sz="2400" dirty="0">
                <a:solidFill>
                  <a:schemeClr val="accent1">
                    <a:lumMod val="75000"/>
                  </a:schemeClr>
                </a:solidFill>
                <a:latin typeface="Berlin Sans FB" panose="020E0602020502020306" pitchFamily="34" charset="0"/>
              </a:rPr>
              <a:t>Resources</a:t>
            </a:r>
          </a:p>
          <a:p>
            <a:pPr>
              <a:buFont typeface="Wingdings" panose="05000000000000000000" pitchFamily="2" charset="2"/>
              <a:buChar char="§"/>
            </a:pPr>
            <a:r>
              <a:rPr lang="en-US" altLang="en-US" sz="2400" dirty="0">
                <a:solidFill>
                  <a:schemeClr val="accent1">
                    <a:lumMod val="75000"/>
                  </a:schemeClr>
                </a:solidFill>
                <a:latin typeface="Berlin Sans FB" panose="020E0602020502020306" pitchFamily="34" charset="0"/>
              </a:rPr>
              <a:t>Next Steps</a:t>
            </a:r>
          </a:p>
          <a:p>
            <a:pPr>
              <a:buFont typeface="Wingdings" panose="05000000000000000000" pitchFamily="2" charset="2"/>
              <a:buChar char="§"/>
            </a:pPr>
            <a:r>
              <a:rPr lang="en-US" altLang="en-US" sz="2400" dirty="0">
                <a:solidFill>
                  <a:schemeClr val="accent1">
                    <a:lumMod val="75000"/>
                  </a:schemeClr>
                </a:solidFill>
                <a:latin typeface="Berlin Sans FB" panose="020E0602020502020306" pitchFamily="34" charset="0"/>
              </a:rPr>
              <a:t>Cohort Meetings</a:t>
            </a:r>
          </a:p>
          <a:p>
            <a:pPr>
              <a:buFont typeface="Wingdings" panose="05000000000000000000" pitchFamily="2" charset="2"/>
              <a:buChar char="§"/>
            </a:pPr>
            <a:r>
              <a:rPr lang="en-US" altLang="en-US" sz="2400" dirty="0">
                <a:solidFill>
                  <a:schemeClr val="accent1">
                    <a:lumMod val="75000"/>
                  </a:schemeClr>
                </a:solidFill>
                <a:latin typeface="Berlin Sans FB" panose="020E0602020502020306" pitchFamily="34" charset="0"/>
              </a:rPr>
              <a:t>Questions</a:t>
            </a:r>
          </a:p>
          <a:p>
            <a:pPr>
              <a:buFont typeface="Wingdings" panose="05000000000000000000" pitchFamily="2" charset="2"/>
              <a:buChar char="§"/>
            </a:pPr>
            <a:r>
              <a:rPr lang="en-US" altLang="en-US" sz="2400" dirty="0">
                <a:solidFill>
                  <a:schemeClr val="accent1">
                    <a:lumMod val="75000"/>
                  </a:schemeClr>
                </a:solidFill>
                <a:latin typeface="Berlin Sans FB" panose="020E0602020502020306" pitchFamily="34" charset="0"/>
              </a:rPr>
              <a:t>Prayer</a:t>
            </a:r>
          </a:p>
        </p:txBody>
      </p:sp>
      <p:sp>
        <p:nvSpPr>
          <p:cNvPr id="3" name="Content Placeholder 2">
            <a:extLst>
              <a:ext uri="{FF2B5EF4-FFF2-40B4-BE49-F238E27FC236}">
                <a16:creationId xmlns:a16="http://schemas.microsoft.com/office/drawing/2014/main" id="{95E602A4-899A-490B-9AD9-7EA995E21289}"/>
              </a:ext>
            </a:extLst>
          </p:cNvPr>
          <p:cNvSpPr>
            <a:spLocks noGrp="1"/>
          </p:cNvSpPr>
          <p:nvPr>
            <p:ph sz="half" idx="2"/>
          </p:nvPr>
        </p:nvSpPr>
        <p:spPr>
          <a:xfrm>
            <a:off x="5029200" y="2800350"/>
            <a:ext cx="3429000" cy="759513"/>
          </a:xfrm>
        </p:spPr>
        <p:txBody>
          <a:bodyPr/>
          <a:lstStyle/>
          <a:p>
            <a:pPr marL="0" indent="0" algn="ctr">
              <a:buNone/>
            </a:pPr>
            <a:r>
              <a:rPr lang="en-US" altLang="en-US" sz="1600" dirty="0">
                <a:solidFill>
                  <a:schemeClr val="accent1">
                    <a:lumMod val="75000"/>
                  </a:schemeClr>
                </a:solidFill>
                <a:latin typeface="Berlin Sans FB" panose="020E0602020502020306" pitchFamily="34" charset="0"/>
              </a:rPr>
              <a:t>CIPA Guide</a:t>
            </a:r>
          </a:p>
          <a:p>
            <a:pPr marL="0" indent="0" algn="ctr">
              <a:buNone/>
            </a:pPr>
            <a:r>
              <a:rPr lang="en-US" sz="1200" dirty="0">
                <a:hlinkClick r:id="rId3"/>
              </a:rPr>
              <a:t>https://eas-ed.org/guides-and-handbooks</a:t>
            </a:r>
            <a:r>
              <a:rPr lang="en-US" sz="1200" dirty="0"/>
              <a:t> </a:t>
            </a:r>
          </a:p>
        </p:txBody>
      </p:sp>
      <p:pic>
        <p:nvPicPr>
          <p:cNvPr id="5" name="Picture 4">
            <a:extLst>
              <a:ext uri="{FF2B5EF4-FFF2-40B4-BE49-F238E27FC236}">
                <a16:creationId xmlns:a16="http://schemas.microsoft.com/office/drawing/2014/main" id="{93475B76-5D90-4DA7-92B8-407F67259138}"/>
              </a:ext>
            </a:extLst>
          </p:cNvPr>
          <p:cNvPicPr>
            <a:picLocks noChangeAspect="1"/>
          </p:cNvPicPr>
          <p:nvPr/>
        </p:nvPicPr>
        <p:blipFill>
          <a:blip r:embed="rId4"/>
          <a:stretch>
            <a:fillRect/>
          </a:stretch>
        </p:blipFill>
        <p:spPr>
          <a:xfrm>
            <a:off x="6248400" y="1801468"/>
            <a:ext cx="990600" cy="990600"/>
          </a:xfrm>
          <a:prstGeom prst="rect">
            <a:avLst/>
          </a:prstGeom>
        </p:spPr>
      </p:pic>
    </p:spTree>
    <p:extLst>
      <p:ext uri="{BB962C8B-B14F-4D97-AF65-F5344CB8AC3E}">
        <p14:creationId xmlns:p14="http://schemas.microsoft.com/office/powerpoint/2010/main" val="392735613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C0F33-4952-45D5-B61F-A9495B45028E}"/>
              </a:ext>
            </a:extLst>
          </p:cNvPr>
          <p:cNvSpPr>
            <a:spLocks noGrp="1"/>
          </p:cNvSpPr>
          <p:nvPr>
            <p:ph type="title"/>
          </p:nvPr>
        </p:nvSpPr>
        <p:spPr>
          <a:xfrm>
            <a:off x="152400" y="206375"/>
            <a:ext cx="8915400" cy="857250"/>
          </a:xfrm>
          <a:solidFill>
            <a:schemeClr val="tx2">
              <a:lumMod val="75000"/>
            </a:schemeClr>
          </a:solidFill>
        </p:spPr>
        <p:txBody>
          <a:bodyPr rtlCol="0">
            <a:noAutofit/>
          </a:bodyPr>
          <a:lstStyle/>
          <a:p>
            <a:pPr fontAlgn="auto">
              <a:spcAft>
                <a:spcPts val="0"/>
              </a:spcAft>
              <a:defRPr/>
            </a:pPr>
            <a:r>
              <a:rPr lang="en-US" sz="3200" b="0" dirty="0">
                <a:solidFill>
                  <a:schemeClr val="bg1"/>
                </a:solidFill>
                <a:latin typeface="Berlin Sans FB" panose="020E0602020502020306" pitchFamily="34" charset="0"/>
              </a:rPr>
              <a:t>Opening Prayer</a:t>
            </a:r>
          </a:p>
        </p:txBody>
      </p:sp>
      <p:sp>
        <p:nvSpPr>
          <p:cNvPr id="4098" name="Content Placeholder 2">
            <a:extLst>
              <a:ext uri="{FF2B5EF4-FFF2-40B4-BE49-F238E27FC236}">
                <a16:creationId xmlns:a16="http://schemas.microsoft.com/office/drawing/2014/main" id="{35768027-838D-4C50-8893-E66112287644}"/>
              </a:ext>
            </a:extLst>
          </p:cNvPr>
          <p:cNvSpPr>
            <a:spLocks noGrp="1" noChangeArrowheads="1"/>
          </p:cNvSpPr>
          <p:nvPr>
            <p:ph idx="1"/>
          </p:nvPr>
        </p:nvSpPr>
        <p:spPr>
          <a:xfrm>
            <a:off x="152400" y="1071079"/>
            <a:ext cx="8915400" cy="3736975"/>
          </a:xfrm>
        </p:spPr>
        <p:txBody>
          <a:bodyPr/>
          <a:lstStyle/>
          <a:p>
            <a:pPr marL="0" indent="0">
              <a:buNone/>
            </a:pPr>
            <a:r>
              <a:rPr lang="en-US" altLang="en-US" sz="2500" dirty="0">
                <a:solidFill>
                  <a:schemeClr val="accent1">
                    <a:lumMod val="75000"/>
                  </a:schemeClr>
                </a:solidFill>
                <a:latin typeface="Berlin Sans FB" panose="020E0602020502020306" pitchFamily="34" charset="0"/>
              </a:rPr>
              <a:t>Come, Holy Spirit, fill the hearts of your faithful and kindle in them the fire of your love.</a:t>
            </a:r>
          </a:p>
          <a:p>
            <a:pPr marL="0" indent="0">
              <a:buNone/>
            </a:pPr>
            <a:endParaRPr lang="en-US" altLang="en-US" sz="800" dirty="0">
              <a:solidFill>
                <a:schemeClr val="accent1">
                  <a:lumMod val="75000"/>
                </a:schemeClr>
              </a:solidFill>
              <a:latin typeface="Berlin Sans FB" panose="020E0602020502020306" pitchFamily="34" charset="0"/>
            </a:endParaRPr>
          </a:p>
          <a:p>
            <a:pPr marL="0" indent="0">
              <a:buNone/>
            </a:pPr>
            <a:r>
              <a:rPr lang="en-US" altLang="en-US" sz="2500" dirty="0">
                <a:solidFill>
                  <a:schemeClr val="accent1">
                    <a:lumMod val="75000"/>
                  </a:schemeClr>
                </a:solidFill>
                <a:latin typeface="Berlin Sans FB" panose="020E0602020502020306" pitchFamily="34" charset="0"/>
              </a:rPr>
              <a:t>Send forth your Spirit and they shall be created, and you shall renew the face of the earth.</a:t>
            </a:r>
          </a:p>
          <a:p>
            <a:pPr marL="0" indent="0">
              <a:buNone/>
            </a:pPr>
            <a:endParaRPr lang="en-US" altLang="en-US" sz="800" dirty="0">
              <a:solidFill>
                <a:schemeClr val="accent1">
                  <a:lumMod val="75000"/>
                </a:schemeClr>
              </a:solidFill>
              <a:latin typeface="Berlin Sans FB" panose="020E0602020502020306" pitchFamily="34" charset="0"/>
            </a:endParaRPr>
          </a:p>
          <a:p>
            <a:pPr marL="0" indent="0">
              <a:buNone/>
            </a:pPr>
            <a:r>
              <a:rPr lang="en-US" altLang="en-US" sz="2500" dirty="0">
                <a:solidFill>
                  <a:schemeClr val="accent1">
                    <a:lumMod val="75000"/>
                  </a:schemeClr>
                </a:solidFill>
                <a:latin typeface="Berlin Sans FB" panose="020E0602020502020306" pitchFamily="34" charset="0"/>
              </a:rPr>
              <a:t>O God, who have taught the hearts of the faithful by the light of the Holy Spirit, grant that in the same Spirit we may be truly wise and ever rejoice in his consolation. Through Christ our Lord. Amen.</a:t>
            </a:r>
          </a:p>
        </p:txBody>
      </p:sp>
    </p:spTree>
    <p:extLst>
      <p:ext uri="{BB962C8B-B14F-4D97-AF65-F5344CB8AC3E}">
        <p14:creationId xmlns:p14="http://schemas.microsoft.com/office/powerpoint/2010/main" val="10868188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9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5D6FE-19C3-4551-BD66-78BEC06A4886}"/>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By Now</a:t>
            </a:r>
          </a:p>
        </p:txBody>
      </p:sp>
      <p:sp>
        <p:nvSpPr>
          <p:cNvPr id="5122" name="Content Placeholder 2">
            <a:extLst>
              <a:ext uri="{FF2B5EF4-FFF2-40B4-BE49-F238E27FC236}">
                <a16:creationId xmlns:a16="http://schemas.microsoft.com/office/drawing/2014/main" id="{6E017B27-9DCC-488B-B580-7A0F8031DBC2}"/>
              </a:ext>
            </a:extLst>
          </p:cNvPr>
          <p:cNvSpPr>
            <a:spLocks noGrp="1" noChangeArrowheads="1"/>
          </p:cNvSpPr>
          <p:nvPr>
            <p:ph sz="half" idx="1"/>
          </p:nvPr>
        </p:nvSpPr>
        <p:spPr>
          <a:xfrm>
            <a:off x="838200" y="1581150"/>
            <a:ext cx="7696200" cy="2971800"/>
          </a:xfrm>
        </p:spPr>
        <p:txBody>
          <a:bodyPr/>
          <a:lstStyle/>
          <a:p>
            <a:pPr>
              <a:buFont typeface="Wingdings" panose="05000000000000000000" pitchFamily="2" charset="2"/>
              <a:buChar char="§"/>
            </a:pPr>
            <a:r>
              <a:rPr lang="en-US" altLang="en-US" sz="2500" dirty="0">
                <a:solidFill>
                  <a:schemeClr val="accent1">
                    <a:lumMod val="75000"/>
                  </a:schemeClr>
                </a:solidFill>
                <a:latin typeface="Berlin Sans FB" panose="020E0602020502020306" pitchFamily="34" charset="0"/>
              </a:rPr>
              <a:t>Finishing Stage I</a:t>
            </a:r>
          </a:p>
          <a:p>
            <a:pPr>
              <a:buFont typeface="Wingdings" panose="05000000000000000000" pitchFamily="2" charset="2"/>
              <a:buChar char="§"/>
            </a:pPr>
            <a:r>
              <a:rPr lang="en-US" altLang="en-US" sz="2500" dirty="0">
                <a:solidFill>
                  <a:schemeClr val="accent1">
                    <a:lumMod val="75000"/>
                  </a:schemeClr>
                </a:solidFill>
                <a:latin typeface="Berlin Sans FB" panose="020E0602020502020306" pitchFamily="34" charset="0"/>
              </a:rPr>
              <a:t>Uploading documents from Stage I</a:t>
            </a:r>
          </a:p>
          <a:p>
            <a:pPr lvl="1">
              <a:buFont typeface="Wingdings" panose="05000000000000000000" pitchFamily="2" charset="2"/>
              <a:buChar char="§"/>
            </a:pPr>
            <a:r>
              <a:rPr lang="en-US" altLang="en-US" sz="2100" dirty="0">
                <a:solidFill>
                  <a:schemeClr val="accent1">
                    <a:lumMod val="75000"/>
                  </a:schemeClr>
                </a:solidFill>
                <a:latin typeface="Berlin Sans FB" panose="020E0602020502020306" pitchFamily="34" charset="0"/>
              </a:rPr>
              <a:t>Retreat Reflection Response Summary (page 16)</a:t>
            </a:r>
          </a:p>
          <a:p>
            <a:pPr lvl="1">
              <a:buFont typeface="Wingdings" panose="05000000000000000000" pitchFamily="2" charset="2"/>
              <a:buChar char="§"/>
            </a:pPr>
            <a:r>
              <a:rPr lang="en-US" altLang="en-US" sz="2100" dirty="0">
                <a:solidFill>
                  <a:schemeClr val="accent1">
                    <a:lumMod val="75000"/>
                  </a:schemeClr>
                </a:solidFill>
                <a:latin typeface="Berlin Sans FB" panose="020E0602020502020306" pitchFamily="34" charset="0"/>
              </a:rPr>
              <a:t>MVP Anchor Charts (pages 19-21)</a:t>
            </a:r>
          </a:p>
          <a:p>
            <a:pPr lvl="1">
              <a:buFont typeface="Wingdings" panose="05000000000000000000" pitchFamily="2" charset="2"/>
              <a:buChar char="§"/>
            </a:pPr>
            <a:r>
              <a:rPr lang="en-US" altLang="en-US" sz="2100" dirty="0">
                <a:solidFill>
                  <a:schemeClr val="accent1">
                    <a:lumMod val="75000"/>
                  </a:schemeClr>
                </a:solidFill>
                <a:latin typeface="Berlin Sans FB" panose="020E0602020502020306" pitchFamily="34" charset="0"/>
              </a:rPr>
              <a:t>MVP Statements</a:t>
            </a:r>
          </a:p>
          <a:p>
            <a:pPr lvl="1">
              <a:buFont typeface="Wingdings" panose="05000000000000000000" pitchFamily="2" charset="2"/>
              <a:buChar char="§"/>
            </a:pPr>
            <a:r>
              <a:rPr lang="en-US" altLang="en-US" sz="2100" dirty="0">
                <a:solidFill>
                  <a:schemeClr val="accent1">
                    <a:lumMod val="75000"/>
                  </a:schemeClr>
                </a:solidFill>
                <a:latin typeface="Berlin Sans FB" panose="020E0602020502020306" pitchFamily="34" charset="0"/>
              </a:rPr>
              <a:t>Domain Anchor Charts (includes EEP, STREAM) (page 30)</a:t>
            </a:r>
          </a:p>
          <a:p>
            <a:pPr lvl="1">
              <a:buFont typeface="Wingdings" panose="05000000000000000000" pitchFamily="2" charset="2"/>
              <a:buChar char="§"/>
            </a:pPr>
            <a:r>
              <a:rPr lang="en-US" altLang="en-US" sz="2100" dirty="0">
                <a:solidFill>
                  <a:schemeClr val="accent1">
                    <a:lumMod val="75000"/>
                  </a:schemeClr>
                </a:solidFill>
                <a:latin typeface="Berlin Sans FB" panose="020E0602020502020306" pitchFamily="34" charset="0"/>
              </a:rPr>
              <a:t>Survey Results</a:t>
            </a: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a:p>
            <a:pPr>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p:txBody>
      </p:sp>
    </p:spTree>
    <p:extLst>
      <p:ext uri="{BB962C8B-B14F-4D97-AF65-F5344CB8AC3E}">
        <p14:creationId xmlns:p14="http://schemas.microsoft.com/office/powerpoint/2010/main" val="23015953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2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12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2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5D6FE-19C3-4551-BD66-78BEC06A4886}"/>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Resources</a:t>
            </a:r>
          </a:p>
        </p:txBody>
      </p:sp>
      <p:sp>
        <p:nvSpPr>
          <p:cNvPr id="5122" name="Content Placeholder 2">
            <a:extLst>
              <a:ext uri="{FF2B5EF4-FFF2-40B4-BE49-F238E27FC236}">
                <a16:creationId xmlns:a16="http://schemas.microsoft.com/office/drawing/2014/main" id="{6E017B27-9DCC-488B-B580-7A0F8031DBC2}"/>
              </a:ext>
            </a:extLst>
          </p:cNvPr>
          <p:cNvSpPr>
            <a:spLocks noGrp="1" noChangeArrowheads="1"/>
          </p:cNvSpPr>
          <p:nvPr>
            <p:ph sz="half" idx="1"/>
          </p:nvPr>
        </p:nvSpPr>
        <p:spPr>
          <a:xfrm>
            <a:off x="457200" y="1123950"/>
            <a:ext cx="8458200" cy="3505200"/>
          </a:xfrm>
        </p:spPr>
        <p:txBody>
          <a:bodyPr/>
          <a:lstStyle/>
          <a:p>
            <a:pPr>
              <a:buFont typeface="Wingdings" panose="05000000000000000000" pitchFamily="2" charset="2"/>
              <a:buChar char="§"/>
            </a:pPr>
            <a:r>
              <a:rPr lang="en-US" sz="2400" dirty="0">
                <a:solidFill>
                  <a:schemeClr val="accent1">
                    <a:lumMod val="75000"/>
                  </a:schemeClr>
                </a:solidFill>
                <a:latin typeface="Berlin Sans FB" panose="020E0602020502020306" pitchFamily="34" charset="0"/>
              </a:rPr>
              <a:t>CIPA Guide</a:t>
            </a:r>
          </a:p>
          <a:p>
            <a:pPr>
              <a:buFont typeface="Wingdings" panose="05000000000000000000" pitchFamily="2" charset="2"/>
              <a:buChar char="§"/>
            </a:pPr>
            <a:r>
              <a:rPr lang="en-US" altLang="en-US" sz="2400" dirty="0">
                <a:solidFill>
                  <a:schemeClr val="accent1">
                    <a:lumMod val="75000"/>
                  </a:schemeClr>
                </a:solidFill>
                <a:latin typeface="Berlin Sans FB" panose="020E0602020502020306" pitchFamily="34" charset="0"/>
              </a:rPr>
              <a:t>Slide Decks and Recordings</a:t>
            </a: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p:txBody>
      </p:sp>
      <p:pic>
        <p:nvPicPr>
          <p:cNvPr id="4" name="Picture 3">
            <a:extLst>
              <a:ext uri="{FF2B5EF4-FFF2-40B4-BE49-F238E27FC236}">
                <a16:creationId xmlns:a16="http://schemas.microsoft.com/office/drawing/2014/main" id="{6D58395A-29AF-129A-E3D1-F9745ECA77D2}"/>
              </a:ext>
            </a:extLst>
          </p:cNvPr>
          <p:cNvPicPr>
            <a:picLocks noChangeAspect="1"/>
          </p:cNvPicPr>
          <p:nvPr/>
        </p:nvPicPr>
        <p:blipFill>
          <a:blip r:embed="rId3"/>
          <a:srcRect l="53333" t="2593" r="3333" b="5556"/>
          <a:stretch>
            <a:fillRect/>
          </a:stretch>
        </p:blipFill>
        <p:spPr>
          <a:xfrm>
            <a:off x="6027174" y="1352550"/>
            <a:ext cx="2812026" cy="167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62F3C6F1-6B08-2E62-66A7-FBDE7A363131}"/>
              </a:ext>
            </a:extLst>
          </p:cNvPr>
          <p:cNvPicPr>
            <a:picLocks noChangeAspect="1"/>
          </p:cNvPicPr>
          <p:nvPr/>
        </p:nvPicPr>
        <p:blipFill>
          <a:blip r:embed="rId4"/>
          <a:srcRect l="60000" t="5556" r="10000" b="5556"/>
          <a:stretch>
            <a:fillRect/>
          </a:stretch>
        </p:blipFill>
        <p:spPr>
          <a:xfrm>
            <a:off x="232611" y="2636086"/>
            <a:ext cx="2743200" cy="2286000"/>
          </a:xfrm>
          <a:prstGeom prst="rect">
            <a:avLst/>
          </a:prstGeom>
          <a:ln w="228600" cap="sq" cmpd="thickThin">
            <a:solidFill>
              <a:srgbClr val="000000"/>
            </a:solidFill>
            <a:prstDash val="solid"/>
            <a:miter lim="800000"/>
          </a:ln>
          <a:effectLst>
            <a:innerShdw blurRad="76200">
              <a:srgbClr val="000000"/>
            </a:innerShdw>
          </a:effectLst>
        </p:spPr>
      </p:pic>
      <p:pic>
        <p:nvPicPr>
          <p:cNvPr id="11" name="Picture 10">
            <a:extLst>
              <a:ext uri="{FF2B5EF4-FFF2-40B4-BE49-F238E27FC236}">
                <a16:creationId xmlns:a16="http://schemas.microsoft.com/office/drawing/2014/main" id="{3E46946C-55FE-B350-66F9-9903434F4410}"/>
              </a:ext>
            </a:extLst>
          </p:cNvPr>
          <p:cNvPicPr>
            <a:picLocks noChangeAspect="1"/>
          </p:cNvPicPr>
          <p:nvPr/>
        </p:nvPicPr>
        <p:blipFill>
          <a:blip r:embed="rId5"/>
          <a:stretch>
            <a:fillRect/>
          </a:stretch>
        </p:blipFill>
        <p:spPr>
          <a:xfrm>
            <a:off x="3962400" y="2639953"/>
            <a:ext cx="1685925" cy="1685925"/>
          </a:xfrm>
          <a:prstGeom prst="rect">
            <a:avLst/>
          </a:prstGeom>
        </p:spPr>
      </p:pic>
      <p:sp>
        <p:nvSpPr>
          <p:cNvPr id="12" name="TextBox 11">
            <a:extLst>
              <a:ext uri="{FF2B5EF4-FFF2-40B4-BE49-F238E27FC236}">
                <a16:creationId xmlns:a16="http://schemas.microsoft.com/office/drawing/2014/main" id="{6BEAB351-BCF9-365E-F513-694F44D38127}"/>
              </a:ext>
            </a:extLst>
          </p:cNvPr>
          <p:cNvSpPr txBox="1"/>
          <p:nvPr/>
        </p:nvSpPr>
        <p:spPr>
          <a:xfrm>
            <a:off x="5871412" y="3802658"/>
            <a:ext cx="3272588" cy="523220"/>
          </a:xfrm>
          <a:prstGeom prst="rect">
            <a:avLst/>
          </a:prstGeom>
          <a:noFill/>
        </p:spPr>
        <p:txBody>
          <a:bodyPr wrap="square" rtlCol="0">
            <a:spAutoFit/>
          </a:bodyPr>
          <a:lstStyle/>
          <a:p>
            <a:r>
              <a:rPr lang="en-US" sz="2800" dirty="0">
                <a:solidFill>
                  <a:schemeClr val="accent1">
                    <a:lumMod val="75000"/>
                  </a:schemeClr>
                </a:solidFill>
                <a:latin typeface="Berlin Sans FB Demi" panose="020E0802020502020306" pitchFamily="34" charset="0"/>
              </a:rPr>
              <a:t>https://eas-ed.org/</a:t>
            </a:r>
          </a:p>
        </p:txBody>
      </p:sp>
    </p:spTree>
    <p:extLst>
      <p:ext uri="{BB962C8B-B14F-4D97-AF65-F5344CB8AC3E}">
        <p14:creationId xmlns:p14="http://schemas.microsoft.com/office/powerpoint/2010/main" val="21747657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51620-B162-03FD-3C23-2BE023575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6622F2-45CD-63BC-93AB-8E2E2A25B111}"/>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Stage II: Illuminate/Examine – 4 months</a:t>
            </a:r>
          </a:p>
        </p:txBody>
      </p:sp>
      <p:sp>
        <p:nvSpPr>
          <p:cNvPr id="5122" name="Content Placeholder 2">
            <a:extLst>
              <a:ext uri="{FF2B5EF4-FFF2-40B4-BE49-F238E27FC236}">
                <a16:creationId xmlns:a16="http://schemas.microsoft.com/office/drawing/2014/main" id="{006263C7-B25E-1CBC-71F7-B6D835B0CEE4}"/>
              </a:ext>
            </a:extLst>
          </p:cNvPr>
          <p:cNvSpPr>
            <a:spLocks noGrp="1" noChangeArrowheads="1"/>
          </p:cNvSpPr>
          <p:nvPr>
            <p:ph sz="half" idx="1"/>
          </p:nvPr>
        </p:nvSpPr>
        <p:spPr>
          <a:xfrm>
            <a:off x="304800" y="1123950"/>
            <a:ext cx="8610600" cy="3505200"/>
          </a:xfrm>
        </p:spPr>
        <p:txBody>
          <a:bodyPr/>
          <a:lstStyle/>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Data Review (achievement, attendance, participation, etc.)</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Survey Stakeholders/Focus Groups</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Domain Committee Work (all faculty on at least one committee)</a:t>
            </a:r>
          </a:p>
          <a:p>
            <a:pPr lvl="1">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Review and use all resources</a:t>
            </a:r>
          </a:p>
          <a:p>
            <a:pPr lvl="1">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Collect evidence, write stories, comments, or explanations</a:t>
            </a:r>
          </a:p>
          <a:p>
            <a:pPr lvl="1">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Rate benchmarks</a:t>
            </a:r>
          </a:p>
          <a:p>
            <a:pPr lvl="1">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Compare with Anchor Chart; create summary</a:t>
            </a:r>
          </a:p>
          <a:p>
            <a:pPr>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p:txBody>
      </p:sp>
    </p:spTree>
    <p:extLst>
      <p:ext uri="{BB962C8B-B14F-4D97-AF65-F5344CB8AC3E}">
        <p14:creationId xmlns:p14="http://schemas.microsoft.com/office/powerpoint/2010/main" val="143199280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79613-7F79-9DDA-A99C-B29681E224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3AA2E3-87B0-D1C2-47B2-9148B7CD4A09}"/>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Stage II: Data Review (page 33)</a:t>
            </a:r>
          </a:p>
        </p:txBody>
      </p:sp>
      <p:sp>
        <p:nvSpPr>
          <p:cNvPr id="5122" name="Content Placeholder 2">
            <a:extLst>
              <a:ext uri="{FF2B5EF4-FFF2-40B4-BE49-F238E27FC236}">
                <a16:creationId xmlns:a16="http://schemas.microsoft.com/office/drawing/2014/main" id="{1BE24BB1-F30C-493D-33B3-826D09C9D53E}"/>
              </a:ext>
            </a:extLst>
          </p:cNvPr>
          <p:cNvSpPr>
            <a:spLocks noGrp="1" noChangeArrowheads="1"/>
          </p:cNvSpPr>
          <p:nvPr>
            <p:ph sz="half" idx="1"/>
          </p:nvPr>
        </p:nvSpPr>
        <p:spPr>
          <a:xfrm>
            <a:off x="533400" y="1123950"/>
            <a:ext cx="7924800" cy="3505200"/>
          </a:xfrm>
        </p:spPr>
        <p:txBody>
          <a:bodyPr/>
          <a:lstStyle/>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Reflective questions</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Possible data to review</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Create a Data Review Summary with the insights of each review; upload into School Forms</a:t>
            </a:r>
          </a:p>
          <a:p>
            <a:pPr>
              <a:buFont typeface="Wingdings" panose="05000000000000000000" pitchFamily="2" charset="2"/>
              <a:buChar char="§"/>
            </a:pPr>
            <a:endParaRPr lang="en-US" sz="2100" dirty="0">
              <a:solidFill>
                <a:schemeClr val="accent1">
                  <a:lumMod val="75000"/>
                </a:schemeClr>
              </a:solidFill>
              <a:latin typeface="Berlin Sans FB" panose="020E0602020502020306" pitchFamily="34" charset="0"/>
            </a:endParaRPr>
          </a:p>
          <a:p>
            <a:pPr>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p:txBody>
      </p:sp>
    </p:spTree>
    <p:extLst>
      <p:ext uri="{BB962C8B-B14F-4D97-AF65-F5344CB8AC3E}">
        <p14:creationId xmlns:p14="http://schemas.microsoft.com/office/powerpoint/2010/main" val="271732933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CF76E-EE21-400E-A8A2-4A7D0890D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4DACA-E86F-514C-0793-18B61B4BF13A}"/>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Survey Stakeholders</a:t>
            </a:r>
          </a:p>
        </p:txBody>
      </p:sp>
      <p:sp>
        <p:nvSpPr>
          <p:cNvPr id="5122" name="Content Placeholder 2">
            <a:extLst>
              <a:ext uri="{FF2B5EF4-FFF2-40B4-BE49-F238E27FC236}">
                <a16:creationId xmlns:a16="http://schemas.microsoft.com/office/drawing/2014/main" id="{4A7F789E-F9F4-6384-C497-D7D1EFCF4D04}"/>
              </a:ext>
            </a:extLst>
          </p:cNvPr>
          <p:cNvSpPr>
            <a:spLocks noGrp="1" noChangeArrowheads="1"/>
          </p:cNvSpPr>
          <p:nvPr>
            <p:ph sz="half" idx="1"/>
          </p:nvPr>
        </p:nvSpPr>
        <p:spPr>
          <a:xfrm>
            <a:off x="762000" y="1123950"/>
            <a:ext cx="8153400" cy="3505200"/>
          </a:xfrm>
        </p:spPr>
        <p:txBody>
          <a:bodyPr/>
          <a:lstStyle/>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Miami &amp; Orlando: Contact Diocesan Office</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All others: Contact FCC Accreditation Office</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All parents (goal – 40%)</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All staff (100%)</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All students in grades five through twelve (100%)</a:t>
            </a:r>
          </a:p>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See page 31 of CIPA Guide</a:t>
            </a:r>
            <a:endParaRPr lang="en-US" sz="2100" dirty="0">
              <a:solidFill>
                <a:schemeClr val="accent1">
                  <a:lumMod val="75000"/>
                </a:schemeClr>
              </a:solidFill>
              <a:latin typeface="Berlin Sans FB" panose="020E0602020502020306" pitchFamily="34" charset="0"/>
            </a:endParaRPr>
          </a:p>
          <a:p>
            <a:pPr>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p:txBody>
      </p:sp>
    </p:spTree>
    <p:extLst>
      <p:ext uri="{BB962C8B-B14F-4D97-AF65-F5344CB8AC3E}">
        <p14:creationId xmlns:p14="http://schemas.microsoft.com/office/powerpoint/2010/main" val="162272756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80071-0C03-8EF5-6FE0-FFEAE3FB8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5652AF-6E5D-34B1-B6A5-4E8A076711A9}"/>
              </a:ext>
            </a:extLst>
          </p:cNvPr>
          <p:cNvSpPr>
            <a:spLocks noGrp="1"/>
          </p:cNvSpPr>
          <p:nvPr>
            <p:ph type="title"/>
          </p:nvPr>
        </p:nvSpPr>
        <p:spPr>
          <a:solidFill>
            <a:schemeClr val="tx2">
              <a:lumMod val="75000"/>
            </a:schemeClr>
          </a:solidFill>
        </p:spPr>
        <p:txBody>
          <a:bodyPr rtlCol="0">
            <a:normAutofit/>
          </a:bodyPr>
          <a:lstStyle/>
          <a:p>
            <a:pPr fontAlgn="auto">
              <a:spcAft>
                <a:spcPts val="0"/>
              </a:spcAft>
              <a:defRPr/>
            </a:pPr>
            <a:r>
              <a:rPr lang="en-US" sz="3200" b="0" dirty="0">
                <a:solidFill>
                  <a:schemeClr val="bg1"/>
                </a:solidFill>
                <a:latin typeface="Berlin Sans FB" panose="020E0602020502020306" pitchFamily="34" charset="0"/>
              </a:rPr>
              <a:t>Stage II: Domain Committee Work</a:t>
            </a:r>
          </a:p>
        </p:txBody>
      </p:sp>
      <p:sp>
        <p:nvSpPr>
          <p:cNvPr id="5122" name="Content Placeholder 2">
            <a:extLst>
              <a:ext uri="{FF2B5EF4-FFF2-40B4-BE49-F238E27FC236}">
                <a16:creationId xmlns:a16="http://schemas.microsoft.com/office/drawing/2014/main" id="{32418623-BF6E-50AB-491B-15F74D50AEE3}"/>
              </a:ext>
            </a:extLst>
          </p:cNvPr>
          <p:cNvSpPr>
            <a:spLocks noGrp="1" noChangeArrowheads="1"/>
          </p:cNvSpPr>
          <p:nvPr>
            <p:ph sz="half" idx="1"/>
          </p:nvPr>
        </p:nvSpPr>
        <p:spPr>
          <a:xfrm>
            <a:off x="304800" y="1123949"/>
            <a:ext cx="8610600" cy="3813175"/>
          </a:xfrm>
        </p:spPr>
        <p:txBody>
          <a:bodyPr/>
          <a:lstStyle/>
          <a:p>
            <a:pPr>
              <a:buFont typeface="Wingdings" panose="05000000000000000000" pitchFamily="2" charset="2"/>
              <a:buChar char="§"/>
            </a:pPr>
            <a:r>
              <a:rPr lang="en-US" sz="2500" dirty="0">
                <a:solidFill>
                  <a:schemeClr val="accent1">
                    <a:lumMod val="75000"/>
                  </a:schemeClr>
                </a:solidFill>
                <a:latin typeface="Berlin Sans FB" panose="020E0602020502020306" pitchFamily="34" charset="0"/>
              </a:rPr>
              <a:t>All faculty on at least one committee</a:t>
            </a:r>
          </a:p>
          <a:p>
            <a:pPr>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Review and use all resources (</a:t>
            </a:r>
            <a:r>
              <a:rPr lang="en-US" sz="2100" dirty="0">
                <a:solidFill>
                  <a:schemeClr val="accent1">
                    <a:lumMod val="75000"/>
                  </a:schemeClr>
                </a:solidFill>
                <a:latin typeface="Berlin Sans FB" panose="020E0602020502020306" pitchFamily="34" charset="0"/>
                <a:hlinkClick r:id="rId3"/>
              </a:rPr>
              <a:t>www.eas-ed.org</a:t>
            </a:r>
            <a:r>
              <a:rPr lang="en-US" sz="2100" dirty="0">
                <a:solidFill>
                  <a:schemeClr val="accent1">
                    <a:lumMod val="75000"/>
                  </a:schemeClr>
                </a:solidFill>
                <a:latin typeface="Berlin Sans FB" panose="020E0602020502020306" pitchFamily="34" charset="0"/>
              </a:rPr>
              <a:t>) </a:t>
            </a:r>
          </a:p>
          <a:p>
            <a:pPr lvl="1">
              <a:buFont typeface="Wingdings" panose="05000000000000000000" pitchFamily="2" charset="2"/>
              <a:buChar char="§"/>
            </a:pPr>
            <a:r>
              <a:rPr lang="en-US" sz="1700" dirty="0">
                <a:solidFill>
                  <a:schemeClr val="accent1">
                    <a:lumMod val="75000"/>
                  </a:schemeClr>
                </a:solidFill>
                <a:latin typeface="Berlin Sans FB" panose="020E0602020502020306" pitchFamily="34" charset="0"/>
              </a:rPr>
              <a:t>Access to the rubrics</a:t>
            </a:r>
          </a:p>
          <a:p>
            <a:pPr lvl="1">
              <a:buFont typeface="Wingdings" panose="05000000000000000000" pitchFamily="2" charset="2"/>
              <a:buChar char="§"/>
            </a:pPr>
            <a:r>
              <a:rPr lang="en-US" sz="1700" dirty="0">
                <a:solidFill>
                  <a:schemeClr val="accent1">
                    <a:lumMod val="75000"/>
                  </a:schemeClr>
                </a:solidFill>
                <a:latin typeface="Berlin Sans FB" panose="020E0602020502020306" pitchFamily="34" charset="0"/>
              </a:rPr>
              <a:t>Webinars and slide decks</a:t>
            </a:r>
          </a:p>
          <a:p>
            <a:pPr>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Collect evidence for each benchmark </a:t>
            </a:r>
          </a:p>
          <a:p>
            <a:pPr lvl="1">
              <a:buFont typeface="Wingdings" panose="05000000000000000000" pitchFamily="2" charset="2"/>
              <a:buChar char="§"/>
            </a:pPr>
            <a:r>
              <a:rPr lang="en-US" sz="1700" dirty="0">
                <a:solidFill>
                  <a:schemeClr val="accent1">
                    <a:lumMod val="75000"/>
                  </a:schemeClr>
                </a:solidFill>
                <a:latin typeface="Berlin Sans FB" panose="020E0602020502020306" pitchFamily="34" charset="0"/>
              </a:rPr>
              <a:t>Collect artifacts from all grade levels, subject areas, offices, departments</a:t>
            </a:r>
          </a:p>
          <a:p>
            <a:pPr lvl="1">
              <a:buFont typeface="Wingdings" panose="05000000000000000000" pitchFamily="2" charset="2"/>
              <a:buChar char="§"/>
            </a:pPr>
            <a:r>
              <a:rPr lang="en-US" sz="1700" dirty="0">
                <a:solidFill>
                  <a:schemeClr val="accent1">
                    <a:lumMod val="75000"/>
                  </a:schemeClr>
                </a:solidFill>
                <a:latin typeface="Berlin Sans FB" panose="020E0602020502020306" pitchFamily="34" charset="0"/>
              </a:rPr>
              <a:t>Conversations and review; cull – select best pieces</a:t>
            </a:r>
          </a:p>
          <a:p>
            <a:pPr>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Write brief stories, comments, or explanations</a:t>
            </a:r>
          </a:p>
          <a:p>
            <a:pPr>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Rate benchmarks based on evidence and current practice</a:t>
            </a:r>
          </a:p>
          <a:p>
            <a:pPr>
              <a:buFont typeface="Wingdings" panose="05000000000000000000" pitchFamily="2" charset="2"/>
              <a:buChar char="§"/>
            </a:pPr>
            <a:r>
              <a:rPr lang="en-US" sz="2100" dirty="0">
                <a:solidFill>
                  <a:schemeClr val="accent1">
                    <a:lumMod val="75000"/>
                  </a:schemeClr>
                </a:solidFill>
                <a:latin typeface="Berlin Sans FB" panose="020E0602020502020306" pitchFamily="34" charset="0"/>
              </a:rPr>
              <a:t>Compare with Domain Anchor Chart; complete summary</a:t>
            </a:r>
          </a:p>
          <a:p>
            <a:pPr>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a:p>
            <a:pPr lvl="1">
              <a:buFont typeface="Wingdings" panose="05000000000000000000" pitchFamily="2" charset="2"/>
              <a:buChar char="§"/>
            </a:pPr>
            <a:endParaRPr lang="en-US" altLang="en-US" sz="2100" dirty="0">
              <a:solidFill>
                <a:schemeClr val="accent1">
                  <a:lumMod val="75000"/>
                </a:schemeClr>
              </a:solidFill>
              <a:latin typeface="Berlin Sans FB" panose="020E0602020502020306" pitchFamily="34" charset="0"/>
            </a:endParaRPr>
          </a:p>
        </p:txBody>
      </p:sp>
    </p:spTree>
    <p:extLst>
      <p:ext uri="{BB962C8B-B14F-4D97-AF65-F5344CB8AC3E}">
        <p14:creationId xmlns:p14="http://schemas.microsoft.com/office/powerpoint/2010/main" val="309344318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E56511C3-8827-594C-A7E8-3E47DF14AA9E}" vid="{9E8A6327-6586-1F44-A5A8-39473523F5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2A33D39AD2164DAF58698BD2250828" ma:contentTypeVersion="13" ma:contentTypeDescription="Create a new document." ma:contentTypeScope="" ma:versionID="5de7ecb3eaff66907e6e141c66fd6ddc">
  <xsd:schema xmlns:xsd="http://www.w3.org/2001/XMLSchema" xmlns:xs="http://www.w3.org/2001/XMLSchema" xmlns:p="http://schemas.microsoft.com/office/2006/metadata/properties" xmlns:ns2="128b3a5a-4264-4562-b855-9517ae4a20a9" xmlns:ns3="549ae679-aa50-4210-a311-f2127bb020a2" targetNamespace="http://schemas.microsoft.com/office/2006/metadata/properties" ma:root="true" ma:fieldsID="7671168ff6e6f4878b18597203688368" ns2:_="" ns3:_="">
    <xsd:import namespace="128b3a5a-4264-4562-b855-9517ae4a20a9"/>
    <xsd:import namespace="549ae679-aa50-4210-a311-f2127bb020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8b3a5a-4264-4562-b855-9517ae4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33eb0f3-60fe-41df-9855-4a121fa9cf6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9ae679-aa50-4210-a311-f2127bb020a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c10633a-5807-46c3-b294-bf05b077b672}" ma:internalName="TaxCatchAll" ma:showField="CatchAllData" ma:web="549ae679-aa50-4210-a311-f2127bb020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28b3a5a-4264-4562-b855-9517ae4a20a9">
      <Terms xmlns="http://schemas.microsoft.com/office/infopath/2007/PartnerControls"/>
    </lcf76f155ced4ddcb4097134ff3c332f>
    <TaxCatchAll xmlns="549ae679-aa50-4210-a311-f2127bb020a2" xsi:nil="true"/>
  </documentManagement>
</p:properties>
</file>

<file path=customXml/itemProps1.xml><?xml version="1.0" encoding="utf-8"?>
<ds:datastoreItem xmlns:ds="http://schemas.openxmlformats.org/officeDocument/2006/customXml" ds:itemID="{38A91555-149B-4FAC-B9EC-6B9FAAFD01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8b3a5a-4264-4562-b855-9517ae4a20a9"/>
    <ds:schemaRef ds:uri="549ae679-aa50-4210-a311-f2127bb020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DC6A2-2E61-4051-8A21-DD075588670B}">
  <ds:schemaRefs>
    <ds:schemaRef ds:uri="http://schemas.microsoft.com/sharepoint/v3/contenttype/forms"/>
  </ds:schemaRefs>
</ds:datastoreItem>
</file>

<file path=customXml/itemProps3.xml><?xml version="1.0" encoding="utf-8"?>
<ds:datastoreItem xmlns:ds="http://schemas.openxmlformats.org/officeDocument/2006/customXml" ds:itemID="{CACAC8FD-DE99-4048-9359-6B5A611527CB}">
  <ds:schemaRefs>
    <ds:schemaRef ds:uri="http://purl.org/dc/terms/"/>
    <ds:schemaRef ds:uri="http://purl.org/dc/elements/1.1/"/>
    <ds:schemaRef ds:uri="http://schemas.openxmlformats.org/package/2006/metadata/core-properties"/>
    <ds:schemaRef ds:uri="http://www.w3.org/XML/1998/namespace"/>
    <ds:schemaRef ds:uri="http://schemas.microsoft.com/office/infopath/2007/PartnerControls"/>
    <ds:schemaRef ds:uri="f1e0ef74-e918-441c-af2a-2d69481971c2"/>
    <ds:schemaRef ds:uri="http://schemas.microsoft.com/office/2006/documentManagement/types"/>
    <ds:schemaRef ds:uri="3825cdd8-1f3f-4d3d-a46f-67367a99d591"/>
    <ds:schemaRef ds:uri="http://schemas.microsoft.com/office/2006/metadata/properties"/>
    <ds:schemaRef ds:uri="http://purl.org/dc/dcmitype/"/>
    <ds:schemaRef ds:uri="128b3a5a-4264-4562-b855-9517ae4a20a9"/>
    <ds:schemaRef ds:uri="549ae679-aa50-4210-a311-f2127bb020a2"/>
  </ds:schemaRefs>
</ds:datastoreItem>
</file>

<file path=docProps/app.xml><?xml version="1.0" encoding="utf-8"?>
<Properties xmlns="http://schemas.openxmlformats.org/officeDocument/2006/extended-properties" xmlns:vt="http://schemas.openxmlformats.org/officeDocument/2006/docPropsVTypes">
  <Template>23 NCEA_NSBECS_PPT_template_v1</Template>
  <TotalTime>11309</TotalTime>
  <Words>731</Words>
  <Application>Microsoft Office PowerPoint</Application>
  <PresentationFormat>On-screen Show (16:9)</PresentationFormat>
  <Paragraphs>112</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Berlin Sans FB</vt:lpstr>
      <vt:lpstr>Berlin Sans FB Demi</vt:lpstr>
      <vt:lpstr>Calibri</vt:lpstr>
      <vt:lpstr>Wingdings</vt:lpstr>
      <vt:lpstr>Office Theme</vt:lpstr>
      <vt:lpstr>Florida Catholic Conference  Accreditation Program</vt:lpstr>
      <vt:lpstr>Agenda</vt:lpstr>
      <vt:lpstr>Opening Prayer</vt:lpstr>
      <vt:lpstr>By Now</vt:lpstr>
      <vt:lpstr>Resources</vt:lpstr>
      <vt:lpstr>Stage II: Illuminate/Examine – 4 months</vt:lpstr>
      <vt:lpstr>Stage II: Data Review (page 33)</vt:lpstr>
      <vt:lpstr>Survey Stakeholders</vt:lpstr>
      <vt:lpstr>Stage II: Domain Committee Work</vt:lpstr>
      <vt:lpstr>Review Written Plans – Administration (page 34) </vt:lpstr>
      <vt:lpstr>Resources on EAS-Ed</vt:lpstr>
      <vt:lpstr>Resources on EAS-Ed</vt:lpstr>
      <vt:lpstr>Next Steps</vt:lpstr>
      <vt:lpstr>Cohort Meetings – 3:30 p.m., Eastern</vt:lpstr>
      <vt:lpstr>Questions?</vt:lpstr>
      <vt:lpstr>Closing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Camp</dc:creator>
  <cp:lastModifiedBy>Mary Camp</cp:lastModifiedBy>
  <cp:revision>146</cp:revision>
  <cp:lastPrinted>2023-08-15T20:05:45Z</cp:lastPrinted>
  <dcterms:created xsi:type="dcterms:W3CDTF">2023-07-03T12:56:23Z</dcterms:created>
  <dcterms:modified xsi:type="dcterms:W3CDTF">2026-03-16T20:50:42Z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0x010100CA2A33D39AD2164DAF58698BD2250828</vt:lpwstr>
  </property>
  <property fmtid="{D5CDD505-2E9C-101B-9397-08002B2CF9AE}" pid="3" name="MediaServiceImageTags">
    <vt:lpwstr/>
  </property>
</Properties>
</file>