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95" r:id="rId6"/>
    <p:sldId id="391" r:id="rId7"/>
    <p:sldId id="394" r:id="rId8"/>
    <p:sldId id="395" r:id="rId9"/>
    <p:sldId id="393" r:id="rId10"/>
    <p:sldId id="371" r:id="rId11"/>
    <p:sldId id="372" r:id="rId12"/>
    <p:sldId id="297" r:id="rId13"/>
    <p:sldId id="373" r:id="rId14"/>
    <p:sldId id="374" r:id="rId15"/>
    <p:sldId id="375" r:id="rId16"/>
    <p:sldId id="376" r:id="rId17"/>
    <p:sldId id="294" r:id="rId18"/>
    <p:sldId id="301" r:id="rId19"/>
    <p:sldId id="302" r:id="rId20"/>
    <p:sldId id="304" r:id="rId21"/>
    <p:sldId id="305" r:id="rId22"/>
    <p:sldId id="377" r:id="rId23"/>
    <p:sldId id="378" r:id="rId24"/>
    <p:sldId id="379" r:id="rId25"/>
    <p:sldId id="311" r:id="rId26"/>
    <p:sldId id="381" r:id="rId27"/>
    <p:sldId id="396" r:id="rId28"/>
    <p:sldId id="380" r:id="rId29"/>
    <p:sldId id="382" r:id="rId30"/>
    <p:sldId id="387" r:id="rId31"/>
    <p:sldId id="397" r:id="rId32"/>
    <p:sldId id="389" r:id="rId33"/>
    <p:sldId id="398" r:id="rId34"/>
    <p:sldId id="388" r:id="rId35"/>
    <p:sldId id="390" r:id="rId36"/>
    <p:sldId id="399" r:id="rId37"/>
  </p:sldIdLst>
  <p:sldSz cx="9144000" cy="5143500" type="screen16x9"/>
  <p:notesSz cx="9236075" cy="6950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49A55-205D-4FBD-B885-A75CC1FA7D08}" v="5" dt="2026-04-16T21:39:25.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5268" autoAdjust="0"/>
  </p:normalViewPr>
  <p:slideViewPr>
    <p:cSldViewPr>
      <p:cViewPr varScale="1">
        <p:scale>
          <a:sx n="104" d="100"/>
          <a:sy n="104" d="100"/>
        </p:scale>
        <p:origin x="989" y="72"/>
      </p:cViewPr>
      <p:guideLst/>
    </p:cSldViewPr>
  </p:slideViewPr>
  <p:notesTextViewPr>
    <p:cViewPr>
      <p:scale>
        <a:sx n="1" d="1"/>
        <a:sy n="1" d="1"/>
      </p:scale>
      <p:origin x="0" y="0"/>
    </p:cViewPr>
  </p:notesTextViewPr>
  <p:sorterViewPr>
    <p:cViewPr>
      <p:scale>
        <a:sx n="100" d="100"/>
        <a:sy n="100" d="100"/>
      </p:scale>
      <p:origin x="0" y="-1128"/>
    </p:cViewPr>
  </p:sorterViewPr>
  <p:notesViewPr>
    <p:cSldViewPr>
      <p:cViewPr varScale="1">
        <p:scale>
          <a:sx n="114" d="100"/>
          <a:sy n="114" d="100"/>
        </p:scale>
        <p:origin x="240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amp" userId="b9757ca0-2c69-459e-8daf-7332973e8e51" providerId="ADAL" clId="{2BC69AF3-4CA8-4210-83F5-6A07AF03D6E9}"/>
    <pc:docChg chg="undo custSel addSld modSld sldOrd">
      <pc:chgData name="Mary Camp" userId="b9757ca0-2c69-459e-8daf-7332973e8e51" providerId="ADAL" clId="{2BC69AF3-4CA8-4210-83F5-6A07AF03D6E9}" dt="2026-04-13T19:49:46.611" v="775" actId="2165"/>
      <pc:docMkLst>
        <pc:docMk/>
      </pc:docMkLst>
      <pc:sldChg chg="modSp mod modAnim">
        <pc:chgData name="Mary Camp" userId="b9757ca0-2c69-459e-8daf-7332973e8e51" providerId="ADAL" clId="{2BC69AF3-4CA8-4210-83F5-6A07AF03D6E9}" dt="2026-04-13T18:34:16.541" v="11" actId="12"/>
        <pc:sldMkLst>
          <pc:docMk/>
          <pc:sldMk cId="3927356139" sldId="295"/>
        </pc:sldMkLst>
        <pc:spChg chg="mod">
          <ac:chgData name="Mary Camp" userId="b9757ca0-2c69-459e-8daf-7332973e8e51" providerId="ADAL" clId="{2BC69AF3-4CA8-4210-83F5-6A07AF03D6E9}" dt="2026-04-13T18:34:16.541" v="11" actId="12"/>
          <ac:spMkLst>
            <pc:docMk/>
            <pc:sldMk cId="3927356139" sldId="295"/>
            <ac:spMk id="4098" creationId="{35768027-838D-4C50-8893-E66112287644}"/>
          </ac:spMkLst>
        </pc:spChg>
      </pc:sldChg>
      <pc:sldChg chg="modSp mod">
        <pc:chgData name="Mary Camp" userId="b9757ca0-2c69-459e-8daf-7332973e8e51" providerId="ADAL" clId="{2BC69AF3-4CA8-4210-83F5-6A07AF03D6E9}" dt="2026-04-13T18:38:30.357" v="44" actId="207"/>
        <pc:sldMkLst>
          <pc:docMk/>
          <pc:sldMk cId="1161410632" sldId="297"/>
        </pc:sldMkLst>
        <pc:spChg chg="mod">
          <ac:chgData name="Mary Camp" userId="b9757ca0-2c69-459e-8daf-7332973e8e51" providerId="ADAL" clId="{2BC69AF3-4CA8-4210-83F5-6A07AF03D6E9}" dt="2026-04-13T18:38:25.369" v="43" actId="207"/>
          <ac:spMkLst>
            <pc:docMk/>
            <pc:sldMk cId="1161410632" sldId="297"/>
            <ac:spMk id="5122" creationId="{6E017B27-9DCC-488B-B580-7A0F8031DBC2}"/>
          </ac:spMkLst>
        </pc:spChg>
        <pc:spChg chg="mod">
          <ac:chgData name="Mary Camp" userId="b9757ca0-2c69-459e-8daf-7332973e8e51" providerId="ADAL" clId="{2BC69AF3-4CA8-4210-83F5-6A07AF03D6E9}" dt="2026-04-13T18:38:30.357" v="44" actId="207"/>
          <ac:spMkLst>
            <pc:docMk/>
            <pc:sldMk cId="1161410632" sldId="297"/>
            <ac:spMk id="5123" creationId="{84AD697A-0E1F-421B-B941-9220BB8E8250}"/>
          </ac:spMkLst>
        </pc:spChg>
      </pc:sldChg>
      <pc:sldChg chg="modSp">
        <pc:chgData name="Mary Camp" userId="b9757ca0-2c69-459e-8daf-7332973e8e51" providerId="ADAL" clId="{2BC69AF3-4CA8-4210-83F5-6A07AF03D6E9}" dt="2026-04-13T18:37:58.673" v="39" actId="207"/>
        <pc:sldMkLst>
          <pc:docMk/>
          <pc:sldMk cId="2340834558" sldId="371"/>
        </pc:sldMkLst>
        <pc:spChg chg="mod">
          <ac:chgData name="Mary Camp" userId="b9757ca0-2c69-459e-8daf-7332973e8e51" providerId="ADAL" clId="{2BC69AF3-4CA8-4210-83F5-6A07AF03D6E9}" dt="2026-04-13T18:37:58.673" v="39" actId="207"/>
          <ac:spMkLst>
            <pc:docMk/>
            <pc:sldMk cId="2340834558" sldId="371"/>
            <ac:spMk id="3" creationId="{E390CC2C-65B5-4E55-9D62-84E6B8E68031}"/>
          </ac:spMkLst>
        </pc:spChg>
        <pc:spChg chg="mod">
          <ac:chgData name="Mary Camp" userId="b9757ca0-2c69-459e-8daf-7332973e8e51" providerId="ADAL" clId="{2BC69AF3-4CA8-4210-83F5-6A07AF03D6E9}" dt="2026-04-13T18:37:58.673" v="39" actId="207"/>
          <ac:spMkLst>
            <pc:docMk/>
            <pc:sldMk cId="2340834558" sldId="371"/>
            <ac:spMk id="6" creationId="{F068CB73-774F-4D9B-B1AA-964C361E1CE9}"/>
          </ac:spMkLst>
        </pc:spChg>
        <pc:spChg chg="mod">
          <ac:chgData name="Mary Camp" userId="b9757ca0-2c69-459e-8daf-7332973e8e51" providerId="ADAL" clId="{2BC69AF3-4CA8-4210-83F5-6A07AF03D6E9}" dt="2026-04-13T18:37:52.949" v="38" actId="207"/>
          <ac:spMkLst>
            <pc:docMk/>
            <pc:sldMk cId="2340834558" sldId="371"/>
            <ac:spMk id="4098" creationId="{35768027-838D-4C50-8893-E66112287644}"/>
          </ac:spMkLst>
        </pc:spChg>
      </pc:sldChg>
      <pc:sldChg chg="modSp">
        <pc:chgData name="Mary Camp" userId="b9757ca0-2c69-459e-8daf-7332973e8e51" providerId="ADAL" clId="{2BC69AF3-4CA8-4210-83F5-6A07AF03D6E9}" dt="2026-04-13T18:38:17.544" v="42" actId="207"/>
        <pc:sldMkLst>
          <pc:docMk/>
          <pc:sldMk cId="395809854" sldId="372"/>
        </pc:sldMkLst>
        <pc:spChg chg="mod">
          <ac:chgData name="Mary Camp" userId="b9757ca0-2c69-459e-8daf-7332973e8e51" providerId="ADAL" clId="{2BC69AF3-4CA8-4210-83F5-6A07AF03D6E9}" dt="2026-04-13T18:38:17.544" v="42" actId="207"/>
          <ac:spMkLst>
            <pc:docMk/>
            <pc:sldMk cId="395809854" sldId="372"/>
            <ac:spMk id="6" creationId="{F068CB73-774F-4D9B-B1AA-964C361E1CE9}"/>
          </ac:spMkLst>
        </pc:spChg>
        <pc:spChg chg="mod">
          <ac:chgData name="Mary Camp" userId="b9757ca0-2c69-459e-8daf-7332973e8e51" providerId="ADAL" clId="{2BC69AF3-4CA8-4210-83F5-6A07AF03D6E9}" dt="2026-04-13T18:38:12.995" v="41" actId="207"/>
          <ac:spMkLst>
            <pc:docMk/>
            <pc:sldMk cId="395809854" sldId="372"/>
            <ac:spMk id="4098" creationId="{35768027-838D-4C50-8893-E66112287644}"/>
          </ac:spMkLst>
        </pc:spChg>
      </pc:sldChg>
      <pc:sldChg chg="modSp">
        <pc:chgData name="Mary Camp" userId="b9757ca0-2c69-459e-8daf-7332973e8e51" providerId="ADAL" clId="{2BC69AF3-4CA8-4210-83F5-6A07AF03D6E9}" dt="2026-04-13T18:38:48.498" v="47" actId="207"/>
        <pc:sldMkLst>
          <pc:docMk/>
          <pc:sldMk cId="2499949154" sldId="373"/>
        </pc:sldMkLst>
        <pc:spChg chg="mod">
          <ac:chgData name="Mary Camp" userId="b9757ca0-2c69-459e-8daf-7332973e8e51" providerId="ADAL" clId="{2BC69AF3-4CA8-4210-83F5-6A07AF03D6E9}" dt="2026-04-13T18:38:45.071" v="46" actId="207"/>
          <ac:spMkLst>
            <pc:docMk/>
            <pc:sldMk cId="2499949154" sldId="373"/>
            <ac:spMk id="4" creationId="{0CAB40CE-F271-41F1-B4CE-A24839297E8D}"/>
          </ac:spMkLst>
        </pc:spChg>
        <pc:spChg chg="mod">
          <ac:chgData name="Mary Camp" userId="b9757ca0-2c69-459e-8daf-7332973e8e51" providerId="ADAL" clId="{2BC69AF3-4CA8-4210-83F5-6A07AF03D6E9}" dt="2026-04-13T18:38:41.301" v="45" actId="207"/>
          <ac:spMkLst>
            <pc:docMk/>
            <pc:sldMk cId="2499949154" sldId="373"/>
            <ac:spMk id="6" creationId="{F068CB73-774F-4D9B-B1AA-964C361E1CE9}"/>
          </ac:spMkLst>
        </pc:spChg>
        <pc:spChg chg="mod">
          <ac:chgData name="Mary Camp" userId="b9757ca0-2c69-459e-8daf-7332973e8e51" providerId="ADAL" clId="{2BC69AF3-4CA8-4210-83F5-6A07AF03D6E9}" dt="2026-04-13T18:38:48.498" v="47" actId="207"/>
          <ac:spMkLst>
            <pc:docMk/>
            <pc:sldMk cId="2499949154" sldId="373"/>
            <ac:spMk id="4098" creationId="{35768027-838D-4C50-8893-E66112287644}"/>
          </ac:spMkLst>
        </pc:spChg>
      </pc:sldChg>
      <pc:sldChg chg="modSp">
        <pc:chgData name="Mary Camp" userId="b9757ca0-2c69-459e-8daf-7332973e8e51" providerId="ADAL" clId="{2BC69AF3-4CA8-4210-83F5-6A07AF03D6E9}" dt="2026-04-13T18:39:13.930" v="50" actId="207"/>
        <pc:sldMkLst>
          <pc:docMk/>
          <pc:sldMk cId="3707121900" sldId="374"/>
        </pc:sldMkLst>
        <pc:spChg chg="mod">
          <ac:chgData name="Mary Camp" userId="b9757ca0-2c69-459e-8daf-7332973e8e51" providerId="ADAL" clId="{2BC69AF3-4CA8-4210-83F5-6A07AF03D6E9}" dt="2026-04-13T18:39:13.930" v="50" actId="207"/>
          <ac:spMkLst>
            <pc:docMk/>
            <pc:sldMk cId="3707121900" sldId="374"/>
            <ac:spMk id="6" creationId="{F068CB73-774F-4D9B-B1AA-964C361E1CE9}"/>
          </ac:spMkLst>
        </pc:spChg>
        <pc:spChg chg="mod">
          <ac:chgData name="Mary Camp" userId="b9757ca0-2c69-459e-8daf-7332973e8e51" providerId="ADAL" clId="{2BC69AF3-4CA8-4210-83F5-6A07AF03D6E9}" dt="2026-04-13T18:39:13.930" v="50" actId="207"/>
          <ac:spMkLst>
            <pc:docMk/>
            <pc:sldMk cId="3707121900" sldId="374"/>
            <ac:spMk id="7" creationId="{91EB48AA-B453-4B62-9D1F-3CB13AD7A826}"/>
          </ac:spMkLst>
        </pc:spChg>
        <pc:spChg chg="mod">
          <ac:chgData name="Mary Camp" userId="b9757ca0-2c69-459e-8daf-7332973e8e51" providerId="ADAL" clId="{2BC69AF3-4CA8-4210-83F5-6A07AF03D6E9}" dt="2026-04-13T18:39:07.155" v="49" actId="2711"/>
          <ac:spMkLst>
            <pc:docMk/>
            <pc:sldMk cId="3707121900" sldId="374"/>
            <ac:spMk id="4098" creationId="{35768027-838D-4C50-8893-E66112287644}"/>
          </ac:spMkLst>
        </pc:spChg>
      </pc:sldChg>
      <pc:sldChg chg="modSp">
        <pc:chgData name="Mary Camp" userId="b9757ca0-2c69-459e-8daf-7332973e8e51" providerId="ADAL" clId="{2BC69AF3-4CA8-4210-83F5-6A07AF03D6E9}" dt="2026-04-13T18:39:30.090" v="53" actId="207"/>
        <pc:sldMkLst>
          <pc:docMk/>
          <pc:sldMk cId="811105021" sldId="375"/>
        </pc:sldMkLst>
        <pc:spChg chg="mod">
          <ac:chgData name="Mary Camp" userId="b9757ca0-2c69-459e-8daf-7332973e8e51" providerId="ADAL" clId="{2BC69AF3-4CA8-4210-83F5-6A07AF03D6E9}" dt="2026-04-13T18:39:23.918" v="51" actId="207"/>
          <ac:spMkLst>
            <pc:docMk/>
            <pc:sldMk cId="811105021" sldId="375"/>
            <ac:spMk id="6" creationId="{F068CB73-774F-4D9B-B1AA-964C361E1CE9}"/>
          </ac:spMkLst>
        </pc:spChg>
        <pc:spChg chg="mod">
          <ac:chgData name="Mary Camp" userId="b9757ca0-2c69-459e-8daf-7332973e8e51" providerId="ADAL" clId="{2BC69AF3-4CA8-4210-83F5-6A07AF03D6E9}" dt="2026-04-13T18:39:23.918" v="51" actId="207"/>
          <ac:spMkLst>
            <pc:docMk/>
            <pc:sldMk cId="811105021" sldId="375"/>
            <ac:spMk id="7" creationId="{91EB48AA-B453-4B62-9D1F-3CB13AD7A826}"/>
          </ac:spMkLst>
        </pc:spChg>
        <pc:spChg chg="mod">
          <ac:chgData name="Mary Camp" userId="b9757ca0-2c69-459e-8daf-7332973e8e51" providerId="ADAL" clId="{2BC69AF3-4CA8-4210-83F5-6A07AF03D6E9}" dt="2026-04-13T18:39:30.090" v="53" actId="207"/>
          <ac:spMkLst>
            <pc:docMk/>
            <pc:sldMk cId="811105021" sldId="375"/>
            <ac:spMk id="4098" creationId="{35768027-838D-4C50-8893-E66112287644}"/>
          </ac:spMkLst>
        </pc:spChg>
      </pc:sldChg>
      <pc:sldChg chg="modSp">
        <pc:chgData name="Mary Camp" userId="b9757ca0-2c69-459e-8daf-7332973e8e51" providerId="ADAL" clId="{2BC69AF3-4CA8-4210-83F5-6A07AF03D6E9}" dt="2026-04-13T18:39:38.828" v="55" actId="207"/>
        <pc:sldMkLst>
          <pc:docMk/>
          <pc:sldMk cId="1993287017" sldId="376"/>
        </pc:sldMkLst>
        <pc:spChg chg="mod">
          <ac:chgData name="Mary Camp" userId="b9757ca0-2c69-459e-8daf-7332973e8e51" providerId="ADAL" clId="{2BC69AF3-4CA8-4210-83F5-6A07AF03D6E9}" dt="2026-04-13T18:39:38.828" v="55" actId="207"/>
          <ac:spMkLst>
            <pc:docMk/>
            <pc:sldMk cId="1993287017" sldId="376"/>
            <ac:spMk id="6" creationId="{F068CB73-774F-4D9B-B1AA-964C361E1CE9}"/>
          </ac:spMkLst>
        </pc:spChg>
        <pc:spChg chg="mod">
          <ac:chgData name="Mary Camp" userId="b9757ca0-2c69-459e-8daf-7332973e8e51" providerId="ADAL" clId="{2BC69AF3-4CA8-4210-83F5-6A07AF03D6E9}" dt="2026-04-13T18:39:34.902" v="54" actId="207"/>
          <ac:spMkLst>
            <pc:docMk/>
            <pc:sldMk cId="1993287017" sldId="376"/>
            <ac:spMk id="4098" creationId="{35768027-838D-4C50-8893-E66112287644}"/>
          </ac:spMkLst>
        </pc:spChg>
      </pc:sldChg>
      <pc:sldChg chg="modSp">
        <pc:chgData name="Mary Camp" userId="b9757ca0-2c69-459e-8daf-7332973e8e51" providerId="ADAL" clId="{2BC69AF3-4CA8-4210-83F5-6A07AF03D6E9}" dt="2026-04-13T18:44:06.684" v="131" actId="20577"/>
        <pc:sldMkLst>
          <pc:docMk/>
          <pc:sldMk cId="2028381623" sldId="387"/>
        </pc:sldMkLst>
        <pc:spChg chg="mod">
          <ac:chgData name="Mary Camp" userId="b9757ca0-2c69-459e-8daf-7332973e8e51" providerId="ADAL" clId="{2BC69AF3-4CA8-4210-83F5-6A07AF03D6E9}" dt="2026-04-13T18:44:06.684" v="131" actId="20577"/>
          <ac:spMkLst>
            <pc:docMk/>
            <pc:sldMk cId="2028381623" sldId="387"/>
            <ac:spMk id="4" creationId="{360CB04B-D821-4B67-B8FC-4BB6E0014ABC}"/>
          </ac:spMkLst>
        </pc:spChg>
      </pc:sldChg>
      <pc:sldChg chg="modSp mod">
        <pc:chgData name="Mary Camp" userId="b9757ca0-2c69-459e-8daf-7332973e8e51" providerId="ADAL" clId="{2BC69AF3-4CA8-4210-83F5-6A07AF03D6E9}" dt="2026-04-13T19:33:26.288" v="770" actId="20577"/>
        <pc:sldMkLst>
          <pc:docMk/>
          <pc:sldMk cId="3610059821" sldId="388"/>
        </pc:sldMkLst>
        <pc:spChg chg="mod">
          <ac:chgData name="Mary Camp" userId="b9757ca0-2c69-459e-8daf-7332973e8e51" providerId="ADAL" clId="{2BC69AF3-4CA8-4210-83F5-6A07AF03D6E9}" dt="2026-04-13T19:32:08.451" v="566" actId="20577"/>
          <ac:spMkLst>
            <pc:docMk/>
            <pc:sldMk cId="3610059821" sldId="388"/>
            <ac:spMk id="2" creationId="{8E15D6FE-19C3-4551-BD66-78BEC06A4886}"/>
          </ac:spMkLst>
        </pc:spChg>
        <pc:spChg chg="mod">
          <ac:chgData name="Mary Camp" userId="b9757ca0-2c69-459e-8daf-7332973e8e51" providerId="ADAL" clId="{2BC69AF3-4CA8-4210-83F5-6A07AF03D6E9}" dt="2026-04-13T19:33:26.288" v="770" actId="20577"/>
          <ac:spMkLst>
            <pc:docMk/>
            <pc:sldMk cId="3610059821" sldId="388"/>
            <ac:spMk id="4" creationId="{360CB04B-D821-4B67-B8FC-4BB6E0014ABC}"/>
          </ac:spMkLst>
        </pc:spChg>
      </pc:sldChg>
      <pc:sldChg chg="addSp modSp mod">
        <pc:chgData name="Mary Camp" userId="b9757ca0-2c69-459e-8daf-7332973e8e51" providerId="ADAL" clId="{2BC69AF3-4CA8-4210-83F5-6A07AF03D6E9}" dt="2026-04-13T19:27:51.583" v="393" actId="1076"/>
        <pc:sldMkLst>
          <pc:docMk/>
          <pc:sldMk cId="1332286091" sldId="389"/>
        </pc:sldMkLst>
        <pc:spChg chg="add mod">
          <ac:chgData name="Mary Camp" userId="b9757ca0-2c69-459e-8daf-7332973e8e51" providerId="ADAL" clId="{2BC69AF3-4CA8-4210-83F5-6A07AF03D6E9}" dt="2026-04-13T19:01:06.474" v="389" actId="20577"/>
          <ac:spMkLst>
            <pc:docMk/>
            <pc:sldMk cId="1332286091" sldId="389"/>
            <ac:spMk id="7" creationId="{7D52231A-C5A4-9F39-E5A2-756186E55E07}"/>
          </ac:spMkLst>
        </pc:spChg>
        <pc:picChg chg="add mod modCrop">
          <ac:chgData name="Mary Camp" userId="b9757ca0-2c69-459e-8daf-7332973e8e51" providerId="ADAL" clId="{2BC69AF3-4CA8-4210-83F5-6A07AF03D6E9}" dt="2026-04-13T19:00:29.425" v="386" actId="1440"/>
          <ac:picMkLst>
            <pc:docMk/>
            <pc:sldMk cId="1332286091" sldId="389"/>
            <ac:picMk id="5" creationId="{DFB69525-019B-1CFF-070C-C865023B981D}"/>
          </ac:picMkLst>
        </pc:picChg>
      </pc:sldChg>
      <pc:sldChg chg="modSp mod">
        <pc:chgData name="Mary Camp" userId="b9757ca0-2c69-459e-8daf-7332973e8e51" providerId="ADAL" clId="{2BC69AF3-4CA8-4210-83F5-6A07AF03D6E9}" dt="2026-04-13T18:35:05.152" v="15" actId="207"/>
        <pc:sldMkLst>
          <pc:docMk/>
          <pc:sldMk cId="3207097259" sldId="391"/>
        </pc:sldMkLst>
        <pc:spChg chg="mod">
          <ac:chgData name="Mary Camp" userId="b9757ca0-2c69-459e-8daf-7332973e8e51" providerId="ADAL" clId="{2BC69AF3-4CA8-4210-83F5-6A07AF03D6E9}" dt="2026-04-13T18:35:05.152" v="15" actId="207"/>
          <ac:spMkLst>
            <pc:docMk/>
            <pc:sldMk cId="3207097259" sldId="391"/>
            <ac:spMk id="5" creationId="{C5FA986B-7C95-4ACA-8DC7-88A1B5AEFCCC}"/>
          </ac:spMkLst>
        </pc:spChg>
      </pc:sldChg>
      <pc:sldChg chg="modSp">
        <pc:chgData name="Mary Camp" userId="b9757ca0-2c69-459e-8daf-7332973e8e51" providerId="ADAL" clId="{2BC69AF3-4CA8-4210-83F5-6A07AF03D6E9}" dt="2026-04-13T18:37:41.248" v="36" actId="207"/>
        <pc:sldMkLst>
          <pc:docMk/>
          <pc:sldMk cId="1921884933" sldId="393"/>
        </pc:sldMkLst>
        <pc:spChg chg="mod">
          <ac:chgData name="Mary Camp" userId="b9757ca0-2c69-459e-8daf-7332973e8e51" providerId="ADAL" clId="{2BC69AF3-4CA8-4210-83F5-6A07AF03D6E9}" dt="2026-04-13T18:37:41.248" v="36" actId="207"/>
          <ac:spMkLst>
            <pc:docMk/>
            <pc:sldMk cId="1921884933" sldId="393"/>
            <ac:spMk id="3" creationId="{B734478B-8E95-466C-57B9-ED98DA8C0AC1}"/>
          </ac:spMkLst>
        </pc:spChg>
        <pc:spChg chg="mod">
          <ac:chgData name="Mary Camp" userId="b9757ca0-2c69-459e-8daf-7332973e8e51" providerId="ADAL" clId="{2BC69AF3-4CA8-4210-83F5-6A07AF03D6E9}" dt="2026-04-13T18:37:30.578" v="34" actId="207"/>
          <ac:spMkLst>
            <pc:docMk/>
            <pc:sldMk cId="1921884933" sldId="393"/>
            <ac:spMk id="5" creationId="{C5FA986B-7C95-4ACA-8DC7-88A1B5AEFCCC}"/>
          </ac:spMkLst>
        </pc:spChg>
      </pc:sldChg>
      <pc:sldChg chg="modSp addAnim delAnim modAnim">
        <pc:chgData name="Mary Camp" userId="b9757ca0-2c69-459e-8daf-7332973e8e51" providerId="ADAL" clId="{2BC69AF3-4CA8-4210-83F5-6A07AF03D6E9}" dt="2026-04-13T18:36:53.988" v="30" actId="20577"/>
        <pc:sldMkLst>
          <pc:docMk/>
          <pc:sldMk cId="3927156798" sldId="394"/>
        </pc:sldMkLst>
        <pc:spChg chg="mod">
          <ac:chgData name="Mary Camp" userId="b9757ca0-2c69-459e-8daf-7332973e8e51" providerId="ADAL" clId="{2BC69AF3-4CA8-4210-83F5-6A07AF03D6E9}" dt="2026-04-13T18:36:01.566" v="22" actId="113"/>
          <ac:spMkLst>
            <pc:docMk/>
            <pc:sldMk cId="3927156798" sldId="394"/>
            <ac:spMk id="6" creationId="{78361E86-F421-1E3C-DCC6-019238EB2ECE}"/>
          </ac:spMkLst>
        </pc:spChg>
        <pc:spChg chg="mod">
          <ac:chgData name="Mary Camp" userId="b9757ca0-2c69-459e-8daf-7332973e8e51" providerId="ADAL" clId="{2BC69AF3-4CA8-4210-83F5-6A07AF03D6E9}" dt="2026-04-13T18:35:31.934" v="18" actId="207"/>
          <ac:spMkLst>
            <pc:docMk/>
            <pc:sldMk cId="3927156798" sldId="394"/>
            <ac:spMk id="7" creationId="{1C8DF1BD-C641-7E2F-3E99-A26A2C6B443C}"/>
          </ac:spMkLst>
        </pc:spChg>
        <pc:spChg chg="mod">
          <ac:chgData name="Mary Camp" userId="b9757ca0-2c69-459e-8daf-7332973e8e51" providerId="ADAL" clId="{2BC69AF3-4CA8-4210-83F5-6A07AF03D6E9}" dt="2026-04-13T18:36:01.566" v="22" actId="113"/>
          <ac:spMkLst>
            <pc:docMk/>
            <pc:sldMk cId="3927156798" sldId="394"/>
            <ac:spMk id="8" creationId="{FE359CBB-4A16-88C9-8358-B87E500BB38D}"/>
          </ac:spMkLst>
        </pc:spChg>
        <pc:spChg chg="mod">
          <ac:chgData name="Mary Camp" userId="b9757ca0-2c69-459e-8daf-7332973e8e51" providerId="ADAL" clId="{2BC69AF3-4CA8-4210-83F5-6A07AF03D6E9}" dt="2026-04-13T18:36:53.988" v="30" actId="20577"/>
          <ac:spMkLst>
            <pc:docMk/>
            <pc:sldMk cId="3927156798" sldId="394"/>
            <ac:spMk id="9" creationId="{B8A992F4-7282-AAD2-D48E-4EEC2E2EC622}"/>
          </ac:spMkLst>
        </pc:spChg>
        <pc:spChg chg="mod">
          <ac:chgData name="Mary Camp" userId="b9757ca0-2c69-459e-8daf-7332973e8e51" providerId="ADAL" clId="{2BC69AF3-4CA8-4210-83F5-6A07AF03D6E9}" dt="2026-04-13T18:36:01.566" v="22" actId="113"/>
          <ac:spMkLst>
            <pc:docMk/>
            <pc:sldMk cId="3927156798" sldId="394"/>
            <ac:spMk id="12" creationId="{86CEDFA6-4586-A5B1-72C1-4862CB0E8112}"/>
          </ac:spMkLst>
        </pc:spChg>
        <pc:spChg chg="mod">
          <ac:chgData name="Mary Camp" userId="b9757ca0-2c69-459e-8daf-7332973e8e51" providerId="ADAL" clId="{2BC69AF3-4CA8-4210-83F5-6A07AF03D6E9}" dt="2026-04-13T18:35:31.934" v="18" actId="207"/>
          <ac:spMkLst>
            <pc:docMk/>
            <pc:sldMk cId="3927156798" sldId="394"/>
            <ac:spMk id="13" creationId="{462B8AF1-7C3B-1F08-A427-B7478DDD007D}"/>
          </ac:spMkLst>
        </pc:spChg>
      </pc:sldChg>
      <pc:sldChg chg="modSp mod">
        <pc:chgData name="Mary Camp" userId="b9757ca0-2c69-459e-8daf-7332973e8e51" providerId="ADAL" clId="{2BC69AF3-4CA8-4210-83F5-6A07AF03D6E9}" dt="2026-04-13T18:37:06.833" v="32" actId="207"/>
        <pc:sldMkLst>
          <pc:docMk/>
          <pc:sldMk cId="1449355334" sldId="395"/>
        </pc:sldMkLst>
        <pc:spChg chg="mod">
          <ac:chgData name="Mary Camp" userId="b9757ca0-2c69-459e-8daf-7332973e8e51" providerId="ADAL" clId="{2BC69AF3-4CA8-4210-83F5-6A07AF03D6E9}" dt="2026-04-13T18:37:06.833" v="32" actId="207"/>
          <ac:spMkLst>
            <pc:docMk/>
            <pc:sldMk cId="1449355334" sldId="395"/>
            <ac:spMk id="3" creationId="{6ED45951-D0BA-211D-453A-34F2D5B9402D}"/>
          </ac:spMkLst>
        </pc:spChg>
      </pc:sldChg>
      <pc:sldChg chg="modSp add mod ord modAnim">
        <pc:chgData name="Mary Camp" userId="b9757ca0-2c69-459e-8daf-7332973e8e51" providerId="ADAL" clId="{2BC69AF3-4CA8-4210-83F5-6A07AF03D6E9}" dt="2026-04-13T18:50:33.400" v="378" actId="255"/>
        <pc:sldMkLst>
          <pc:docMk/>
          <pc:sldMk cId="2894649453" sldId="397"/>
        </pc:sldMkLst>
        <pc:spChg chg="mod">
          <ac:chgData name="Mary Camp" userId="b9757ca0-2c69-459e-8daf-7332973e8e51" providerId="ADAL" clId="{2BC69AF3-4CA8-4210-83F5-6A07AF03D6E9}" dt="2026-04-13T18:50:33.400" v="378" actId="255"/>
          <ac:spMkLst>
            <pc:docMk/>
            <pc:sldMk cId="2894649453" sldId="397"/>
            <ac:spMk id="5122" creationId="{A6EFB48A-8EDA-B68E-3AF1-E306A913F52C}"/>
          </ac:spMkLst>
        </pc:spChg>
      </pc:sldChg>
      <pc:sldChg chg="addSp delSp modSp add mod">
        <pc:chgData name="Mary Camp" userId="b9757ca0-2c69-459e-8daf-7332973e8e51" providerId="ADAL" clId="{2BC69AF3-4CA8-4210-83F5-6A07AF03D6E9}" dt="2026-04-13T19:49:46.611" v="775" actId="2165"/>
        <pc:sldMkLst>
          <pc:docMk/>
          <pc:sldMk cId="4275137302" sldId="398"/>
        </pc:sldMkLst>
        <pc:spChg chg="mod">
          <ac:chgData name="Mary Camp" userId="b9757ca0-2c69-459e-8daf-7332973e8e51" providerId="ADAL" clId="{2BC69AF3-4CA8-4210-83F5-6A07AF03D6E9}" dt="2026-04-13T19:28:14.469" v="427" actId="20577"/>
          <ac:spMkLst>
            <pc:docMk/>
            <pc:sldMk cId="4275137302" sldId="398"/>
            <ac:spMk id="2" creationId="{EEDBCF9C-88BC-BDD6-8446-C5B1B05C8FD2}"/>
          </ac:spMkLst>
        </pc:spChg>
        <pc:spChg chg="add mod">
          <ac:chgData name="Mary Camp" userId="b9757ca0-2c69-459e-8daf-7332973e8e51" providerId="ADAL" clId="{2BC69AF3-4CA8-4210-83F5-6A07AF03D6E9}" dt="2026-04-13T19:33:35.349" v="771" actId="207"/>
          <ac:spMkLst>
            <pc:docMk/>
            <pc:sldMk cId="4275137302" sldId="398"/>
            <ac:spMk id="9" creationId="{D78E52DF-8BC6-E0C8-FA28-83AEB33192B0}"/>
          </ac:spMkLst>
        </pc:spChg>
        <pc:spChg chg="add mod">
          <ac:chgData name="Mary Camp" userId="b9757ca0-2c69-459e-8daf-7332973e8e51" providerId="ADAL" clId="{2BC69AF3-4CA8-4210-83F5-6A07AF03D6E9}" dt="2026-04-13T19:33:39.863" v="772" actId="207"/>
          <ac:spMkLst>
            <pc:docMk/>
            <pc:sldMk cId="4275137302" sldId="398"/>
            <ac:spMk id="10" creationId="{793956ED-27CC-1D11-F3C8-62999B3AE586}"/>
          </ac:spMkLst>
        </pc:spChg>
        <pc:graphicFrameChg chg="add mod modGraphic">
          <ac:chgData name="Mary Camp" userId="b9757ca0-2c69-459e-8daf-7332973e8e51" providerId="ADAL" clId="{2BC69AF3-4CA8-4210-83F5-6A07AF03D6E9}" dt="2026-04-13T19:44:26.522" v="774" actId="20577"/>
          <ac:graphicFrameMkLst>
            <pc:docMk/>
            <pc:sldMk cId="4275137302" sldId="398"/>
            <ac:graphicFrameMk id="6" creationId="{715FB847-FC53-513B-1E34-0A1A9518EEC0}"/>
          </ac:graphicFrameMkLst>
        </pc:graphicFrameChg>
        <pc:graphicFrameChg chg="add mod modGraphic">
          <ac:chgData name="Mary Camp" userId="b9757ca0-2c69-459e-8daf-7332973e8e51" providerId="ADAL" clId="{2BC69AF3-4CA8-4210-83F5-6A07AF03D6E9}" dt="2026-04-13T19:49:46.611" v="775" actId="2165"/>
          <ac:graphicFrameMkLst>
            <pc:docMk/>
            <pc:sldMk cId="4275137302" sldId="398"/>
            <ac:graphicFrameMk id="8" creationId="{34419C2C-7565-017C-8211-252B962FF354}"/>
          </ac:graphicFrameMkLst>
        </pc:graphicFrameChg>
      </pc:sldChg>
      <pc:sldChg chg="add">
        <pc:chgData name="Mary Camp" userId="b9757ca0-2c69-459e-8daf-7332973e8e51" providerId="ADAL" clId="{2BC69AF3-4CA8-4210-83F5-6A07AF03D6E9}" dt="2026-04-13T19:31:59.676" v="555" actId="2890"/>
        <pc:sldMkLst>
          <pc:docMk/>
          <pc:sldMk cId="2073684256" sldId="399"/>
        </pc:sldMkLst>
      </pc:sldChg>
    </pc:docChg>
  </pc:docChgLst>
  <pc:docChgLst>
    <pc:chgData name="Mary Camp" userId="b9757ca0-2c69-459e-8daf-7332973e8e51" providerId="ADAL" clId="{B0655044-4C15-4E3C-A50E-9155477D866C}"/>
    <pc:docChg chg="modSld sldOrd">
      <pc:chgData name="Mary Camp" userId="b9757ca0-2c69-459e-8daf-7332973e8e51" providerId="ADAL" clId="{B0655044-4C15-4E3C-A50E-9155477D866C}" dt="2026-04-16T21:39:25.952" v="8"/>
      <pc:docMkLst>
        <pc:docMk/>
      </pc:docMkLst>
      <pc:sldChg chg="modAnim">
        <pc:chgData name="Mary Camp" userId="b9757ca0-2c69-459e-8daf-7332973e8e51" providerId="ADAL" clId="{B0655044-4C15-4E3C-A50E-9155477D866C}" dt="2026-04-16T21:39:25.952" v="8"/>
        <pc:sldMkLst>
          <pc:docMk/>
          <pc:sldMk cId="3927356139" sldId="295"/>
        </pc:sldMkLst>
      </pc:sldChg>
      <pc:sldChg chg="addSp modSp mod ord">
        <pc:chgData name="Mary Camp" userId="b9757ca0-2c69-459e-8daf-7332973e8e51" providerId="ADAL" clId="{B0655044-4C15-4E3C-A50E-9155477D866C}" dt="2026-04-16T21:38:59.383" v="7" actId="1076"/>
        <pc:sldMkLst>
          <pc:docMk/>
          <pc:sldMk cId="1769445965" sldId="390"/>
        </pc:sldMkLst>
        <pc:spChg chg="add mod">
          <ac:chgData name="Mary Camp" userId="b9757ca0-2c69-459e-8daf-7332973e8e51" providerId="ADAL" clId="{B0655044-4C15-4E3C-A50E-9155477D866C}" dt="2026-04-16T21:38:59.383" v="7" actId="1076"/>
          <ac:spMkLst>
            <pc:docMk/>
            <pc:sldMk cId="1769445965" sldId="390"/>
            <ac:spMk id="3" creationId="{45BA734E-C590-D0F3-C12E-C1F123BC2065}"/>
          </ac:spMkLst>
        </pc:spChg>
        <pc:spChg chg="mod">
          <ac:chgData name="Mary Camp" userId="b9757ca0-2c69-459e-8daf-7332973e8e51" providerId="ADAL" clId="{B0655044-4C15-4E3C-A50E-9155477D866C}" dt="2026-04-16T21:38:59.383" v="7" actId="1076"/>
          <ac:spMkLst>
            <pc:docMk/>
            <pc:sldMk cId="1769445965" sldId="390"/>
            <ac:spMk id="5" creationId="{11F7AF0C-EA9E-4CF7-90B8-B337451667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C5181-0B10-4E84-888A-4ACD9A4902C9}"/>
              </a:ext>
            </a:extLst>
          </p:cNvPr>
          <p:cNvSpPr>
            <a:spLocks noGrp="1"/>
          </p:cNvSpPr>
          <p:nvPr>
            <p:ph type="hdr" sz="quarter"/>
          </p:nvPr>
        </p:nvSpPr>
        <p:spPr>
          <a:xfrm>
            <a:off x="1" y="0"/>
            <a:ext cx="4002299" cy="347504"/>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E9E84F1-FE1F-4FD6-9514-33DD7EA5F3FB}"/>
              </a:ext>
            </a:extLst>
          </p:cNvPr>
          <p:cNvSpPr>
            <a:spLocks noGrp="1"/>
          </p:cNvSpPr>
          <p:nvPr>
            <p:ph type="dt" idx="1"/>
          </p:nvPr>
        </p:nvSpPr>
        <p:spPr>
          <a:xfrm>
            <a:off x="5231640" y="0"/>
            <a:ext cx="4002299" cy="347504"/>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967D6BFF-1375-40D8-9B3A-42C95FD1A7DB}" type="datetimeFigureOut">
              <a:rPr lang="en-US"/>
              <a:pPr>
                <a:defRPr/>
              </a:pPr>
              <a:t>4/16/2026</a:t>
            </a:fld>
            <a:endParaRPr lang="en-US"/>
          </a:p>
        </p:txBody>
      </p:sp>
      <p:sp>
        <p:nvSpPr>
          <p:cNvPr id="4" name="Slide Image Placeholder 3">
            <a:extLst>
              <a:ext uri="{FF2B5EF4-FFF2-40B4-BE49-F238E27FC236}">
                <a16:creationId xmlns:a16="http://schemas.microsoft.com/office/drawing/2014/main" id="{383D0514-83AA-4131-AF81-7B84ED9CCA8B}"/>
              </a:ext>
            </a:extLst>
          </p:cNvPr>
          <p:cNvSpPr>
            <a:spLocks noGrp="1" noRot="1" noChangeAspect="1"/>
          </p:cNvSpPr>
          <p:nvPr>
            <p:ph type="sldImg" idx="2"/>
          </p:nvPr>
        </p:nvSpPr>
        <p:spPr>
          <a:xfrm>
            <a:off x="2300288" y="520700"/>
            <a:ext cx="4635500" cy="260667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9B54C394-9C2E-4AAF-9591-381FF468D1CA}"/>
              </a:ext>
            </a:extLst>
          </p:cNvPr>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9F41A9-A165-4E54-B0D8-902EC882F5AF}"/>
              </a:ext>
            </a:extLst>
          </p:cNvPr>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441422F-CDB5-4F79-9603-733568FD6779}"/>
              </a:ext>
            </a:extLst>
          </p:cNvPr>
          <p:cNvSpPr>
            <a:spLocks noGrp="1"/>
          </p:cNvSpPr>
          <p:nvPr>
            <p:ph type="sldNum" sz="quarter" idx="5"/>
          </p:nvPr>
        </p:nvSpPr>
        <p:spPr>
          <a:xfrm>
            <a:off x="5231640" y="6601365"/>
            <a:ext cx="4002299" cy="3475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anose="020F0502020204030204" pitchFamily="34" charset="0"/>
              </a:defRPr>
            </a:lvl1pPr>
          </a:lstStyle>
          <a:p>
            <a:fld id="{AB6FF5B6-84AF-4554-B2A5-D6C8186042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a:t>
            </a:fld>
            <a:endParaRPr lang="en-US" altLang="en-US"/>
          </a:p>
        </p:txBody>
      </p:sp>
    </p:spTree>
    <p:extLst>
      <p:ext uri="{BB962C8B-B14F-4D97-AF65-F5344CB8AC3E}">
        <p14:creationId xmlns:p14="http://schemas.microsoft.com/office/powerpoint/2010/main" val="160232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12</a:t>
            </a:fld>
            <a:endParaRPr lang="en-US" altLang="en-US"/>
          </a:p>
        </p:txBody>
      </p:sp>
    </p:spTree>
    <p:extLst>
      <p:ext uri="{BB962C8B-B14F-4D97-AF65-F5344CB8AC3E}">
        <p14:creationId xmlns:p14="http://schemas.microsoft.com/office/powerpoint/2010/main" val="358481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13</a:t>
            </a:fld>
            <a:endParaRPr lang="en-US" altLang="en-US"/>
          </a:p>
        </p:txBody>
      </p:sp>
    </p:spTree>
    <p:extLst>
      <p:ext uri="{BB962C8B-B14F-4D97-AF65-F5344CB8AC3E}">
        <p14:creationId xmlns:p14="http://schemas.microsoft.com/office/powerpoint/2010/main" val="102674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14</a:t>
            </a:fld>
            <a:endParaRPr lang="en-US" altLang="en-US"/>
          </a:p>
        </p:txBody>
      </p:sp>
    </p:spTree>
    <p:extLst>
      <p:ext uri="{BB962C8B-B14F-4D97-AF65-F5344CB8AC3E}">
        <p14:creationId xmlns:p14="http://schemas.microsoft.com/office/powerpoint/2010/main" val="351253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15</a:t>
            </a:fld>
            <a:endParaRPr lang="en-US" altLang="en-US"/>
          </a:p>
        </p:txBody>
      </p:sp>
    </p:spTree>
    <p:extLst>
      <p:ext uri="{BB962C8B-B14F-4D97-AF65-F5344CB8AC3E}">
        <p14:creationId xmlns:p14="http://schemas.microsoft.com/office/powerpoint/2010/main" val="59410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16</a:t>
            </a:fld>
            <a:endParaRPr lang="en-US" altLang="en-US"/>
          </a:p>
        </p:txBody>
      </p:sp>
    </p:spTree>
    <p:extLst>
      <p:ext uri="{BB962C8B-B14F-4D97-AF65-F5344CB8AC3E}">
        <p14:creationId xmlns:p14="http://schemas.microsoft.com/office/powerpoint/2010/main" val="16448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17</a:t>
            </a:fld>
            <a:endParaRPr lang="en-US" altLang="en-US"/>
          </a:p>
        </p:txBody>
      </p:sp>
    </p:spTree>
    <p:extLst>
      <p:ext uri="{BB962C8B-B14F-4D97-AF65-F5344CB8AC3E}">
        <p14:creationId xmlns:p14="http://schemas.microsoft.com/office/powerpoint/2010/main" val="2603654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18</a:t>
            </a:fld>
            <a:endParaRPr lang="en-US" altLang="en-US"/>
          </a:p>
        </p:txBody>
      </p:sp>
    </p:spTree>
    <p:extLst>
      <p:ext uri="{BB962C8B-B14F-4D97-AF65-F5344CB8AC3E}">
        <p14:creationId xmlns:p14="http://schemas.microsoft.com/office/powerpoint/2010/main" val="342236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19</a:t>
            </a:fld>
            <a:endParaRPr lang="en-US" altLang="en-US"/>
          </a:p>
        </p:txBody>
      </p:sp>
    </p:spTree>
    <p:extLst>
      <p:ext uri="{BB962C8B-B14F-4D97-AF65-F5344CB8AC3E}">
        <p14:creationId xmlns:p14="http://schemas.microsoft.com/office/powerpoint/2010/main" val="304003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20</a:t>
            </a:fld>
            <a:endParaRPr lang="en-US" altLang="en-US"/>
          </a:p>
        </p:txBody>
      </p:sp>
    </p:spTree>
    <p:extLst>
      <p:ext uri="{BB962C8B-B14F-4D97-AF65-F5344CB8AC3E}">
        <p14:creationId xmlns:p14="http://schemas.microsoft.com/office/powerpoint/2010/main" val="355591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21</a:t>
            </a:fld>
            <a:endParaRPr lang="en-US" altLang="en-US"/>
          </a:p>
        </p:txBody>
      </p:sp>
    </p:spTree>
    <p:extLst>
      <p:ext uri="{BB962C8B-B14F-4D97-AF65-F5344CB8AC3E}">
        <p14:creationId xmlns:p14="http://schemas.microsoft.com/office/powerpoint/2010/main" val="12346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a:t>
            </a:fld>
            <a:endParaRPr lang="en-US" altLang="en-US"/>
          </a:p>
        </p:txBody>
      </p:sp>
    </p:spTree>
    <p:extLst>
      <p:ext uri="{BB962C8B-B14F-4D97-AF65-F5344CB8AC3E}">
        <p14:creationId xmlns:p14="http://schemas.microsoft.com/office/powerpoint/2010/main" val="255067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22</a:t>
            </a:fld>
            <a:endParaRPr lang="en-US" altLang="en-US"/>
          </a:p>
        </p:txBody>
      </p:sp>
    </p:spTree>
    <p:extLst>
      <p:ext uri="{BB962C8B-B14F-4D97-AF65-F5344CB8AC3E}">
        <p14:creationId xmlns:p14="http://schemas.microsoft.com/office/powerpoint/2010/main" val="11030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23</a:t>
            </a:fld>
            <a:endParaRPr lang="en-US" altLang="en-US"/>
          </a:p>
        </p:txBody>
      </p:sp>
    </p:spTree>
    <p:extLst>
      <p:ext uri="{BB962C8B-B14F-4D97-AF65-F5344CB8AC3E}">
        <p14:creationId xmlns:p14="http://schemas.microsoft.com/office/powerpoint/2010/main" val="4081021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90FD-09CD-C2DA-03E6-0F251C924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316AD-DB1B-F932-6DBC-892DF7836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9D4C8-2B66-6B51-58C5-493AD3F1C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9121CF-1F4A-95FA-8AC8-57CBB05D3A5F}"/>
              </a:ext>
            </a:extLst>
          </p:cNvPr>
          <p:cNvSpPr>
            <a:spLocks noGrp="1"/>
          </p:cNvSpPr>
          <p:nvPr>
            <p:ph type="sldNum" sz="quarter" idx="5"/>
          </p:nvPr>
        </p:nvSpPr>
        <p:spPr/>
        <p:txBody>
          <a:bodyPr/>
          <a:lstStyle/>
          <a:p>
            <a:fld id="{AB6FF5B6-84AF-4554-B2A5-D6C818604231}" type="slidenum">
              <a:rPr lang="en-US" altLang="en-US" smtClean="0"/>
              <a:pPr/>
              <a:t>24</a:t>
            </a:fld>
            <a:endParaRPr lang="en-US" altLang="en-US"/>
          </a:p>
        </p:txBody>
      </p:sp>
    </p:spTree>
    <p:extLst>
      <p:ext uri="{BB962C8B-B14F-4D97-AF65-F5344CB8AC3E}">
        <p14:creationId xmlns:p14="http://schemas.microsoft.com/office/powerpoint/2010/main" val="1217531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25</a:t>
            </a:fld>
            <a:endParaRPr lang="en-US" altLang="en-US"/>
          </a:p>
        </p:txBody>
      </p:sp>
    </p:spTree>
    <p:extLst>
      <p:ext uri="{BB962C8B-B14F-4D97-AF65-F5344CB8AC3E}">
        <p14:creationId xmlns:p14="http://schemas.microsoft.com/office/powerpoint/2010/main" val="4084454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26</a:t>
            </a:fld>
            <a:endParaRPr lang="en-US" altLang="en-US"/>
          </a:p>
        </p:txBody>
      </p:sp>
    </p:spTree>
    <p:extLst>
      <p:ext uri="{BB962C8B-B14F-4D97-AF65-F5344CB8AC3E}">
        <p14:creationId xmlns:p14="http://schemas.microsoft.com/office/powerpoint/2010/main" val="64702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27</a:t>
            </a:fld>
            <a:endParaRPr lang="en-US" altLang="en-US"/>
          </a:p>
        </p:txBody>
      </p:sp>
    </p:spTree>
    <p:extLst>
      <p:ext uri="{BB962C8B-B14F-4D97-AF65-F5344CB8AC3E}">
        <p14:creationId xmlns:p14="http://schemas.microsoft.com/office/powerpoint/2010/main" val="1988068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3BE5F-7BB2-4020-9767-63C458E6F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5B11E-0757-6240-285F-EC4820C31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01763-BDBD-59AF-A942-3ADEB08B60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25C4FD-99BD-A47C-70C0-1FD7AF22F559}"/>
              </a:ext>
            </a:extLst>
          </p:cNvPr>
          <p:cNvSpPr>
            <a:spLocks noGrp="1"/>
          </p:cNvSpPr>
          <p:nvPr>
            <p:ph type="sldNum" sz="quarter" idx="5"/>
          </p:nvPr>
        </p:nvSpPr>
        <p:spPr/>
        <p:txBody>
          <a:bodyPr/>
          <a:lstStyle/>
          <a:p>
            <a:fld id="{AB6FF5B6-84AF-4554-B2A5-D6C818604231}" type="slidenum">
              <a:rPr lang="en-US" altLang="en-US" smtClean="0"/>
              <a:pPr/>
              <a:t>28</a:t>
            </a:fld>
            <a:endParaRPr lang="en-US" altLang="en-US"/>
          </a:p>
        </p:txBody>
      </p:sp>
    </p:spTree>
    <p:extLst>
      <p:ext uri="{BB962C8B-B14F-4D97-AF65-F5344CB8AC3E}">
        <p14:creationId xmlns:p14="http://schemas.microsoft.com/office/powerpoint/2010/main" val="3399167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29</a:t>
            </a:fld>
            <a:endParaRPr lang="en-US" altLang="en-US"/>
          </a:p>
        </p:txBody>
      </p:sp>
    </p:spTree>
    <p:extLst>
      <p:ext uri="{BB962C8B-B14F-4D97-AF65-F5344CB8AC3E}">
        <p14:creationId xmlns:p14="http://schemas.microsoft.com/office/powerpoint/2010/main" val="3314975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F811C-8C47-AACE-7191-3B8D8AFC2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AC839-9D2F-B91E-F9AF-7014B98F2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432FB-7656-C6B6-0320-11E023A707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824561-D652-D454-3DC0-1811C5AC085B}"/>
              </a:ext>
            </a:extLst>
          </p:cNvPr>
          <p:cNvSpPr>
            <a:spLocks noGrp="1"/>
          </p:cNvSpPr>
          <p:nvPr>
            <p:ph type="sldNum" sz="quarter" idx="5"/>
          </p:nvPr>
        </p:nvSpPr>
        <p:spPr/>
        <p:txBody>
          <a:bodyPr/>
          <a:lstStyle/>
          <a:p>
            <a:fld id="{AB6FF5B6-84AF-4554-B2A5-D6C818604231}" type="slidenum">
              <a:rPr lang="en-US" altLang="en-US" smtClean="0"/>
              <a:pPr/>
              <a:t>30</a:t>
            </a:fld>
            <a:endParaRPr lang="en-US" altLang="en-US"/>
          </a:p>
        </p:txBody>
      </p:sp>
    </p:spTree>
    <p:extLst>
      <p:ext uri="{BB962C8B-B14F-4D97-AF65-F5344CB8AC3E}">
        <p14:creationId xmlns:p14="http://schemas.microsoft.com/office/powerpoint/2010/main" val="2852703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31</a:t>
            </a:fld>
            <a:endParaRPr lang="en-US" altLang="en-US"/>
          </a:p>
        </p:txBody>
      </p:sp>
    </p:spTree>
    <p:extLst>
      <p:ext uri="{BB962C8B-B14F-4D97-AF65-F5344CB8AC3E}">
        <p14:creationId xmlns:p14="http://schemas.microsoft.com/office/powerpoint/2010/main" val="416502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a:t>
            </a:fld>
            <a:endParaRPr lang="en-US" altLang="en-US"/>
          </a:p>
        </p:txBody>
      </p:sp>
    </p:spTree>
    <p:extLst>
      <p:ext uri="{BB962C8B-B14F-4D97-AF65-F5344CB8AC3E}">
        <p14:creationId xmlns:p14="http://schemas.microsoft.com/office/powerpoint/2010/main" val="1494824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32</a:t>
            </a:fld>
            <a:endParaRPr lang="en-US" altLang="en-US"/>
          </a:p>
        </p:txBody>
      </p:sp>
    </p:spTree>
    <p:extLst>
      <p:ext uri="{BB962C8B-B14F-4D97-AF65-F5344CB8AC3E}">
        <p14:creationId xmlns:p14="http://schemas.microsoft.com/office/powerpoint/2010/main" val="3629196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90A7-7AC3-9AE5-E07F-8E2553DD9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D2079-ACB9-115B-72AA-B40ABD4BC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5BE52-D89E-3896-19CA-A343016BD8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80141E-7CD5-4B6A-FBB6-39604B9CCD96}"/>
              </a:ext>
            </a:extLst>
          </p:cNvPr>
          <p:cNvSpPr>
            <a:spLocks noGrp="1"/>
          </p:cNvSpPr>
          <p:nvPr>
            <p:ph type="sldNum" sz="quarter" idx="5"/>
          </p:nvPr>
        </p:nvSpPr>
        <p:spPr/>
        <p:txBody>
          <a:bodyPr/>
          <a:lstStyle/>
          <a:p>
            <a:fld id="{AB6FF5B6-84AF-4554-B2A5-D6C818604231}" type="slidenum">
              <a:rPr lang="en-US" altLang="en-US" smtClean="0"/>
              <a:pPr/>
              <a:t>33</a:t>
            </a:fld>
            <a:endParaRPr lang="en-US" altLang="en-US"/>
          </a:p>
        </p:txBody>
      </p:sp>
    </p:spTree>
    <p:extLst>
      <p:ext uri="{BB962C8B-B14F-4D97-AF65-F5344CB8AC3E}">
        <p14:creationId xmlns:p14="http://schemas.microsoft.com/office/powerpoint/2010/main" val="121713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6</a:t>
            </a:fld>
            <a:endParaRPr lang="en-US" altLang="en-US"/>
          </a:p>
        </p:txBody>
      </p:sp>
    </p:spTree>
    <p:extLst>
      <p:ext uri="{BB962C8B-B14F-4D97-AF65-F5344CB8AC3E}">
        <p14:creationId xmlns:p14="http://schemas.microsoft.com/office/powerpoint/2010/main" val="10605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7</a:t>
            </a:fld>
            <a:endParaRPr lang="en-US" altLang="en-US"/>
          </a:p>
        </p:txBody>
      </p:sp>
    </p:spTree>
    <p:extLst>
      <p:ext uri="{BB962C8B-B14F-4D97-AF65-F5344CB8AC3E}">
        <p14:creationId xmlns:p14="http://schemas.microsoft.com/office/powerpoint/2010/main" val="197077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8</a:t>
            </a:fld>
            <a:endParaRPr lang="en-US" altLang="en-US"/>
          </a:p>
        </p:txBody>
      </p:sp>
    </p:spTree>
    <p:extLst>
      <p:ext uri="{BB962C8B-B14F-4D97-AF65-F5344CB8AC3E}">
        <p14:creationId xmlns:p14="http://schemas.microsoft.com/office/powerpoint/2010/main" val="22139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9</a:t>
            </a:fld>
            <a:endParaRPr lang="en-US" altLang="en-US"/>
          </a:p>
        </p:txBody>
      </p:sp>
    </p:spTree>
    <p:extLst>
      <p:ext uri="{BB962C8B-B14F-4D97-AF65-F5344CB8AC3E}">
        <p14:creationId xmlns:p14="http://schemas.microsoft.com/office/powerpoint/2010/main" val="104456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10</a:t>
            </a:fld>
            <a:endParaRPr lang="en-US" altLang="en-US"/>
          </a:p>
        </p:txBody>
      </p:sp>
    </p:spTree>
    <p:extLst>
      <p:ext uri="{BB962C8B-B14F-4D97-AF65-F5344CB8AC3E}">
        <p14:creationId xmlns:p14="http://schemas.microsoft.com/office/powerpoint/2010/main" val="251199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11</a:t>
            </a:fld>
            <a:endParaRPr lang="en-US" altLang="en-US"/>
          </a:p>
        </p:txBody>
      </p:sp>
    </p:spTree>
    <p:extLst>
      <p:ext uri="{BB962C8B-B14F-4D97-AF65-F5344CB8AC3E}">
        <p14:creationId xmlns:p14="http://schemas.microsoft.com/office/powerpoint/2010/main" val="130089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10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4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85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95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62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022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6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280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4009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81FD8-33B3-46EE-A109-50F90C2446DD}"/>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5D252BB5-5A7C-4D68-9A7A-EB58469F37C0}"/>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a:extLst>
              <a:ext uri="{FF2B5EF4-FFF2-40B4-BE49-F238E27FC236}">
                <a16:creationId xmlns:a16="http://schemas.microsoft.com/office/drawing/2014/main" id="{851F532A-A6CE-4376-A74E-C00892B60E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73643" y="4621453"/>
            <a:ext cx="440487" cy="440895"/>
          </a:xfrm>
          <a:prstGeom prst="rect">
            <a:avLst/>
          </a:prstGeom>
        </p:spPr>
      </p:pic>
      <p:sp>
        <p:nvSpPr>
          <p:cNvPr id="6" name="TextBox 5">
            <a:extLst>
              <a:ext uri="{FF2B5EF4-FFF2-40B4-BE49-F238E27FC236}">
                <a16:creationId xmlns:a16="http://schemas.microsoft.com/office/drawing/2014/main" id="{2C5D890C-65B8-4C0E-A3B7-5643B99A0FC1}"/>
              </a:ext>
            </a:extLst>
          </p:cNvPr>
          <p:cNvSpPr txBox="1"/>
          <p:nvPr userDrawn="1"/>
        </p:nvSpPr>
        <p:spPr>
          <a:xfrm>
            <a:off x="6172200" y="4726485"/>
            <a:ext cx="2621687" cy="230832"/>
          </a:xfrm>
          <a:prstGeom prst="rect">
            <a:avLst/>
          </a:prstGeom>
          <a:noFill/>
        </p:spPr>
        <p:txBody>
          <a:bodyPr wrap="square" rtlCol="0">
            <a:spAutoFit/>
          </a:bodyPr>
          <a:lstStyle/>
          <a:p>
            <a:pPr algn="ctr"/>
            <a:r>
              <a:rPr lang="en-US" sz="900" b="1" dirty="0">
                <a:solidFill>
                  <a:schemeClr val="accent1">
                    <a:lumMod val="50000"/>
                  </a:schemeClr>
                </a:solidFill>
              </a:rPr>
              <a:t>FCC Accreditation Program 2026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defRPr>
      </a:lvl2pPr>
      <a:lvl3pPr algn="ctr" rtl="0" eaLnBrk="1" fontAlgn="base" hangingPunct="1">
        <a:spcBef>
          <a:spcPct val="0"/>
        </a:spcBef>
        <a:spcAft>
          <a:spcPct val="0"/>
        </a:spcAft>
        <a:defRPr sz="4000" b="1">
          <a:solidFill>
            <a:schemeClr val="tx2"/>
          </a:solidFill>
          <a:latin typeface="Arial" panose="020B0604020202020204" pitchFamily="34" charset="0"/>
        </a:defRPr>
      </a:lvl3pPr>
      <a:lvl4pPr algn="ctr" rtl="0" eaLnBrk="1" fontAlgn="base" hangingPunct="1">
        <a:spcBef>
          <a:spcPct val="0"/>
        </a:spcBef>
        <a:spcAft>
          <a:spcPct val="0"/>
        </a:spcAft>
        <a:defRPr sz="4000" b="1">
          <a:solidFill>
            <a:schemeClr val="tx2"/>
          </a:solidFill>
          <a:latin typeface="Arial" panose="020B0604020202020204" pitchFamily="34" charset="0"/>
        </a:defRPr>
      </a:lvl4pPr>
      <a:lvl5pPr algn="ctr" rtl="0" eaLnBrk="1" fontAlgn="base" hangingPunct="1">
        <a:spcBef>
          <a:spcPct val="0"/>
        </a:spcBef>
        <a:spcAft>
          <a:spcPct val="0"/>
        </a:spcAft>
        <a:defRPr sz="4000" b="1">
          <a:solidFill>
            <a:schemeClr val="tx2"/>
          </a:solidFill>
          <a:latin typeface="Arial" panose="020B0604020202020204" pitchFamily="34" charset="0"/>
        </a:defRPr>
      </a:lvl5pPr>
      <a:lvl6pPr marL="457200" algn="ctr" rtl="0" eaLnBrk="1" fontAlgn="base" hangingPunct="1">
        <a:spcBef>
          <a:spcPct val="0"/>
        </a:spcBef>
        <a:spcAft>
          <a:spcPct val="0"/>
        </a:spcAft>
        <a:defRPr sz="4000" b="1">
          <a:solidFill>
            <a:schemeClr val="tx2"/>
          </a:solidFill>
          <a:latin typeface="Arial" panose="020B0604020202020204" pitchFamily="34" charset="0"/>
        </a:defRPr>
      </a:lvl6pPr>
      <a:lvl7pPr marL="914400" algn="ctr" rtl="0" eaLnBrk="1" fontAlgn="base" hangingPunct="1">
        <a:spcBef>
          <a:spcPct val="0"/>
        </a:spcBef>
        <a:spcAft>
          <a:spcPct val="0"/>
        </a:spcAft>
        <a:defRPr sz="4000" b="1">
          <a:solidFill>
            <a:schemeClr val="tx2"/>
          </a:solidFill>
          <a:latin typeface="Arial" panose="020B0604020202020204" pitchFamily="34" charset="0"/>
        </a:defRPr>
      </a:lvl7pPr>
      <a:lvl8pPr marL="1371600" algn="ctr" rtl="0" eaLnBrk="1" fontAlgn="base" hangingPunct="1">
        <a:spcBef>
          <a:spcPct val="0"/>
        </a:spcBef>
        <a:spcAft>
          <a:spcPct val="0"/>
        </a:spcAft>
        <a:defRPr sz="4000" b="1">
          <a:solidFill>
            <a:schemeClr val="tx2"/>
          </a:solidFill>
          <a:latin typeface="Arial" panose="020B0604020202020204" pitchFamily="34" charset="0"/>
        </a:defRPr>
      </a:lvl8pPr>
      <a:lvl9pPr marL="1828800" algn="ctr"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eas-ed.org/guides-and-handbook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sbosko@flacathconf.or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sbosko@flacathconf.or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mailto:mcamp@flacathconf.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D8934FA7-2747-4FC6-B6D6-5963790F0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6245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56AA4B1-554C-4A33-802F-645AFE5DC2A2}"/>
              </a:ext>
            </a:extLst>
          </p:cNvPr>
          <p:cNvPicPr>
            <a:picLocks noChangeAspect="1"/>
          </p:cNvPicPr>
          <p:nvPr/>
        </p:nvPicPr>
        <p:blipFill rotWithShape="1">
          <a:blip r:embed="rId4">
            <a:extLst>
              <a:ext uri="{28A0092B-C50C-407E-A947-70E740481C1C}">
                <a14:useLocalDpi xmlns:a14="http://schemas.microsoft.com/office/drawing/2010/main" val="0"/>
              </a:ext>
            </a:extLst>
          </a:blip>
          <a:srcRect l="16456" r="17371"/>
          <a:stretch/>
        </p:blipFill>
        <p:spPr>
          <a:xfrm>
            <a:off x="76200" y="0"/>
            <a:ext cx="5105401" cy="5143500"/>
          </a:xfrm>
          <a:prstGeom prst="rect">
            <a:avLst/>
          </a:prstGeom>
        </p:spPr>
      </p:pic>
      <p:sp>
        <p:nvSpPr>
          <p:cNvPr id="2" name="Title 1">
            <a:extLst>
              <a:ext uri="{FF2B5EF4-FFF2-40B4-BE49-F238E27FC236}">
                <a16:creationId xmlns:a16="http://schemas.microsoft.com/office/drawing/2014/main" id="{5177F072-6BC6-4848-83A6-8770DBB6919D}"/>
              </a:ext>
            </a:extLst>
          </p:cNvPr>
          <p:cNvSpPr>
            <a:spLocks noGrp="1"/>
          </p:cNvSpPr>
          <p:nvPr>
            <p:ph type="title"/>
          </p:nvPr>
        </p:nvSpPr>
        <p:spPr>
          <a:xfrm>
            <a:off x="5257800" y="328611"/>
            <a:ext cx="3733800" cy="871538"/>
          </a:xfrm>
        </p:spPr>
        <p:txBody>
          <a:bodyPr/>
          <a:lstStyle/>
          <a:p>
            <a:pPr algn="ctr"/>
            <a:r>
              <a:rPr lang="en-US" dirty="0"/>
              <a:t>Florida Catholic Conference </a:t>
            </a:r>
            <a:br>
              <a:rPr lang="en-US" dirty="0"/>
            </a:br>
            <a:r>
              <a:rPr lang="en-US" dirty="0"/>
              <a:t>Accreditation Program</a:t>
            </a:r>
          </a:p>
        </p:txBody>
      </p:sp>
      <p:sp>
        <p:nvSpPr>
          <p:cNvPr id="5" name="Text Placeholder 4">
            <a:extLst>
              <a:ext uri="{FF2B5EF4-FFF2-40B4-BE49-F238E27FC236}">
                <a16:creationId xmlns:a16="http://schemas.microsoft.com/office/drawing/2014/main" id="{70ECAF62-6CC8-458A-9C2C-1C0BCC83C17F}"/>
              </a:ext>
            </a:extLst>
          </p:cNvPr>
          <p:cNvSpPr>
            <a:spLocks noGrp="1"/>
          </p:cNvSpPr>
          <p:nvPr>
            <p:ph type="body" sz="half" idx="2"/>
          </p:nvPr>
        </p:nvSpPr>
        <p:spPr>
          <a:xfrm>
            <a:off x="5257800" y="1428750"/>
            <a:ext cx="3733800" cy="3289697"/>
          </a:xfrm>
        </p:spPr>
        <p:txBody>
          <a:bodyPr/>
          <a:lstStyle/>
          <a:p>
            <a:pPr algn="ctr"/>
            <a:r>
              <a:rPr lang="en-US" sz="2000" b="1" dirty="0">
                <a:solidFill>
                  <a:schemeClr val="tx2"/>
                </a:solidFill>
              </a:rPr>
              <a:t>Continuous </a:t>
            </a:r>
          </a:p>
          <a:p>
            <a:pPr algn="ctr"/>
            <a:r>
              <a:rPr lang="en-US" sz="2000" b="1" dirty="0">
                <a:solidFill>
                  <a:schemeClr val="tx2"/>
                </a:solidFill>
              </a:rPr>
              <a:t>Improvement </a:t>
            </a:r>
          </a:p>
          <a:p>
            <a:pPr algn="ctr"/>
            <a:r>
              <a:rPr lang="en-US" sz="2000" b="1" dirty="0">
                <a:solidFill>
                  <a:schemeClr val="tx2"/>
                </a:solidFill>
              </a:rPr>
              <a:t>Process for </a:t>
            </a:r>
          </a:p>
          <a:p>
            <a:pPr algn="ctr"/>
            <a:r>
              <a:rPr lang="en-US" sz="2000" b="1" dirty="0">
                <a:solidFill>
                  <a:schemeClr val="tx2"/>
                </a:solidFill>
              </a:rPr>
              <a:t>Accreditation </a:t>
            </a:r>
          </a:p>
          <a:p>
            <a:pPr algn="ctr"/>
            <a:r>
              <a:rPr lang="en-US" sz="2000" b="1" dirty="0">
                <a:solidFill>
                  <a:schemeClr val="tx2"/>
                </a:solidFill>
              </a:rPr>
              <a:t>2026</a:t>
            </a:r>
          </a:p>
          <a:p>
            <a:pPr algn="ctr"/>
            <a:endParaRPr lang="en-US" sz="900" b="1" dirty="0">
              <a:solidFill>
                <a:schemeClr val="tx2"/>
              </a:solidFill>
            </a:endParaRPr>
          </a:p>
          <a:p>
            <a:pPr algn="ctr"/>
            <a:r>
              <a:rPr lang="en-US" sz="2000" b="1" dirty="0">
                <a:solidFill>
                  <a:schemeClr val="tx2"/>
                </a:solidFill>
              </a:rPr>
              <a:t>(Arrival Activity)</a:t>
            </a:r>
          </a:p>
        </p:txBody>
      </p:sp>
      <p:pic>
        <p:nvPicPr>
          <p:cNvPr id="7" name="Picture 6">
            <a:extLst>
              <a:ext uri="{FF2B5EF4-FFF2-40B4-BE49-F238E27FC236}">
                <a16:creationId xmlns:a16="http://schemas.microsoft.com/office/drawing/2014/main" id="{E9DBE118-4620-4DC5-B6A2-E0B23FAD8169}"/>
              </a:ext>
            </a:extLst>
          </p:cNvPr>
          <p:cNvPicPr>
            <a:picLocks noChangeAspect="1"/>
          </p:cNvPicPr>
          <p:nvPr/>
        </p:nvPicPr>
        <p:blipFill>
          <a:blip r:embed="rId5"/>
          <a:stretch>
            <a:fillRect/>
          </a:stretch>
        </p:blipFill>
        <p:spPr>
          <a:xfrm>
            <a:off x="6858000" y="4048402"/>
            <a:ext cx="698842" cy="698842"/>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1"/>
            <a:ext cx="3962400" cy="1905000"/>
          </a:xfrm>
          <a:ln w="38100"/>
        </p:spPr>
        <p:style>
          <a:lnRef idx="2">
            <a:schemeClr val="accent1"/>
          </a:lnRef>
          <a:fillRef idx="1">
            <a:schemeClr val="lt1"/>
          </a:fillRef>
          <a:effectRef idx="0">
            <a:schemeClr val="accent1"/>
          </a:effectRef>
          <a:fontRef idx="minor">
            <a:schemeClr val="dk1"/>
          </a:fontRef>
        </p:style>
        <p:txBody>
          <a:bodyPr/>
          <a:lstStyle/>
          <a:p>
            <a:r>
              <a:rPr lang="en-US" altLang="en-US" sz="1800" dirty="0">
                <a:solidFill>
                  <a:schemeClr val="accent1">
                    <a:lumMod val="75000"/>
                  </a:schemeClr>
                </a:solidFill>
              </a:rPr>
              <a:t>Retreat/Reflection</a:t>
            </a:r>
          </a:p>
          <a:p>
            <a:r>
              <a:rPr lang="en-US" altLang="en-US" sz="1800" dirty="0">
                <a:solidFill>
                  <a:schemeClr val="accent1">
                    <a:lumMod val="75000"/>
                  </a:schemeClr>
                </a:solidFill>
                <a:highlight>
                  <a:srgbClr val="FFFF00"/>
                </a:highlight>
              </a:rPr>
              <a:t>Review of current statements</a:t>
            </a:r>
          </a:p>
          <a:p>
            <a:r>
              <a:rPr lang="en-US" altLang="en-US" sz="1800" dirty="0">
                <a:solidFill>
                  <a:schemeClr val="accent1">
                    <a:lumMod val="75000"/>
                  </a:schemeClr>
                </a:solidFill>
              </a:rPr>
              <a:t>Review of history and action plan</a:t>
            </a:r>
          </a:p>
          <a:p>
            <a:r>
              <a:rPr lang="en-US" altLang="en-US" sz="1800" dirty="0">
                <a:solidFill>
                  <a:schemeClr val="accent1">
                    <a:lumMod val="75000"/>
                  </a:schemeClr>
                </a:solidFill>
              </a:rPr>
              <a:t>Statement determination</a:t>
            </a:r>
          </a:p>
          <a:p>
            <a:r>
              <a:rPr lang="en-US" altLang="en-US" sz="1800" dirty="0">
                <a:solidFill>
                  <a:schemeClr val="accent1">
                    <a:lumMod val="75000"/>
                  </a:schemeClr>
                </a:solidFill>
              </a:rPr>
              <a:t>MVP Anchor Chart</a:t>
            </a:r>
          </a:p>
        </p:txBody>
      </p:sp>
      <p:sp>
        <p:nvSpPr>
          <p:cNvPr id="6" name="Content Placeholder 2">
            <a:extLst>
              <a:ext uri="{FF2B5EF4-FFF2-40B4-BE49-F238E27FC236}">
                <a16:creationId xmlns:a16="http://schemas.microsoft.com/office/drawing/2014/main" id="{F068CB73-774F-4D9B-B1AA-964C361E1CE9}"/>
              </a:ext>
            </a:extLst>
          </p:cNvPr>
          <p:cNvSpPr txBox="1">
            <a:spLocks noChangeArrowheads="1"/>
          </p:cNvSpPr>
          <p:nvPr/>
        </p:nvSpPr>
        <p:spPr bwMode="auto">
          <a:xfrm>
            <a:off x="4343400" y="120015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3600" dirty="0">
                <a:solidFill>
                  <a:schemeClr val="accent1">
                    <a:lumMod val="75000"/>
                  </a:schemeClr>
                </a:solidFill>
              </a:rPr>
              <a:t>MVP Review</a:t>
            </a:r>
          </a:p>
          <a:p>
            <a:pPr marL="0" indent="0" algn="ctr">
              <a:buNone/>
            </a:pPr>
            <a:endParaRPr lang="en-US" altLang="en-US" sz="3600" dirty="0">
              <a:solidFill>
                <a:schemeClr val="accent1">
                  <a:lumMod val="75000"/>
                </a:schemeClr>
              </a:solidFill>
            </a:endParaRPr>
          </a:p>
          <a:p>
            <a:pPr marL="0" indent="0" algn="ctr">
              <a:buNone/>
            </a:pPr>
            <a:r>
              <a:rPr lang="en-US" altLang="en-US" sz="2800" dirty="0">
                <a:solidFill>
                  <a:schemeClr val="accent1">
                    <a:lumMod val="75000"/>
                  </a:schemeClr>
                </a:solidFill>
              </a:rPr>
              <a:t>Reflection Questions</a:t>
            </a:r>
          </a:p>
        </p:txBody>
      </p:sp>
      <p:sp>
        <p:nvSpPr>
          <p:cNvPr id="4" name="TextBox 3">
            <a:extLst>
              <a:ext uri="{FF2B5EF4-FFF2-40B4-BE49-F238E27FC236}">
                <a16:creationId xmlns:a16="http://schemas.microsoft.com/office/drawing/2014/main" id="{0CAB40CE-F271-41F1-B4CE-A24839297E8D}"/>
              </a:ext>
            </a:extLst>
          </p:cNvPr>
          <p:cNvSpPr txBox="1"/>
          <p:nvPr/>
        </p:nvSpPr>
        <p:spPr>
          <a:xfrm>
            <a:off x="228600" y="3486150"/>
            <a:ext cx="8686800" cy="1292662"/>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accent1">
                    <a:lumMod val="75000"/>
                  </a:schemeClr>
                </a:solidFill>
              </a:rPr>
              <a:t>Who are we and where do we want to be in 7 years?</a:t>
            </a:r>
          </a:p>
          <a:p>
            <a:pPr marL="285750" indent="-285750">
              <a:buFont typeface="Arial" panose="020B0604020202020204" pitchFamily="34" charset="0"/>
              <a:buChar char="•"/>
            </a:pPr>
            <a:r>
              <a:rPr lang="en-US" sz="2600" dirty="0">
                <a:solidFill>
                  <a:schemeClr val="accent1">
                    <a:lumMod val="75000"/>
                  </a:schemeClr>
                </a:solidFill>
              </a:rPr>
              <a:t>Does anything need to be pruned?</a:t>
            </a:r>
          </a:p>
          <a:p>
            <a:pPr marL="285750" indent="-285750">
              <a:buFont typeface="Arial" panose="020B0604020202020204" pitchFamily="34" charset="0"/>
              <a:buChar char="•"/>
            </a:pPr>
            <a:r>
              <a:rPr lang="en-US" sz="2600" dirty="0">
                <a:solidFill>
                  <a:schemeClr val="accent1">
                    <a:lumMod val="75000"/>
                  </a:schemeClr>
                </a:solidFill>
              </a:rPr>
              <a:t>Non-negotiables: Name 3 to 5</a:t>
            </a:r>
          </a:p>
        </p:txBody>
      </p:sp>
    </p:spTree>
    <p:extLst>
      <p:ext uri="{BB962C8B-B14F-4D97-AF65-F5344CB8AC3E}">
        <p14:creationId xmlns:p14="http://schemas.microsoft.com/office/powerpoint/2010/main" val="2499949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1"/>
            <a:ext cx="3962400" cy="1905000"/>
          </a:xfrm>
          <a:ln w="38100"/>
        </p:spPr>
        <p:style>
          <a:lnRef idx="2">
            <a:schemeClr val="accent1"/>
          </a:lnRef>
          <a:fillRef idx="1">
            <a:schemeClr val="lt1"/>
          </a:fillRef>
          <a:effectRef idx="0">
            <a:schemeClr val="accent1"/>
          </a:effectRef>
          <a:fontRef idx="minor">
            <a:schemeClr val="dk1"/>
          </a:fontRef>
        </p:style>
        <p:txBody>
          <a:bodyPr/>
          <a:lstStyle/>
          <a:p>
            <a:r>
              <a:rPr lang="en-US" altLang="en-US" sz="1800" dirty="0">
                <a:solidFill>
                  <a:schemeClr val="accent1">
                    <a:lumMod val="75000"/>
                  </a:schemeClr>
                </a:solidFill>
                <a:latin typeface="Berlin Sans FB" panose="020E0602020502020306" pitchFamily="34" charset="0"/>
              </a:rPr>
              <a:t>Retreat/Reflection</a:t>
            </a:r>
          </a:p>
          <a:p>
            <a:r>
              <a:rPr lang="en-US" altLang="en-US" sz="1800" dirty="0">
                <a:solidFill>
                  <a:schemeClr val="accent1">
                    <a:lumMod val="75000"/>
                  </a:schemeClr>
                </a:solidFill>
                <a:latin typeface="Berlin Sans FB" panose="020E0602020502020306" pitchFamily="34" charset="0"/>
              </a:rPr>
              <a:t>Review of current statements</a:t>
            </a:r>
          </a:p>
          <a:p>
            <a:r>
              <a:rPr lang="en-US" altLang="en-US" sz="1800" dirty="0">
                <a:solidFill>
                  <a:schemeClr val="accent1">
                    <a:lumMod val="75000"/>
                  </a:schemeClr>
                </a:solidFill>
                <a:highlight>
                  <a:srgbClr val="FFFF00"/>
                </a:highlight>
                <a:latin typeface="Berlin Sans FB" panose="020E0602020502020306" pitchFamily="34" charset="0"/>
              </a:rPr>
              <a:t>Review of history and action plan</a:t>
            </a:r>
          </a:p>
          <a:p>
            <a:r>
              <a:rPr lang="en-US" altLang="en-US" sz="1800" dirty="0">
                <a:solidFill>
                  <a:schemeClr val="accent1">
                    <a:lumMod val="75000"/>
                  </a:schemeClr>
                </a:solidFill>
                <a:latin typeface="Berlin Sans FB" panose="020E0602020502020306" pitchFamily="34" charset="0"/>
              </a:rPr>
              <a:t>Statement determination</a:t>
            </a:r>
          </a:p>
          <a:p>
            <a:r>
              <a:rPr lang="en-US" altLang="en-US" sz="1800" dirty="0">
                <a:solidFill>
                  <a:schemeClr val="accent1">
                    <a:lumMod val="75000"/>
                  </a:schemeClr>
                </a:solidFill>
                <a:latin typeface="Berlin Sans FB" panose="020E0602020502020306" pitchFamily="34" charset="0"/>
              </a:rPr>
              <a:t>MVP Anchor Chart</a:t>
            </a:r>
          </a:p>
        </p:txBody>
      </p:sp>
      <p:sp>
        <p:nvSpPr>
          <p:cNvPr id="6" name="Content Placeholder 2">
            <a:extLst>
              <a:ext uri="{FF2B5EF4-FFF2-40B4-BE49-F238E27FC236}">
                <a16:creationId xmlns:a16="http://schemas.microsoft.com/office/drawing/2014/main" id="{F068CB73-774F-4D9B-B1AA-964C361E1CE9}"/>
              </a:ext>
            </a:extLst>
          </p:cNvPr>
          <p:cNvSpPr txBox="1">
            <a:spLocks noChangeArrowheads="1"/>
          </p:cNvSpPr>
          <p:nvPr/>
        </p:nvSpPr>
        <p:spPr bwMode="auto">
          <a:xfrm>
            <a:off x="4343400" y="120015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solidFill>
                  <a:schemeClr val="accent1">
                    <a:lumMod val="75000"/>
                  </a:schemeClr>
                </a:solidFill>
              </a:rPr>
              <a:t>School History</a:t>
            </a:r>
          </a:p>
          <a:p>
            <a:r>
              <a:rPr lang="en-US" altLang="en-US" dirty="0">
                <a:solidFill>
                  <a:schemeClr val="accent1">
                    <a:lumMod val="75000"/>
                  </a:schemeClr>
                </a:solidFill>
              </a:rPr>
              <a:t>Accreditation Action Plan</a:t>
            </a:r>
          </a:p>
          <a:p>
            <a:pPr marL="0" indent="0" algn="ctr">
              <a:buNone/>
            </a:pPr>
            <a:endParaRPr lang="en-US" altLang="en-US" dirty="0">
              <a:solidFill>
                <a:schemeClr val="accent1">
                  <a:lumMod val="75000"/>
                </a:schemeClr>
              </a:solidFill>
            </a:endParaRPr>
          </a:p>
        </p:txBody>
      </p:sp>
      <p:sp>
        <p:nvSpPr>
          <p:cNvPr id="7" name="Content Placeholder 2">
            <a:extLst>
              <a:ext uri="{FF2B5EF4-FFF2-40B4-BE49-F238E27FC236}">
                <a16:creationId xmlns:a16="http://schemas.microsoft.com/office/drawing/2014/main" id="{91EB48AA-B453-4B62-9D1F-3CB13AD7A826}"/>
              </a:ext>
            </a:extLst>
          </p:cNvPr>
          <p:cNvSpPr txBox="1">
            <a:spLocks noChangeArrowheads="1"/>
          </p:cNvSpPr>
          <p:nvPr/>
        </p:nvSpPr>
        <p:spPr bwMode="auto">
          <a:xfrm>
            <a:off x="609600" y="318135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en-US" dirty="0">
                <a:solidFill>
                  <a:schemeClr val="accent1">
                    <a:lumMod val="75000"/>
                  </a:schemeClr>
                </a:solidFill>
              </a:rPr>
              <a:t>Recommendations from Third Year Review</a:t>
            </a:r>
          </a:p>
        </p:txBody>
      </p:sp>
    </p:spTree>
    <p:extLst>
      <p:ext uri="{BB962C8B-B14F-4D97-AF65-F5344CB8AC3E}">
        <p14:creationId xmlns:p14="http://schemas.microsoft.com/office/powerpoint/2010/main" val="3707121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1"/>
            <a:ext cx="3962400" cy="1905000"/>
          </a:xfrm>
          <a:ln w="38100"/>
        </p:spPr>
        <p:style>
          <a:lnRef idx="2">
            <a:schemeClr val="accent1"/>
          </a:lnRef>
          <a:fillRef idx="1">
            <a:schemeClr val="lt1"/>
          </a:fillRef>
          <a:effectRef idx="0">
            <a:schemeClr val="accent1"/>
          </a:effectRef>
          <a:fontRef idx="minor">
            <a:schemeClr val="dk1"/>
          </a:fontRef>
        </p:style>
        <p:txBody>
          <a:bodyPr/>
          <a:lstStyle/>
          <a:p>
            <a:r>
              <a:rPr lang="en-US" altLang="en-US" sz="1800" dirty="0">
                <a:solidFill>
                  <a:schemeClr val="accent1">
                    <a:lumMod val="75000"/>
                  </a:schemeClr>
                </a:solidFill>
                <a:latin typeface="Berlin Sans FB" panose="020E0602020502020306" pitchFamily="34" charset="0"/>
              </a:rPr>
              <a:t>Retreat/Reflection</a:t>
            </a:r>
          </a:p>
          <a:p>
            <a:r>
              <a:rPr lang="en-US" altLang="en-US" sz="1800" dirty="0">
                <a:solidFill>
                  <a:schemeClr val="accent1">
                    <a:lumMod val="75000"/>
                  </a:schemeClr>
                </a:solidFill>
                <a:latin typeface="Berlin Sans FB" panose="020E0602020502020306" pitchFamily="34" charset="0"/>
              </a:rPr>
              <a:t>Review of current statements</a:t>
            </a:r>
          </a:p>
          <a:p>
            <a:r>
              <a:rPr lang="en-US" altLang="en-US" sz="1800" dirty="0">
                <a:solidFill>
                  <a:schemeClr val="accent1">
                    <a:lumMod val="75000"/>
                  </a:schemeClr>
                </a:solidFill>
                <a:latin typeface="Berlin Sans FB" panose="020E0602020502020306" pitchFamily="34" charset="0"/>
              </a:rPr>
              <a:t>Review of history and action plan</a:t>
            </a:r>
          </a:p>
          <a:p>
            <a:r>
              <a:rPr lang="en-US" altLang="en-US" sz="1800" dirty="0">
                <a:solidFill>
                  <a:schemeClr val="accent1">
                    <a:lumMod val="75000"/>
                  </a:schemeClr>
                </a:solidFill>
                <a:highlight>
                  <a:srgbClr val="FFFF00"/>
                </a:highlight>
                <a:latin typeface="Berlin Sans FB" panose="020E0602020502020306" pitchFamily="34" charset="0"/>
              </a:rPr>
              <a:t>Statement determination</a:t>
            </a:r>
          </a:p>
          <a:p>
            <a:r>
              <a:rPr lang="en-US" altLang="en-US" sz="1800" dirty="0">
                <a:solidFill>
                  <a:schemeClr val="accent1">
                    <a:lumMod val="75000"/>
                  </a:schemeClr>
                </a:solidFill>
                <a:latin typeface="Berlin Sans FB" panose="020E0602020502020306" pitchFamily="34" charset="0"/>
              </a:rPr>
              <a:t>MVP Anchor Chart</a:t>
            </a:r>
          </a:p>
        </p:txBody>
      </p:sp>
      <p:sp>
        <p:nvSpPr>
          <p:cNvPr id="6" name="Content Placeholder 2">
            <a:extLst>
              <a:ext uri="{FF2B5EF4-FFF2-40B4-BE49-F238E27FC236}">
                <a16:creationId xmlns:a16="http://schemas.microsoft.com/office/drawing/2014/main" id="{F068CB73-774F-4D9B-B1AA-964C361E1CE9}"/>
              </a:ext>
            </a:extLst>
          </p:cNvPr>
          <p:cNvSpPr txBox="1">
            <a:spLocks noChangeArrowheads="1"/>
          </p:cNvSpPr>
          <p:nvPr/>
        </p:nvSpPr>
        <p:spPr bwMode="auto">
          <a:xfrm>
            <a:off x="4343400" y="120015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800" dirty="0">
                <a:solidFill>
                  <a:schemeClr val="accent1">
                    <a:lumMod val="75000"/>
                  </a:schemeClr>
                </a:solidFill>
              </a:rPr>
              <a:t>Do any of the statements need changes or major revision?</a:t>
            </a:r>
          </a:p>
          <a:p>
            <a:pPr marL="0" indent="0" algn="ctr">
              <a:buNone/>
            </a:pPr>
            <a:endParaRPr lang="en-US" altLang="en-US" dirty="0">
              <a:solidFill>
                <a:schemeClr val="accent1">
                  <a:lumMod val="75000"/>
                </a:schemeClr>
              </a:solidFill>
            </a:endParaRPr>
          </a:p>
        </p:txBody>
      </p:sp>
      <p:sp>
        <p:nvSpPr>
          <p:cNvPr id="7" name="Content Placeholder 2">
            <a:extLst>
              <a:ext uri="{FF2B5EF4-FFF2-40B4-BE49-F238E27FC236}">
                <a16:creationId xmlns:a16="http://schemas.microsoft.com/office/drawing/2014/main" id="{91EB48AA-B453-4B62-9D1F-3CB13AD7A826}"/>
              </a:ext>
            </a:extLst>
          </p:cNvPr>
          <p:cNvSpPr txBox="1">
            <a:spLocks noChangeArrowheads="1"/>
          </p:cNvSpPr>
          <p:nvPr/>
        </p:nvSpPr>
        <p:spPr bwMode="auto">
          <a:xfrm>
            <a:off x="609600" y="318135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dirty="0">
                <a:solidFill>
                  <a:schemeClr val="accent1">
                    <a:lumMod val="75000"/>
                  </a:schemeClr>
                </a:solidFill>
              </a:rPr>
              <a:t>If they do, make these changes during the self-study year</a:t>
            </a:r>
          </a:p>
        </p:txBody>
      </p:sp>
    </p:spTree>
    <p:extLst>
      <p:ext uri="{BB962C8B-B14F-4D97-AF65-F5344CB8AC3E}">
        <p14:creationId xmlns:p14="http://schemas.microsoft.com/office/powerpoint/2010/main" val="811105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1"/>
            <a:ext cx="3962400" cy="1905000"/>
          </a:xfrm>
          <a:ln w="38100"/>
        </p:spPr>
        <p:style>
          <a:lnRef idx="2">
            <a:schemeClr val="accent1"/>
          </a:lnRef>
          <a:fillRef idx="1">
            <a:schemeClr val="lt1"/>
          </a:fillRef>
          <a:effectRef idx="0">
            <a:schemeClr val="accent1"/>
          </a:effectRef>
          <a:fontRef idx="minor">
            <a:schemeClr val="dk1"/>
          </a:fontRef>
        </p:style>
        <p:txBody>
          <a:bodyPr/>
          <a:lstStyle/>
          <a:p>
            <a:r>
              <a:rPr lang="en-US" altLang="en-US" sz="1800" dirty="0">
                <a:solidFill>
                  <a:schemeClr val="accent1">
                    <a:lumMod val="75000"/>
                  </a:schemeClr>
                </a:solidFill>
              </a:rPr>
              <a:t>Retreat/Reflection</a:t>
            </a:r>
          </a:p>
          <a:p>
            <a:r>
              <a:rPr lang="en-US" altLang="en-US" sz="1800" dirty="0">
                <a:solidFill>
                  <a:schemeClr val="accent1">
                    <a:lumMod val="75000"/>
                  </a:schemeClr>
                </a:solidFill>
              </a:rPr>
              <a:t>Review of current statements</a:t>
            </a:r>
          </a:p>
          <a:p>
            <a:r>
              <a:rPr lang="en-US" altLang="en-US" sz="1800" dirty="0">
                <a:solidFill>
                  <a:schemeClr val="accent1">
                    <a:lumMod val="75000"/>
                  </a:schemeClr>
                </a:solidFill>
              </a:rPr>
              <a:t>Review of history and action plan</a:t>
            </a:r>
          </a:p>
          <a:p>
            <a:r>
              <a:rPr lang="en-US" altLang="en-US" sz="1800" dirty="0">
                <a:solidFill>
                  <a:schemeClr val="accent1">
                    <a:lumMod val="75000"/>
                  </a:schemeClr>
                </a:solidFill>
              </a:rPr>
              <a:t>Statement determination</a:t>
            </a:r>
          </a:p>
          <a:p>
            <a:r>
              <a:rPr lang="en-US" altLang="en-US" sz="1800" dirty="0">
                <a:solidFill>
                  <a:schemeClr val="accent1">
                    <a:lumMod val="75000"/>
                  </a:schemeClr>
                </a:solidFill>
                <a:highlight>
                  <a:srgbClr val="FFFF00"/>
                </a:highlight>
              </a:rPr>
              <a:t>MVP Anchor Chart</a:t>
            </a:r>
          </a:p>
        </p:txBody>
      </p:sp>
      <p:sp>
        <p:nvSpPr>
          <p:cNvPr id="6" name="Content Placeholder 2">
            <a:extLst>
              <a:ext uri="{FF2B5EF4-FFF2-40B4-BE49-F238E27FC236}">
                <a16:creationId xmlns:a16="http://schemas.microsoft.com/office/drawing/2014/main" id="{F068CB73-774F-4D9B-B1AA-964C361E1CE9}"/>
              </a:ext>
            </a:extLst>
          </p:cNvPr>
          <p:cNvSpPr txBox="1">
            <a:spLocks noChangeArrowheads="1"/>
          </p:cNvSpPr>
          <p:nvPr/>
        </p:nvSpPr>
        <p:spPr bwMode="auto">
          <a:xfrm>
            <a:off x="4343400" y="120015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dirty="0">
                <a:solidFill>
                  <a:schemeClr val="accent1">
                    <a:lumMod val="75000"/>
                  </a:schemeClr>
                </a:solidFill>
              </a:rPr>
              <a:t>Create a Mission, a Vision, &amp; a Philosophy Anchor Chart for your school</a:t>
            </a:r>
          </a:p>
        </p:txBody>
      </p:sp>
    </p:spTree>
    <p:extLst>
      <p:ext uri="{BB962C8B-B14F-4D97-AF65-F5344CB8AC3E}">
        <p14:creationId xmlns:p14="http://schemas.microsoft.com/office/powerpoint/2010/main" val="1993287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dirty="0">
                <a:solidFill>
                  <a:schemeClr val="bg1"/>
                </a:solidFill>
              </a:rPr>
              <a:t>Domain Work</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533400" y="1352551"/>
            <a:ext cx="7620000" cy="2667000"/>
          </a:xfrm>
        </p:spPr>
        <p:txBody>
          <a:bodyPr/>
          <a:lstStyle/>
          <a:p>
            <a:r>
              <a:rPr lang="en-US" altLang="en-US" sz="2000" dirty="0">
                <a:solidFill>
                  <a:schemeClr val="tx2">
                    <a:lumMod val="75000"/>
                  </a:schemeClr>
                </a:solidFill>
              </a:rPr>
              <a:t>Key Words and Phrases</a:t>
            </a:r>
          </a:p>
          <a:p>
            <a:r>
              <a:rPr lang="en-US" altLang="en-US" sz="2000" dirty="0">
                <a:solidFill>
                  <a:schemeClr val="tx2">
                    <a:lumMod val="75000"/>
                  </a:schemeClr>
                </a:solidFill>
              </a:rPr>
              <a:t>School Initiatives/Efforts/Accomplishments</a:t>
            </a:r>
          </a:p>
          <a:p>
            <a:r>
              <a:rPr lang="en-US" altLang="en-US" sz="2000" dirty="0">
                <a:solidFill>
                  <a:schemeClr val="tx2">
                    <a:lumMod val="75000"/>
                  </a:schemeClr>
                </a:solidFill>
              </a:rPr>
              <a:t>Things we are planning to do or considering</a:t>
            </a:r>
          </a:p>
          <a:p>
            <a:r>
              <a:rPr lang="en-US" altLang="en-US" sz="2000" dirty="0">
                <a:solidFill>
                  <a:schemeClr val="tx2">
                    <a:lumMod val="75000"/>
                  </a:schemeClr>
                </a:solidFill>
              </a:rPr>
              <a:t>Wish Lists/What we would like to be doing </a:t>
            </a:r>
          </a:p>
          <a:p>
            <a:pPr marL="0" indent="0">
              <a:buNone/>
            </a:pPr>
            <a:endParaRPr lang="en-US" altLang="en-US" sz="2000" dirty="0">
              <a:solidFill>
                <a:schemeClr val="tx2">
                  <a:lumMod val="75000"/>
                </a:schemeClr>
              </a:solidFill>
            </a:endParaRPr>
          </a:p>
        </p:txBody>
      </p:sp>
    </p:spTree>
    <p:extLst>
      <p:ext uri="{BB962C8B-B14F-4D97-AF65-F5344CB8AC3E}">
        <p14:creationId xmlns:p14="http://schemas.microsoft.com/office/powerpoint/2010/main" val="169905375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Domains – Mission &amp; Catholic Identity </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200150"/>
            <a:ext cx="8153400" cy="3394075"/>
          </a:xfrm>
        </p:spPr>
        <p:txBody>
          <a:bodyPr/>
          <a:lstStyle/>
          <a:p>
            <a:pPr marL="0" indent="0">
              <a:buNone/>
            </a:pPr>
            <a:r>
              <a:rPr lang="en-US" altLang="en-US" sz="2000" dirty="0"/>
              <a:t>The Church’s teaching mission includes inviting young people into a relationship with Jesus Christ or deepening an existing relationship with Jesus, welcoming young people into the life of the Church, and assisting young people to see and understand the role of faith in one’s daily life and in the larger society. “This unique Catholic identity makes our Catholic elementary and secondary schools ‘schools for the human person’ and allows them to fill a critical role in the future life of our Church, our country and our world” (The Catholic School on the Threshold of the Third Millennium, 1997). The following standards address Catholic identity and culture as vital to the mission of Catholic schools in the United States.</a:t>
            </a:r>
          </a:p>
        </p:txBody>
      </p:sp>
    </p:spTree>
    <p:extLst>
      <p:ext uri="{BB962C8B-B14F-4D97-AF65-F5344CB8AC3E}">
        <p14:creationId xmlns:p14="http://schemas.microsoft.com/office/powerpoint/2010/main" val="28216464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Domains – Governance &amp; Leadership</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381000" y="1200150"/>
            <a:ext cx="8458200" cy="3394075"/>
          </a:xfrm>
        </p:spPr>
        <p:txBody>
          <a:bodyPr/>
          <a:lstStyle/>
          <a:p>
            <a:pPr marL="0" indent="0">
              <a:buNone/>
            </a:pPr>
            <a:r>
              <a:rPr lang="en-US" altLang="en-US" sz="1800" dirty="0"/>
              <a:t>Central to the mission of the Church is the work of Catholic school education. The success of this mission depends on the key components of effective governance, which provides direction or authority, and leadership, which ensures effective operations. Catholic school governance and leadership can be seen as a ministry that promotes and protects the responsibilities and rights of the school community. Governance and leadership based on the principles and practices of excellence are essential to ensuring faith formation and Catholic identity, academic excellence, and operational vitality of the school. Although governance models vary based on the sponsorship of the school, those who serve on the governing body or leadership team in Catholic schools provide for an environment for the teaching of doctrine and Sacred Scripture, the building and experiencing of community, the serving of others, and the opportunity for worship.</a:t>
            </a:r>
          </a:p>
        </p:txBody>
      </p:sp>
    </p:spTree>
    <p:extLst>
      <p:ext uri="{BB962C8B-B14F-4D97-AF65-F5344CB8AC3E}">
        <p14:creationId xmlns:p14="http://schemas.microsoft.com/office/powerpoint/2010/main" val="251190476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Domains – Academic Excellence</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0" y="1063626"/>
            <a:ext cx="9144000" cy="4079874"/>
          </a:xfrm>
        </p:spPr>
        <p:txBody>
          <a:bodyPr/>
          <a:lstStyle/>
          <a:p>
            <a:pPr marL="0" indent="0">
              <a:buNone/>
            </a:pPr>
            <a:r>
              <a:rPr lang="en-US" altLang="en-US" sz="1500" dirty="0"/>
              <a:t>The United States Conference of Catholic Bishops (USCCB) affirms the message of the Congregation on Catholic Education that intellectual development of the person and growth as a Christian go forward hand in hand. Rooted in the mission of the Church, the Catholic school brings faith, culture, and life together in harmony. In 2005, the bishops noted that “young people of the third millennium must be a source of energy and leadership in our Church and our nation. And, therefore, we must provide young people with an academically rigorous and doctrinally sound program of education” (Renewing Our Commitment to Catholic Elementary and Secondary School is in the Third Millennium, 2005).</a:t>
            </a:r>
          </a:p>
          <a:p>
            <a:pPr marL="0" indent="0">
              <a:buNone/>
            </a:pPr>
            <a:endParaRPr lang="en-US" altLang="en-US" sz="400" dirty="0"/>
          </a:p>
          <a:p>
            <a:pPr marL="0" indent="0">
              <a:buNone/>
            </a:pPr>
            <a:r>
              <a:rPr lang="en-US" altLang="en-US" sz="1500" dirty="0"/>
              <a:t>Essential elements of “an academically rigorous and doctrinally sound program” mandate curricular experiences – including co-curricular and extra-curricular activities – which are rigorous, relevant, research-based, inclusive, global, and rooted in Catholic faith and traditions (Fratelli </a:t>
            </a:r>
            <a:r>
              <a:rPr lang="en-US" altLang="en-US" sz="1500" dirty="0" err="1"/>
              <a:t>Tutti</a:t>
            </a:r>
            <a:r>
              <a:rPr lang="en-US" altLang="en-US" sz="1500" dirty="0"/>
              <a:t>, 2020). </a:t>
            </a:r>
          </a:p>
          <a:p>
            <a:pPr marL="0" indent="0">
              <a:buNone/>
            </a:pPr>
            <a:endParaRPr lang="en-US" altLang="en-US" sz="400" dirty="0"/>
          </a:p>
          <a:p>
            <a:pPr marL="0" indent="0">
              <a:buNone/>
            </a:pPr>
            <a:r>
              <a:rPr lang="en-US" altLang="en-US" sz="1500" dirty="0"/>
              <a:t>In the words of the Vatican Congregation for Catholic Education, “It is an education – at the same time – that is sound and open, that pulls down the walls of exclusivity, promoting the richness and diversity of individual talents and extending the classroom to embrace every corner of social experience in which education can generate solidarity, sharing and communion” (“Educating to fraternal humanism: Building a ‘civilization of love’ 50 years after </a:t>
            </a:r>
            <a:r>
              <a:rPr lang="en-US" altLang="en-US" sz="1500" dirty="0" err="1"/>
              <a:t>Populorum</a:t>
            </a:r>
            <a:r>
              <a:rPr lang="en-US" altLang="en-US" sz="1500" dirty="0"/>
              <a:t> </a:t>
            </a:r>
            <a:r>
              <a:rPr lang="en-US" altLang="en-US" sz="1500" dirty="0" err="1"/>
              <a:t>Progressio</a:t>
            </a:r>
            <a:r>
              <a:rPr lang="en-US" altLang="en-US" sz="1500" dirty="0"/>
              <a:t>” 2017).</a:t>
            </a:r>
          </a:p>
        </p:txBody>
      </p:sp>
    </p:spTree>
    <p:extLst>
      <p:ext uri="{BB962C8B-B14F-4D97-AF65-F5344CB8AC3E}">
        <p14:creationId xmlns:p14="http://schemas.microsoft.com/office/powerpoint/2010/main" val="196027478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Domains – Operational Vitality</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76200" y="1123950"/>
            <a:ext cx="9067800" cy="4019550"/>
          </a:xfrm>
        </p:spPr>
        <p:txBody>
          <a:bodyPr/>
          <a:lstStyle/>
          <a:p>
            <a:pPr marL="0" indent="0">
              <a:buNone/>
            </a:pPr>
            <a:r>
              <a:rPr lang="en-US" altLang="en-US" sz="1600" dirty="0"/>
              <a:t>Catholic schools are temporal organizations committed to the Church and the mission of Catholic education including a commitment to a culture of excellence and rigor. These schools face constant socioeconomic challenges, prompting the need for sustainable financial planning, human resource/ personnel management, professional formation, facilities maintenance and enhancement, institutional advancement, and contemporary communication. Catholic schools must adopt and maintain standards for operational vitality in these areas and define the norms and expectations for fundamental procedures to support and ensure viability and sustainability. When a school does not maintain standards for operational vitality, the continuation of academic excellence is in grave jeopardy. Over time, even an academically rigorous school with strong Catholic identity will not survive without operational vitality.</a:t>
            </a:r>
          </a:p>
          <a:p>
            <a:pPr marL="0" indent="0">
              <a:buNone/>
            </a:pPr>
            <a:endParaRPr lang="en-US" altLang="en-US" sz="1600" dirty="0"/>
          </a:p>
          <a:p>
            <a:pPr marL="0" indent="0">
              <a:buNone/>
            </a:pPr>
            <a:r>
              <a:rPr lang="en-US" altLang="en-US" sz="1600" dirty="0"/>
              <a:t>Standards for operational vitality focus on the “operation” of the school - how it works and how it is supported - in four key areas: finances, human resources/personnel, facilities, and institutional advancement. The leader/leadership team must manage each area and be subject to the direct oversight of the governing body in these matters.</a:t>
            </a:r>
          </a:p>
        </p:txBody>
      </p:sp>
    </p:spTree>
    <p:extLst>
      <p:ext uri="{BB962C8B-B14F-4D97-AF65-F5344CB8AC3E}">
        <p14:creationId xmlns:p14="http://schemas.microsoft.com/office/powerpoint/2010/main" val="8637940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dirty="0">
                <a:solidFill>
                  <a:schemeClr val="bg1"/>
                </a:solidFill>
              </a:rPr>
              <a:t>Domain Review</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533400" y="1352550"/>
            <a:ext cx="7620000" cy="3124199"/>
          </a:xfrm>
        </p:spPr>
        <p:txBody>
          <a:bodyPr/>
          <a:lstStyle/>
          <a:p>
            <a:r>
              <a:rPr lang="en-US" altLang="en-US" sz="2000" dirty="0">
                <a:solidFill>
                  <a:schemeClr val="tx2">
                    <a:lumMod val="75000"/>
                  </a:schemeClr>
                </a:solidFill>
              </a:rPr>
              <a:t>Key Words and Phrases</a:t>
            </a:r>
          </a:p>
          <a:p>
            <a:r>
              <a:rPr lang="en-US" altLang="en-US" sz="2000" dirty="0">
                <a:solidFill>
                  <a:schemeClr val="tx2">
                    <a:lumMod val="75000"/>
                  </a:schemeClr>
                </a:solidFill>
              </a:rPr>
              <a:t>School Initiatives/Efforts/Accomplishments</a:t>
            </a:r>
          </a:p>
          <a:p>
            <a:r>
              <a:rPr lang="en-US" altLang="en-US" sz="2000" dirty="0">
                <a:solidFill>
                  <a:schemeClr val="tx2">
                    <a:lumMod val="75000"/>
                  </a:schemeClr>
                </a:solidFill>
              </a:rPr>
              <a:t>Things we are planning to do or considering</a:t>
            </a:r>
          </a:p>
          <a:p>
            <a:r>
              <a:rPr lang="en-US" altLang="en-US" sz="2000" dirty="0">
                <a:solidFill>
                  <a:schemeClr val="tx2">
                    <a:lumMod val="75000"/>
                  </a:schemeClr>
                </a:solidFill>
              </a:rPr>
              <a:t>Wish Lists/What we would like to be doing </a:t>
            </a:r>
          </a:p>
          <a:p>
            <a:r>
              <a:rPr lang="en-US" altLang="en-US" sz="2000" dirty="0">
                <a:solidFill>
                  <a:schemeClr val="tx2">
                    <a:lumMod val="75000"/>
                  </a:schemeClr>
                </a:solidFill>
              </a:rPr>
              <a:t>Compare with the recommendations from the third-year review and the current action plan</a:t>
            </a:r>
          </a:p>
          <a:p>
            <a:r>
              <a:rPr lang="en-US" altLang="en-US" sz="2000" dirty="0">
                <a:solidFill>
                  <a:schemeClr val="tx2">
                    <a:lumMod val="75000"/>
                  </a:schemeClr>
                </a:solidFill>
              </a:rPr>
              <a:t>Any Pruning Needed?</a:t>
            </a:r>
          </a:p>
          <a:p>
            <a:r>
              <a:rPr lang="en-US" altLang="en-US" sz="2000" dirty="0">
                <a:solidFill>
                  <a:schemeClr val="tx2">
                    <a:lumMod val="75000"/>
                  </a:schemeClr>
                </a:solidFill>
              </a:rPr>
              <a:t>Domain Anchor Chart</a:t>
            </a:r>
          </a:p>
        </p:txBody>
      </p:sp>
    </p:spTree>
    <p:extLst>
      <p:ext uri="{BB962C8B-B14F-4D97-AF65-F5344CB8AC3E}">
        <p14:creationId xmlns:p14="http://schemas.microsoft.com/office/powerpoint/2010/main" val="2565181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Agenda</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0"/>
            <a:ext cx="8458200" cy="3736975"/>
          </a:xfrm>
        </p:spPr>
        <p:txBody>
          <a:bodyPr/>
          <a:lstStyle/>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Prayer</a:t>
            </a:r>
          </a:p>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CIPA Stages</a:t>
            </a:r>
          </a:p>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Retreat &amp; MVP Work</a:t>
            </a:r>
          </a:p>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Domain Review</a:t>
            </a:r>
          </a:p>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Domain Committee Work</a:t>
            </a:r>
          </a:p>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Action Plan</a:t>
            </a:r>
          </a:p>
          <a:p>
            <a:pPr>
              <a:spcBef>
                <a:spcPts val="0"/>
              </a:spcBef>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Concluding Retreat &amp; Review</a:t>
            </a:r>
          </a:p>
        </p:txBody>
      </p:sp>
    </p:spTree>
    <p:extLst>
      <p:ext uri="{BB962C8B-B14F-4D97-AF65-F5344CB8AC3E}">
        <p14:creationId xmlns:p14="http://schemas.microsoft.com/office/powerpoint/2010/main" val="392735613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Stage I: Purgative/Reflective – 3 months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352550"/>
            <a:ext cx="8077200" cy="3276600"/>
          </a:xfrm>
        </p:spPr>
        <p:txBody>
          <a:bodyPr/>
          <a:lstStyle/>
          <a:p>
            <a:pPr>
              <a:buFont typeface="Wingdings" panose="05000000000000000000" pitchFamily="2" charset="2"/>
              <a:buChar char="§"/>
            </a:pPr>
            <a:r>
              <a:rPr lang="en-US" altLang="en-US" sz="3200" dirty="0">
                <a:solidFill>
                  <a:schemeClr val="accent1">
                    <a:lumMod val="75000"/>
                  </a:schemeClr>
                </a:solidFill>
                <a:latin typeface="Berlin Sans FB" panose="020E0602020502020306" pitchFamily="34" charset="0"/>
              </a:rPr>
              <a:t>Form steering committee</a:t>
            </a:r>
          </a:p>
          <a:p>
            <a:pPr lvl="1">
              <a:buFont typeface="Wingdings" panose="05000000000000000000" pitchFamily="2" charset="2"/>
              <a:buChar char="§"/>
            </a:pPr>
            <a:r>
              <a:rPr lang="en-US" altLang="en-US" sz="2800" dirty="0">
                <a:solidFill>
                  <a:schemeClr val="accent1">
                    <a:lumMod val="75000"/>
                  </a:schemeClr>
                </a:solidFill>
                <a:latin typeface="Berlin Sans FB" panose="020E0602020502020306" pitchFamily="34" charset="0"/>
              </a:rPr>
              <a:t>Draft Calendar</a:t>
            </a:r>
          </a:p>
          <a:p>
            <a:pPr lvl="1">
              <a:buFont typeface="Wingdings" panose="05000000000000000000" pitchFamily="2" charset="2"/>
              <a:buChar char="§"/>
            </a:pPr>
            <a:r>
              <a:rPr lang="en-US" altLang="en-US" sz="2800" dirty="0">
                <a:solidFill>
                  <a:schemeClr val="accent1">
                    <a:lumMod val="75000"/>
                  </a:schemeClr>
                </a:solidFill>
                <a:latin typeface="Berlin Sans FB" panose="020E0602020502020306" pitchFamily="34" charset="0"/>
              </a:rPr>
              <a:t>Organize and schedule time for the entire faculty: Retreat and MVP Work; Domain Review</a:t>
            </a:r>
          </a:p>
          <a:p>
            <a:pPr lvl="1">
              <a:buFont typeface="Wingdings" panose="05000000000000000000" pitchFamily="2" charset="2"/>
              <a:buChar char="§"/>
            </a:pPr>
            <a:r>
              <a:rPr lang="en-US" altLang="en-US" sz="2800" dirty="0">
                <a:solidFill>
                  <a:schemeClr val="accent1">
                    <a:lumMod val="75000"/>
                  </a:schemeClr>
                </a:solidFill>
                <a:latin typeface="Berlin Sans FB" panose="020E0602020502020306" pitchFamily="34" charset="0"/>
              </a:rPr>
              <a:t>Complete </a:t>
            </a:r>
            <a:r>
              <a:rPr lang="en-US" altLang="en-US" sz="2800">
                <a:solidFill>
                  <a:schemeClr val="accent1">
                    <a:lumMod val="75000"/>
                  </a:schemeClr>
                </a:solidFill>
                <a:latin typeface="Berlin Sans FB" panose="020E0602020502020306" pitchFamily="34" charset="0"/>
              </a:rPr>
              <a:t>summaries for Stage I</a:t>
            </a:r>
            <a:endParaRPr lang="en-US" altLang="en-US" sz="28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r>
              <a:rPr lang="en-US" altLang="en-US" sz="2800" dirty="0">
                <a:solidFill>
                  <a:schemeClr val="accent1">
                    <a:lumMod val="75000"/>
                  </a:schemeClr>
                </a:solidFill>
                <a:latin typeface="Berlin Sans FB" panose="020E0602020502020306" pitchFamily="34" charset="0"/>
              </a:rPr>
              <a:t>Set up Domain Committees for Stage II</a:t>
            </a:r>
          </a:p>
          <a:p>
            <a:pPr marL="0" indent="0">
              <a:buNone/>
            </a:pPr>
            <a:endParaRPr lang="en-US" altLang="en-US" sz="3200" dirty="0"/>
          </a:p>
          <a:p>
            <a:pPr marL="0" indent="0">
              <a:buNone/>
            </a:pPr>
            <a:endParaRPr lang="en-US" altLang="en-US" sz="3200" dirty="0"/>
          </a:p>
        </p:txBody>
      </p:sp>
    </p:spTree>
    <p:extLst>
      <p:ext uri="{BB962C8B-B14F-4D97-AF65-F5344CB8AC3E}">
        <p14:creationId xmlns:p14="http://schemas.microsoft.com/office/powerpoint/2010/main" val="2301595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Stage II: Illuminate/Examine – 4 months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152400" y="1123950"/>
            <a:ext cx="8839200" cy="4019550"/>
          </a:xfrm>
        </p:spPr>
        <p:txBody>
          <a:bodyPr/>
          <a:lstStyle/>
          <a:p>
            <a:pPr>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Data Review (achievement, attendance, participation, etc.)</a:t>
            </a:r>
          </a:p>
          <a:p>
            <a:pPr>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Survey Stakeholders/Focus Groups</a:t>
            </a:r>
          </a:p>
          <a:p>
            <a:pPr>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Domain Committee Work (all faculty on at least one committee)</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Review and use all resources</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Collect evidence, write stories, comments, or explanations</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Rate benchmarks</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Compare with Anchor Chart; create summary</a:t>
            </a:r>
            <a:endParaRPr lang="en-US" altLang="en-US" dirty="0"/>
          </a:p>
        </p:txBody>
      </p:sp>
    </p:spTree>
    <p:extLst>
      <p:ext uri="{BB962C8B-B14F-4D97-AF65-F5344CB8AC3E}">
        <p14:creationId xmlns:p14="http://schemas.microsoft.com/office/powerpoint/2010/main" val="305863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Domain Committee Work</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228600" y="1200150"/>
            <a:ext cx="8763000" cy="3394075"/>
          </a:xfrm>
        </p:spPr>
        <p:txBody>
          <a:bodyPr/>
          <a:lstStyle/>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Review and use all resources</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Webinars (live; recording; slide deck)</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Rubric PDF</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Collect evidence from all classrooms and offices</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Select best artifacts to upload</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Write stories, comments, or explanations</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Rate benchmarks</a:t>
            </a:r>
          </a:p>
          <a:p>
            <a:pPr marL="0" indent="0">
              <a:buNone/>
            </a:pPr>
            <a:endParaRPr lang="en-US" altLang="en-US" sz="1800" dirty="0"/>
          </a:p>
        </p:txBody>
      </p:sp>
    </p:spTree>
    <p:extLst>
      <p:ext uri="{BB962C8B-B14F-4D97-AF65-F5344CB8AC3E}">
        <p14:creationId xmlns:p14="http://schemas.microsoft.com/office/powerpoint/2010/main" val="100832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Domain Committee Work Examples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228600" y="1200150"/>
            <a:ext cx="8915400" cy="3394075"/>
          </a:xfrm>
        </p:spPr>
        <p:txBody>
          <a:bodyPr/>
          <a:lstStyle/>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Examples 3.1 and 7.4</a:t>
            </a:r>
          </a:p>
          <a:p>
            <a:pPr lvl="1">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Using the rubric,</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Discuss what this benchmark means. </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Talk about the evidence you want to collect. </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What does this benchmark mean in your school? </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Review the Anchor Chart for this Domain</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What comments will you need to include for the visitation team?</a:t>
            </a:r>
          </a:p>
          <a:p>
            <a:pPr lvl="2">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Which rating is the best fit?</a:t>
            </a:r>
          </a:p>
          <a:p>
            <a:pPr marL="0" indent="0">
              <a:buNone/>
            </a:pPr>
            <a:endParaRPr lang="en-US" altLang="en-US" sz="1800" dirty="0"/>
          </a:p>
        </p:txBody>
      </p:sp>
    </p:spTree>
    <p:extLst>
      <p:ext uri="{BB962C8B-B14F-4D97-AF65-F5344CB8AC3E}">
        <p14:creationId xmlns:p14="http://schemas.microsoft.com/office/powerpoint/2010/main" val="767384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CF53A-49EE-5BD5-DCAF-A15E5E3C9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1C2C7-9FDF-FCF1-641B-F984FA089081}"/>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Stage II: Illuminate/Examine – 4 months</a:t>
            </a:r>
          </a:p>
        </p:txBody>
      </p:sp>
      <p:sp>
        <p:nvSpPr>
          <p:cNvPr id="5122" name="Content Placeholder 2">
            <a:extLst>
              <a:ext uri="{FF2B5EF4-FFF2-40B4-BE49-F238E27FC236}">
                <a16:creationId xmlns:a16="http://schemas.microsoft.com/office/drawing/2014/main" id="{2691F719-1CC5-39FD-FF01-FA3473DB98C0}"/>
              </a:ext>
            </a:extLst>
          </p:cNvPr>
          <p:cNvSpPr>
            <a:spLocks noGrp="1" noChangeArrowheads="1"/>
          </p:cNvSpPr>
          <p:nvPr>
            <p:ph sz="half" idx="1"/>
          </p:nvPr>
        </p:nvSpPr>
        <p:spPr>
          <a:xfrm>
            <a:off x="152400" y="1123950"/>
            <a:ext cx="8839200" cy="4019550"/>
          </a:xfrm>
        </p:spPr>
        <p:txBody>
          <a:bodyPr/>
          <a:lstStyle/>
          <a:p>
            <a:pPr marL="0" indent="0">
              <a:spcBef>
                <a:spcPts val="0"/>
              </a:spcBef>
              <a:buNone/>
            </a:pPr>
            <a:r>
              <a:rPr lang="en-US" altLang="en-US" sz="2600" dirty="0">
                <a:solidFill>
                  <a:schemeClr val="accent1">
                    <a:lumMod val="75000"/>
                  </a:schemeClr>
                </a:solidFill>
                <a:latin typeface="Berlin Sans FB" panose="020E0602020502020306" pitchFamily="34" charset="0"/>
              </a:rPr>
              <a:t>Steering Committee schedules</a:t>
            </a:r>
          </a:p>
          <a:p>
            <a:pPr>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Survey Stakeholders/Focus Groups</a:t>
            </a:r>
          </a:p>
          <a:p>
            <a:pPr>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Data Review </a:t>
            </a:r>
          </a:p>
          <a:p>
            <a:pPr>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Domain Committee Work (all faculty on at least one committee)</a:t>
            </a:r>
          </a:p>
          <a:p>
            <a:pPr lvl="1">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Review and use all resources</a:t>
            </a:r>
          </a:p>
          <a:p>
            <a:pPr lvl="1">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Collect evidence, write stories, comments, or explanations</a:t>
            </a:r>
          </a:p>
          <a:p>
            <a:pPr lvl="1">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Rate benchmarks</a:t>
            </a:r>
          </a:p>
          <a:p>
            <a:pPr lvl="1">
              <a:spcBef>
                <a:spcPts val="0"/>
              </a:spcBef>
              <a:buFont typeface="Wingdings" panose="05000000000000000000" pitchFamily="2" charset="2"/>
              <a:buChar char="§"/>
            </a:pPr>
            <a:r>
              <a:rPr lang="en-US" altLang="en-US" sz="2600" dirty="0">
                <a:solidFill>
                  <a:schemeClr val="accent1">
                    <a:lumMod val="75000"/>
                  </a:schemeClr>
                </a:solidFill>
                <a:latin typeface="Berlin Sans FB" panose="020E0602020502020306" pitchFamily="34" charset="0"/>
              </a:rPr>
              <a:t>Compare with Anchor Chart; Create Summary</a:t>
            </a:r>
            <a:endParaRPr lang="en-US" altLang="en-US" dirty="0"/>
          </a:p>
        </p:txBody>
      </p:sp>
    </p:spTree>
    <p:extLst>
      <p:ext uri="{BB962C8B-B14F-4D97-AF65-F5344CB8AC3E}">
        <p14:creationId xmlns:p14="http://schemas.microsoft.com/office/powerpoint/2010/main" val="2720307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Stage III: Unitive/Plan – 2 months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352549"/>
            <a:ext cx="8077200" cy="3584575"/>
          </a:xfrm>
        </p:spPr>
        <p:txBody>
          <a:bodyPr/>
          <a:lstStyle/>
          <a:p>
            <a:pPr>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Work entered on Accreditrac (if it hasn’t been)</a:t>
            </a:r>
          </a:p>
          <a:p>
            <a:pPr>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All faculty: retreat and review work; action plan session</a:t>
            </a:r>
          </a:p>
          <a:p>
            <a:pPr>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Action plan for next three years</a:t>
            </a:r>
          </a:p>
          <a:p>
            <a:pPr>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Review all work; meet with diocesan accreditation coordinator</a:t>
            </a:r>
          </a:p>
          <a:p>
            <a:pPr>
              <a:buFont typeface="Wingdings" panose="05000000000000000000" pitchFamily="2" charset="2"/>
              <a:buChar char="§"/>
            </a:pPr>
            <a:r>
              <a:rPr lang="en-US" altLang="en-US" dirty="0">
                <a:solidFill>
                  <a:schemeClr val="accent1">
                    <a:lumMod val="75000"/>
                  </a:schemeClr>
                </a:solidFill>
                <a:latin typeface="Berlin Sans FB" panose="020E0602020502020306" pitchFamily="34" charset="0"/>
              </a:rPr>
              <a:t>Click Submit 6 weeks prior to site visit</a:t>
            </a:r>
            <a:endParaRPr lang="en-US" altLang="en-US" dirty="0"/>
          </a:p>
        </p:txBody>
      </p:sp>
    </p:spTree>
    <p:extLst>
      <p:ext uri="{BB962C8B-B14F-4D97-AF65-F5344CB8AC3E}">
        <p14:creationId xmlns:p14="http://schemas.microsoft.com/office/powerpoint/2010/main" val="1501093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Stage III: Unitive/Plan </a:t>
            </a:r>
          </a:p>
        </p:txBody>
      </p:sp>
      <p:sp>
        <p:nvSpPr>
          <p:cNvPr id="4" name="Content Placeholder 3">
            <a:extLst>
              <a:ext uri="{FF2B5EF4-FFF2-40B4-BE49-F238E27FC236}">
                <a16:creationId xmlns:a16="http://schemas.microsoft.com/office/drawing/2014/main" id="{360CB04B-D821-4B67-B8FC-4BB6E0014ABC}"/>
              </a:ext>
            </a:extLst>
          </p:cNvPr>
          <p:cNvSpPr>
            <a:spLocks noGrp="1"/>
          </p:cNvSpPr>
          <p:nvPr>
            <p:ph sz="half" idx="1"/>
          </p:nvPr>
        </p:nvSpPr>
        <p:spPr>
          <a:xfrm>
            <a:off x="457200" y="1200151"/>
            <a:ext cx="7924800" cy="3736974"/>
          </a:xfrm>
        </p:spPr>
        <p:txBody>
          <a:bodyPr/>
          <a:lstStyle/>
          <a:p>
            <a:r>
              <a:rPr lang="en-US" dirty="0">
                <a:solidFill>
                  <a:schemeClr val="accent1">
                    <a:lumMod val="75000"/>
                  </a:schemeClr>
                </a:solidFill>
                <a:latin typeface="Berlin Sans FB" panose="020E0602020502020306" pitchFamily="34" charset="0"/>
              </a:rPr>
              <a:t>Concluding Retreat &amp; Review Session</a:t>
            </a:r>
          </a:p>
          <a:p>
            <a:pPr lvl="1"/>
            <a:r>
              <a:rPr lang="en-US" dirty="0">
                <a:solidFill>
                  <a:schemeClr val="accent1">
                    <a:lumMod val="75000"/>
                  </a:schemeClr>
                </a:solidFill>
                <a:latin typeface="Berlin Sans FB" panose="020E0602020502020306" pitchFamily="34" charset="0"/>
              </a:rPr>
              <a:t>Retreat, review MVP Anchor Chart, review MVP statements, review Domain Anchor Charts and Summaries</a:t>
            </a:r>
          </a:p>
          <a:p>
            <a:pPr lvl="1"/>
            <a:r>
              <a:rPr lang="en-US" dirty="0">
                <a:solidFill>
                  <a:schemeClr val="accent1">
                    <a:lumMod val="75000"/>
                  </a:schemeClr>
                </a:solidFill>
                <a:latin typeface="Berlin Sans FB" panose="020E0602020502020306" pitchFamily="34" charset="0"/>
              </a:rPr>
              <a:t>Determine Key Summary Points</a:t>
            </a:r>
          </a:p>
          <a:p>
            <a:r>
              <a:rPr lang="en-US" dirty="0">
                <a:solidFill>
                  <a:schemeClr val="accent1">
                    <a:lumMod val="75000"/>
                  </a:schemeClr>
                </a:solidFill>
                <a:latin typeface="Berlin Sans FB" panose="020E0602020502020306" pitchFamily="34" charset="0"/>
              </a:rPr>
              <a:t>Action Plan Session</a:t>
            </a:r>
          </a:p>
          <a:p>
            <a:r>
              <a:rPr lang="en-US" dirty="0">
                <a:solidFill>
                  <a:schemeClr val="accent1">
                    <a:lumMod val="75000"/>
                  </a:schemeClr>
                </a:solidFill>
                <a:latin typeface="Berlin Sans FB" panose="020E0602020502020306" pitchFamily="34" charset="0"/>
              </a:rPr>
              <a:t>Action Plan Finalized</a:t>
            </a:r>
          </a:p>
        </p:txBody>
      </p:sp>
    </p:spTree>
    <p:extLst>
      <p:ext uri="{BB962C8B-B14F-4D97-AF65-F5344CB8AC3E}">
        <p14:creationId xmlns:p14="http://schemas.microsoft.com/office/powerpoint/2010/main" val="914992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Action Plan</a:t>
            </a:r>
          </a:p>
        </p:txBody>
      </p:sp>
      <p:sp>
        <p:nvSpPr>
          <p:cNvPr id="4" name="Content Placeholder 3">
            <a:extLst>
              <a:ext uri="{FF2B5EF4-FFF2-40B4-BE49-F238E27FC236}">
                <a16:creationId xmlns:a16="http://schemas.microsoft.com/office/drawing/2014/main" id="{360CB04B-D821-4B67-B8FC-4BB6E0014ABC}"/>
              </a:ext>
            </a:extLst>
          </p:cNvPr>
          <p:cNvSpPr>
            <a:spLocks noGrp="1"/>
          </p:cNvSpPr>
          <p:nvPr>
            <p:ph sz="half" idx="1"/>
          </p:nvPr>
        </p:nvSpPr>
        <p:spPr>
          <a:xfrm>
            <a:off x="457200" y="1200151"/>
            <a:ext cx="7924800" cy="3736974"/>
          </a:xfrm>
        </p:spPr>
        <p:txBody>
          <a:bodyPr/>
          <a:lstStyle/>
          <a:p>
            <a:r>
              <a:rPr lang="en-US" dirty="0">
                <a:solidFill>
                  <a:schemeClr val="accent1">
                    <a:lumMod val="75000"/>
                  </a:schemeClr>
                </a:solidFill>
                <a:latin typeface="Berlin Sans FB" panose="020E0602020502020306" pitchFamily="34" charset="0"/>
              </a:rPr>
              <a:t>For the next three years – use the template</a:t>
            </a:r>
          </a:p>
          <a:p>
            <a:r>
              <a:rPr lang="en-US" dirty="0">
                <a:solidFill>
                  <a:schemeClr val="accent1">
                    <a:lumMod val="75000"/>
                  </a:schemeClr>
                </a:solidFill>
                <a:latin typeface="Berlin Sans FB" panose="020E0602020502020306" pitchFamily="34" charset="0"/>
              </a:rPr>
              <a:t>Draft three goal statements in SMART format</a:t>
            </a:r>
          </a:p>
          <a:p>
            <a:pPr lvl="1"/>
            <a:r>
              <a:rPr lang="en-US" dirty="0">
                <a:solidFill>
                  <a:schemeClr val="accent1">
                    <a:lumMod val="75000"/>
                  </a:schemeClr>
                </a:solidFill>
                <a:latin typeface="Berlin Sans FB" panose="020E0602020502020306" pitchFamily="34" charset="0"/>
              </a:rPr>
              <a:t>Specific</a:t>
            </a:r>
          </a:p>
          <a:p>
            <a:pPr lvl="1"/>
            <a:r>
              <a:rPr lang="en-US" dirty="0">
                <a:solidFill>
                  <a:schemeClr val="accent1">
                    <a:lumMod val="75000"/>
                  </a:schemeClr>
                </a:solidFill>
                <a:latin typeface="Berlin Sans FB" panose="020E0602020502020306" pitchFamily="34" charset="0"/>
              </a:rPr>
              <a:t>Measurable</a:t>
            </a:r>
          </a:p>
          <a:p>
            <a:pPr lvl="1"/>
            <a:r>
              <a:rPr lang="en-US" dirty="0">
                <a:solidFill>
                  <a:schemeClr val="accent1">
                    <a:lumMod val="75000"/>
                  </a:schemeClr>
                </a:solidFill>
                <a:latin typeface="Berlin Sans FB" panose="020E0602020502020306" pitchFamily="34" charset="0"/>
              </a:rPr>
              <a:t>Achievable</a:t>
            </a:r>
          </a:p>
          <a:p>
            <a:pPr lvl="1"/>
            <a:r>
              <a:rPr lang="en-US" dirty="0">
                <a:solidFill>
                  <a:schemeClr val="accent1">
                    <a:lumMod val="75000"/>
                  </a:schemeClr>
                </a:solidFill>
                <a:latin typeface="Berlin Sans FB" panose="020E0602020502020306" pitchFamily="34" charset="0"/>
              </a:rPr>
              <a:t>Relevant</a:t>
            </a:r>
          </a:p>
          <a:p>
            <a:pPr lvl="1"/>
            <a:r>
              <a:rPr lang="en-US" dirty="0">
                <a:solidFill>
                  <a:schemeClr val="accent1">
                    <a:lumMod val="75000"/>
                  </a:schemeClr>
                </a:solidFill>
                <a:latin typeface="Berlin Sans FB" panose="020E0602020502020306" pitchFamily="34" charset="0"/>
              </a:rPr>
              <a:t>Time-bound</a:t>
            </a:r>
          </a:p>
          <a:p>
            <a:r>
              <a:rPr lang="en-US" dirty="0">
                <a:solidFill>
                  <a:schemeClr val="accent1">
                    <a:lumMod val="75000"/>
                  </a:schemeClr>
                </a:solidFill>
                <a:latin typeface="Berlin Sans FB" panose="020E0602020502020306" pitchFamily="34" charset="0"/>
              </a:rPr>
              <a:t>Initiatives / Steps / Details</a:t>
            </a:r>
          </a:p>
        </p:txBody>
      </p:sp>
    </p:spTree>
    <p:extLst>
      <p:ext uri="{BB962C8B-B14F-4D97-AF65-F5344CB8AC3E}">
        <p14:creationId xmlns:p14="http://schemas.microsoft.com/office/powerpoint/2010/main" val="2028381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C0DA-B0BD-3BB3-0D4A-1626A5F77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0272D-B97D-8D54-3131-1A95F712A21A}"/>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Stage III: Unitive/Plan – 2 months</a:t>
            </a:r>
          </a:p>
        </p:txBody>
      </p:sp>
      <p:sp>
        <p:nvSpPr>
          <p:cNvPr id="5122" name="Content Placeholder 2">
            <a:extLst>
              <a:ext uri="{FF2B5EF4-FFF2-40B4-BE49-F238E27FC236}">
                <a16:creationId xmlns:a16="http://schemas.microsoft.com/office/drawing/2014/main" id="{A6EFB48A-8EDA-B68E-3AF1-E306A913F52C}"/>
              </a:ext>
            </a:extLst>
          </p:cNvPr>
          <p:cNvSpPr>
            <a:spLocks noGrp="1" noChangeArrowheads="1"/>
          </p:cNvSpPr>
          <p:nvPr>
            <p:ph sz="half" idx="1"/>
          </p:nvPr>
        </p:nvSpPr>
        <p:spPr>
          <a:xfrm>
            <a:off x="457200" y="1200151"/>
            <a:ext cx="8077200" cy="3736974"/>
          </a:xfrm>
        </p:spPr>
        <p:txBody>
          <a:bodyPr/>
          <a:lstStyle/>
          <a:p>
            <a:pPr marL="0" indent="0">
              <a:spcBef>
                <a:spcPts val="0"/>
              </a:spcBef>
              <a:buNone/>
            </a:pPr>
            <a:r>
              <a:rPr lang="en-US" altLang="en-US" sz="2400" dirty="0">
                <a:solidFill>
                  <a:schemeClr val="accent1">
                    <a:lumMod val="75000"/>
                  </a:schemeClr>
                </a:solidFill>
                <a:latin typeface="Berlin Sans FB" panose="020E0602020502020306" pitchFamily="34" charset="0"/>
              </a:rPr>
              <a:t>Steering Committee schedules</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All faculty retreat and review work session </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All faculty action plan session</a:t>
            </a:r>
          </a:p>
          <a:p>
            <a:pPr marL="0" indent="0">
              <a:spcBef>
                <a:spcPts val="0"/>
              </a:spcBef>
              <a:buNone/>
            </a:pPr>
            <a:r>
              <a:rPr lang="en-US" altLang="en-US" sz="2400" dirty="0">
                <a:solidFill>
                  <a:schemeClr val="accent1">
                    <a:lumMod val="75000"/>
                  </a:schemeClr>
                </a:solidFill>
                <a:latin typeface="Berlin Sans FB" panose="020E0602020502020306" pitchFamily="34" charset="0"/>
              </a:rPr>
              <a:t>Steering Committee</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Completes action plan template</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Ensures </a:t>
            </a:r>
            <a:r>
              <a:rPr lang="en-US" altLang="en-US" sz="2000" dirty="0" err="1">
                <a:solidFill>
                  <a:schemeClr val="accent1">
                    <a:lumMod val="75000"/>
                  </a:schemeClr>
                </a:solidFill>
                <a:latin typeface="Berlin Sans FB" panose="020E0602020502020306" pitchFamily="34" charset="0"/>
              </a:rPr>
              <a:t>Accreditrac</a:t>
            </a:r>
            <a:r>
              <a:rPr lang="en-US" altLang="en-US" sz="2000" dirty="0">
                <a:solidFill>
                  <a:schemeClr val="accent1">
                    <a:lumMod val="75000"/>
                  </a:schemeClr>
                </a:solidFill>
                <a:latin typeface="Berlin Sans FB" panose="020E0602020502020306" pitchFamily="34" charset="0"/>
              </a:rPr>
              <a:t> is complete</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Plans for visitation</a:t>
            </a:r>
          </a:p>
          <a:p>
            <a:pPr marL="0" indent="0">
              <a:spcBef>
                <a:spcPts val="0"/>
              </a:spcBef>
              <a:buNone/>
            </a:pPr>
            <a:r>
              <a:rPr lang="en-US" altLang="en-US" sz="2400" dirty="0">
                <a:solidFill>
                  <a:schemeClr val="accent1">
                    <a:lumMod val="75000"/>
                  </a:schemeClr>
                </a:solidFill>
                <a:latin typeface="Berlin Sans FB" panose="020E0602020502020306" pitchFamily="34" charset="0"/>
              </a:rPr>
              <a:t>Leadership</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Reviews all work; meets with diocesan accreditation coordinator</a:t>
            </a:r>
          </a:p>
          <a:p>
            <a:pPr>
              <a:spcBef>
                <a:spcPts val="0"/>
              </a:spcBef>
              <a:buFont typeface="Wingdings" panose="05000000000000000000" pitchFamily="2" charset="2"/>
              <a:buChar char="§"/>
            </a:pPr>
            <a:r>
              <a:rPr lang="en-US" altLang="en-US" sz="2000" dirty="0">
                <a:solidFill>
                  <a:schemeClr val="accent1">
                    <a:lumMod val="75000"/>
                  </a:schemeClr>
                </a:solidFill>
                <a:latin typeface="Berlin Sans FB" panose="020E0602020502020306" pitchFamily="34" charset="0"/>
              </a:rPr>
              <a:t>Clicks Submit 6 weeks prior to site visit</a:t>
            </a:r>
            <a:endParaRPr lang="en-US" altLang="en-US" sz="2000" dirty="0"/>
          </a:p>
        </p:txBody>
      </p:sp>
    </p:spTree>
    <p:extLst>
      <p:ext uri="{BB962C8B-B14F-4D97-AF65-F5344CB8AC3E}">
        <p14:creationId xmlns:p14="http://schemas.microsoft.com/office/powerpoint/2010/main" val="2894649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Resources</a:t>
            </a:r>
          </a:p>
        </p:txBody>
      </p:sp>
      <p:sp>
        <p:nvSpPr>
          <p:cNvPr id="4" name="Content Placeholder 3">
            <a:extLst>
              <a:ext uri="{FF2B5EF4-FFF2-40B4-BE49-F238E27FC236}">
                <a16:creationId xmlns:a16="http://schemas.microsoft.com/office/drawing/2014/main" id="{360CB04B-D821-4B67-B8FC-4BB6E0014ABC}"/>
              </a:ext>
            </a:extLst>
          </p:cNvPr>
          <p:cNvSpPr>
            <a:spLocks noGrp="1"/>
          </p:cNvSpPr>
          <p:nvPr>
            <p:ph sz="half" idx="1"/>
          </p:nvPr>
        </p:nvSpPr>
        <p:spPr>
          <a:xfrm>
            <a:off x="457200" y="1200151"/>
            <a:ext cx="7924800" cy="3736974"/>
          </a:xfrm>
        </p:spPr>
        <p:txBody>
          <a:bodyPr/>
          <a:lstStyle/>
          <a:p>
            <a:pPr>
              <a:buFont typeface="Wingdings" panose="05000000000000000000" pitchFamily="2" charset="2"/>
              <a:buChar char="Ø"/>
            </a:pPr>
            <a:r>
              <a:rPr lang="en-US" dirty="0">
                <a:solidFill>
                  <a:schemeClr val="accent1">
                    <a:lumMod val="75000"/>
                  </a:schemeClr>
                </a:solidFill>
                <a:latin typeface="Berlin Sans FB" panose="020E0602020502020306" pitchFamily="34" charset="0"/>
              </a:rPr>
              <a:t>CIPA Guide 2026</a:t>
            </a:r>
          </a:p>
          <a:p>
            <a:pPr>
              <a:buFont typeface="Wingdings" panose="05000000000000000000" pitchFamily="2" charset="2"/>
              <a:buChar char="Ø"/>
            </a:pPr>
            <a:r>
              <a:rPr lang="en-US" dirty="0">
                <a:solidFill>
                  <a:schemeClr val="accent1">
                    <a:lumMod val="75000"/>
                  </a:schemeClr>
                </a:solidFill>
                <a:latin typeface="Berlin Sans FB" panose="020E0602020502020306" pitchFamily="34" charset="0"/>
              </a:rPr>
              <a:t>Webinars for each Stage; Domain</a:t>
            </a:r>
          </a:p>
          <a:p>
            <a:pPr>
              <a:buFont typeface="Wingdings" panose="05000000000000000000" pitchFamily="2" charset="2"/>
              <a:buChar char="Ø"/>
            </a:pPr>
            <a:r>
              <a:rPr lang="en-US" dirty="0">
                <a:solidFill>
                  <a:schemeClr val="accent1">
                    <a:lumMod val="75000"/>
                  </a:schemeClr>
                </a:solidFill>
                <a:latin typeface="Berlin Sans FB" panose="020E0602020502020306" pitchFamily="34" charset="0"/>
              </a:rPr>
              <a:t>Province-wide Cohort Meetings</a:t>
            </a:r>
          </a:p>
          <a:p>
            <a:pPr marL="0" indent="0">
              <a:buNone/>
            </a:pPr>
            <a:endParaRPr lang="en-US" dirty="0">
              <a:solidFill>
                <a:schemeClr val="accent1">
                  <a:lumMod val="75000"/>
                </a:schemeClr>
              </a:solidFill>
              <a:latin typeface="Berlin Sans FB" panose="020E0602020502020306" pitchFamily="34" charset="0"/>
            </a:endParaRPr>
          </a:p>
          <a:p>
            <a:pPr marL="0" indent="0">
              <a:buNone/>
            </a:pPr>
            <a:endParaRPr lang="en-US" dirty="0">
              <a:solidFill>
                <a:schemeClr val="accent1">
                  <a:lumMod val="75000"/>
                </a:schemeClr>
              </a:solidFill>
              <a:latin typeface="Berlin Sans FB" panose="020E0602020502020306" pitchFamily="34" charset="0"/>
            </a:endParaRPr>
          </a:p>
        </p:txBody>
      </p:sp>
      <p:pic>
        <p:nvPicPr>
          <p:cNvPr id="5" name="Picture 4">
            <a:extLst>
              <a:ext uri="{FF2B5EF4-FFF2-40B4-BE49-F238E27FC236}">
                <a16:creationId xmlns:a16="http://schemas.microsoft.com/office/drawing/2014/main" id="{DFB69525-019B-1CFF-070C-C865023B981D}"/>
              </a:ext>
            </a:extLst>
          </p:cNvPr>
          <p:cNvPicPr>
            <a:picLocks noChangeAspect="1"/>
          </p:cNvPicPr>
          <p:nvPr/>
        </p:nvPicPr>
        <p:blipFill>
          <a:blip r:embed="rId3"/>
          <a:srcRect l="53333" t="2593" r="4166" b="5556"/>
          <a:stretch>
            <a:fillRect/>
          </a:stretch>
        </p:blipFill>
        <p:spPr>
          <a:xfrm>
            <a:off x="5181600" y="2711450"/>
            <a:ext cx="3886200" cy="2362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7D52231A-C5A4-9F39-E5A2-756186E55E07}"/>
              </a:ext>
            </a:extLst>
          </p:cNvPr>
          <p:cNvSpPr txBox="1"/>
          <p:nvPr/>
        </p:nvSpPr>
        <p:spPr>
          <a:xfrm>
            <a:off x="3761302" y="1226936"/>
            <a:ext cx="4596062" cy="369332"/>
          </a:xfrm>
          <a:prstGeom prst="rect">
            <a:avLst/>
          </a:prstGeom>
          <a:noFill/>
        </p:spPr>
        <p:txBody>
          <a:bodyPr wrap="square">
            <a:spAutoFit/>
          </a:bodyPr>
          <a:lstStyle/>
          <a:p>
            <a:r>
              <a:rPr lang="en-US" dirty="0">
                <a:hlinkClick r:id="rId4"/>
              </a:rPr>
              <a:t>https://eas-ed.org/guides-and-handbooks</a:t>
            </a:r>
            <a:r>
              <a:rPr lang="en-US" dirty="0"/>
              <a:t> </a:t>
            </a:r>
          </a:p>
        </p:txBody>
      </p:sp>
    </p:spTree>
    <p:extLst>
      <p:ext uri="{BB962C8B-B14F-4D97-AF65-F5344CB8AC3E}">
        <p14:creationId xmlns:p14="http://schemas.microsoft.com/office/powerpoint/2010/main" val="13322860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Opening Prayer</a:t>
            </a:r>
          </a:p>
        </p:txBody>
      </p:sp>
      <p:sp>
        <p:nvSpPr>
          <p:cNvPr id="5" name="Content Placeholder 4">
            <a:extLst>
              <a:ext uri="{FF2B5EF4-FFF2-40B4-BE49-F238E27FC236}">
                <a16:creationId xmlns:a16="http://schemas.microsoft.com/office/drawing/2014/main" id="{C5FA986B-7C95-4ACA-8DC7-88A1B5AEFCCC}"/>
              </a:ext>
            </a:extLst>
          </p:cNvPr>
          <p:cNvSpPr>
            <a:spLocks noGrp="1"/>
          </p:cNvSpPr>
          <p:nvPr>
            <p:ph idx="1"/>
          </p:nvPr>
        </p:nvSpPr>
        <p:spPr>
          <a:xfrm>
            <a:off x="152400" y="1200150"/>
            <a:ext cx="8915400" cy="3394075"/>
          </a:xfrm>
        </p:spPr>
        <p:txBody>
          <a:bodyPr/>
          <a:lstStyle/>
          <a:p>
            <a:pPr marL="0" indent="0">
              <a:buNone/>
            </a:pPr>
            <a:r>
              <a:rPr lang="en-US" altLang="en-US" sz="2800" dirty="0">
                <a:solidFill>
                  <a:schemeClr val="accent1">
                    <a:lumMod val="75000"/>
                  </a:schemeClr>
                </a:solidFill>
                <a:latin typeface="Berlin Sans FB" panose="020E0602020502020306" pitchFamily="34" charset="0"/>
              </a:rPr>
              <a:t>Come, Holy Spirit, fill the hearts of your faithful and kindle in them the fire of your love. Send forth your Spirit and they shall be created, and you shall renew the face of the earth. </a:t>
            </a:r>
            <a:r>
              <a:rPr lang="en-US" sz="2800" dirty="0">
                <a:solidFill>
                  <a:schemeClr val="accent1">
                    <a:lumMod val="75000"/>
                  </a:schemeClr>
                </a:solidFill>
                <a:latin typeface="Berlin Sans FB" panose="020E0602020502020306" pitchFamily="34" charset="0"/>
              </a:rPr>
              <a:t>Let us pray. </a:t>
            </a:r>
            <a:r>
              <a:rPr lang="en-US" sz="2800" dirty="0">
                <a:solidFill>
                  <a:schemeClr val="accent1">
                    <a:lumMod val="75000"/>
                  </a:schemeClr>
                </a:solidFill>
                <a:latin typeface="Berlin Sans FB Demi" panose="020E0802020502020306" pitchFamily="34" charset="0"/>
              </a:rPr>
              <a:t>O God, who have taught the hearts of the faithful by the light of the Holy Spirit, grant that in the same Spirit we may be truly wise and ever rejoice in his consolation. Through Christ our Lord. Amen.</a:t>
            </a:r>
          </a:p>
          <a:p>
            <a:pPr marL="0" indent="0">
              <a:buNone/>
            </a:pPr>
            <a:r>
              <a:rPr lang="en-US" altLang="en-US" sz="2800" dirty="0">
                <a:solidFill>
                  <a:schemeClr val="accent1">
                    <a:lumMod val="75000"/>
                  </a:schemeClr>
                </a:solidFill>
                <a:latin typeface="Berlin Sans FB" panose="020E0602020502020306" pitchFamily="34" charset="0"/>
              </a:rPr>
              <a:t> </a:t>
            </a:r>
          </a:p>
          <a:p>
            <a:pPr marL="0" indent="0">
              <a:buNone/>
            </a:pPr>
            <a:endParaRPr lang="en-US" sz="28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320709725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2661-A48B-A243-1A2B-7AB03D9CD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BCF9C-88BC-BDD6-8446-C5B1B05C8FD2}"/>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Province-wide Cohort Meetings</a:t>
            </a:r>
          </a:p>
        </p:txBody>
      </p:sp>
      <p:graphicFrame>
        <p:nvGraphicFramePr>
          <p:cNvPr id="6" name="Table 5">
            <a:extLst>
              <a:ext uri="{FF2B5EF4-FFF2-40B4-BE49-F238E27FC236}">
                <a16:creationId xmlns:a16="http://schemas.microsoft.com/office/drawing/2014/main" id="{715FB847-FC53-513B-1E34-0A1A9518EEC0}"/>
              </a:ext>
            </a:extLst>
          </p:cNvPr>
          <p:cNvGraphicFramePr>
            <a:graphicFrameLocks noGrp="1"/>
          </p:cNvGraphicFramePr>
          <p:nvPr>
            <p:extLst>
              <p:ext uri="{D42A27DB-BD31-4B8C-83A1-F6EECF244321}">
                <p14:modId xmlns:p14="http://schemas.microsoft.com/office/powerpoint/2010/main" val="3979759725"/>
              </p:ext>
            </p:extLst>
          </p:nvPr>
        </p:nvGraphicFramePr>
        <p:xfrm>
          <a:off x="457200" y="1063625"/>
          <a:ext cx="2463800" cy="2667000"/>
        </p:xfrm>
        <a:graphic>
          <a:graphicData uri="http://schemas.openxmlformats.org/drawingml/2006/table">
            <a:tbl>
              <a:tblPr/>
              <a:tblGrid>
                <a:gridCol w="2463800">
                  <a:extLst>
                    <a:ext uri="{9D8B030D-6E8A-4147-A177-3AD203B41FA5}">
                      <a16:colId xmlns:a16="http://schemas.microsoft.com/office/drawing/2014/main" val="2198465815"/>
                    </a:ext>
                  </a:extLst>
                </a:gridCol>
              </a:tblGrid>
              <a:tr h="190500">
                <a:tc>
                  <a:txBody>
                    <a:bodyPr/>
                    <a:lstStyle/>
                    <a:p>
                      <a:pPr algn="l" fontAlgn="b">
                        <a:buNone/>
                      </a:pPr>
                      <a:r>
                        <a:rPr lang="en-US" sz="1100" b="1" i="0" u="none" strike="noStrike" dirty="0">
                          <a:solidFill>
                            <a:srgbClr val="000000"/>
                          </a:solidFill>
                          <a:effectLst/>
                          <a:latin typeface="Aptos Narrow" panose="020B0004020202020204" pitchFamily="34" charset="0"/>
                        </a:rPr>
                        <a:t>FALL CIPA COHORT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0646088"/>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Basilica School of St. Mary Star of the 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3039727"/>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Epiphany Catholic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187775906"/>
                  </a:ext>
                </a:extLst>
              </a:tr>
              <a:tr h="190500">
                <a:tc>
                  <a:txBody>
                    <a:bodyPr/>
                    <a:lstStyle/>
                    <a:p>
                      <a:pPr algn="l" fontAlgn="b">
                        <a:buNone/>
                      </a:pPr>
                      <a:r>
                        <a:rPr lang="en-US" sz="1100" b="0" i="0" u="none" strike="noStrike" dirty="0">
                          <a:solidFill>
                            <a:srgbClr val="000000"/>
                          </a:solidFill>
                          <a:effectLst/>
                          <a:latin typeface="Aptos Narrow" panose="020B0004020202020204" pitchFamily="34" charset="0"/>
                        </a:rPr>
                        <a:t>Marian Center School &amp;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411372331"/>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St. Rose of Lima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631667685"/>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St. Malachy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673983488"/>
                  </a:ext>
                </a:extLst>
              </a:tr>
              <a:tr h="190500">
                <a:tc>
                  <a:txBody>
                    <a:bodyPr/>
                    <a:lstStyle/>
                    <a:p>
                      <a:pPr algn="l" fontAlgn="b">
                        <a:buNone/>
                      </a:pPr>
                      <a:r>
                        <a:rPr lang="en-US" sz="1100" b="0" i="0" u="none" strike="noStrike" dirty="0">
                          <a:solidFill>
                            <a:srgbClr val="000000"/>
                          </a:solidFill>
                          <a:effectLst/>
                          <a:latin typeface="Aptos Narrow" panose="020B0004020202020204" pitchFamily="34" charset="0"/>
                        </a:rPr>
                        <a:t>Blessed Trinity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073140582"/>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Father Lopez Catholic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103152330"/>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St. Joseph Catholic School, Palm Bay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071720225"/>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Cathedral Parish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2246097091"/>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St. Matthew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233742766"/>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Mother Teresa of Calcutta Catholic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78486419"/>
                  </a:ext>
                </a:extLst>
              </a:tr>
              <a:tr h="190500">
                <a:tc>
                  <a:txBody>
                    <a:bodyPr/>
                    <a:lstStyle/>
                    <a:p>
                      <a:pPr algn="l" fontAlgn="b">
                        <a:buNone/>
                      </a:pPr>
                      <a:r>
                        <a:rPr lang="en-US" sz="1100" b="0" i="0" u="none" strike="noStrike">
                          <a:solidFill>
                            <a:srgbClr val="000000"/>
                          </a:solidFill>
                          <a:effectLst/>
                          <a:latin typeface="Aptos Narrow" panose="020B0004020202020204" pitchFamily="34" charset="0"/>
                        </a:rPr>
                        <a:t>St. Patrick Catholic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238322474"/>
                  </a:ext>
                </a:extLst>
              </a:tr>
              <a:tr h="190500">
                <a:tc>
                  <a:txBody>
                    <a:bodyPr/>
                    <a:lstStyle/>
                    <a:p>
                      <a:pPr algn="l" fontAlgn="b">
                        <a:buNone/>
                      </a:pPr>
                      <a:r>
                        <a:rPr lang="en-US" sz="1100" b="0" i="0" u="none" strike="noStrike" dirty="0">
                          <a:solidFill>
                            <a:srgbClr val="000000"/>
                          </a:solidFill>
                          <a:effectLst/>
                          <a:latin typeface="Aptos Narrow" panose="020B0004020202020204" pitchFamily="34" charset="0"/>
                        </a:rPr>
                        <a:t>St. Elizabeth </a:t>
                      </a:r>
                      <a:r>
                        <a:rPr lang="en-US" sz="1100" b="0" i="0" u="none" strike="noStrike">
                          <a:solidFill>
                            <a:srgbClr val="000000"/>
                          </a:solidFill>
                          <a:effectLst/>
                          <a:latin typeface="Aptos Narrow" panose="020B0004020202020204" pitchFamily="34" charset="0"/>
                        </a:rPr>
                        <a:t>Ann Seton</a:t>
                      </a:r>
                      <a:endParaRPr lang="en-US" sz="11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868182640"/>
                  </a:ext>
                </a:extLst>
              </a:tr>
            </a:tbl>
          </a:graphicData>
        </a:graphic>
      </p:graphicFrame>
      <p:graphicFrame>
        <p:nvGraphicFramePr>
          <p:cNvPr id="8" name="Table 7">
            <a:extLst>
              <a:ext uri="{FF2B5EF4-FFF2-40B4-BE49-F238E27FC236}">
                <a16:creationId xmlns:a16="http://schemas.microsoft.com/office/drawing/2014/main" id="{34419C2C-7565-017C-8211-252B962FF354}"/>
              </a:ext>
            </a:extLst>
          </p:cNvPr>
          <p:cNvGraphicFramePr>
            <a:graphicFrameLocks noGrp="1"/>
          </p:cNvGraphicFramePr>
          <p:nvPr>
            <p:extLst>
              <p:ext uri="{D42A27DB-BD31-4B8C-83A1-F6EECF244321}">
                <p14:modId xmlns:p14="http://schemas.microsoft.com/office/powerpoint/2010/main" val="1420979266"/>
              </p:ext>
            </p:extLst>
          </p:nvPr>
        </p:nvGraphicFramePr>
        <p:xfrm>
          <a:off x="3810000" y="1063625"/>
          <a:ext cx="2694176" cy="3902492"/>
        </p:xfrm>
        <a:graphic>
          <a:graphicData uri="http://schemas.openxmlformats.org/drawingml/2006/table">
            <a:tbl>
              <a:tblPr/>
              <a:tblGrid>
                <a:gridCol w="2694176">
                  <a:extLst>
                    <a:ext uri="{9D8B030D-6E8A-4147-A177-3AD203B41FA5}">
                      <a16:colId xmlns:a16="http://schemas.microsoft.com/office/drawing/2014/main" val="3534785647"/>
                    </a:ext>
                  </a:extLst>
                </a:gridCol>
              </a:tblGrid>
              <a:tr h="177386">
                <a:tc>
                  <a:txBody>
                    <a:bodyPr/>
                    <a:lstStyle/>
                    <a:p>
                      <a:pPr algn="l" fontAlgn="b">
                        <a:buNone/>
                      </a:pPr>
                      <a:r>
                        <a:rPr lang="en-US" sz="1100" b="1" i="0" u="none" strike="noStrike" dirty="0">
                          <a:solidFill>
                            <a:srgbClr val="000000"/>
                          </a:solidFill>
                          <a:effectLst/>
                          <a:latin typeface="Aptos Narrow" panose="020B0004020202020204" pitchFamily="34" charset="0"/>
                        </a:rPr>
                        <a:t>SPRING CIPA COHORT</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3396026"/>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Annunciation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426770766"/>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Ambrose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700340113"/>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Anthony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764180907"/>
                  </a:ext>
                </a:extLst>
              </a:tr>
              <a:tr h="177386">
                <a:tc>
                  <a:txBody>
                    <a:bodyPr/>
                    <a:lstStyle/>
                    <a:p>
                      <a:pPr algn="l" fontAlgn="b">
                        <a:buNone/>
                      </a:pPr>
                      <a:r>
                        <a:rPr lang="en-US" sz="1100" b="0" i="0" u="none" strike="noStrike" dirty="0">
                          <a:solidFill>
                            <a:srgbClr val="000000"/>
                          </a:solidFill>
                          <a:effectLst/>
                          <a:latin typeface="Aptos Narrow" panose="020B0004020202020204" pitchFamily="34" charset="0"/>
                        </a:rPr>
                        <a:t>St. John the Apostle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145449149"/>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Mary's Cathedral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84821592"/>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Good Shepherd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643874372"/>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Margaret Mary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954220672"/>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Peter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105063453"/>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John Carroll Catholic HS</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739732001"/>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Anastasia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601329790"/>
                  </a:ext>
                </a:extLst>
              </a:tr>
              <a:tr h="177386">
                <a:tc>
                  <a:txBody>
                    <a:bodyPr/>
                    <a:lstStyle/>
                    <a:p>
                      <a:pPr algn="l" fontAlgn="b">
                        <a:buNone/>
                      </a:pPr>
                      <a:r>
                        <a:rPr lang="en-US" sz="1100" b="0" i="0" u="none" strike="noStrike" dirty="0">
                          <a:solidFill>
                            <a:srgbClr val="000000"/>
                          </a:solidFill>
                          <a:effectLst/>
                          <a:latin typeface="Aptos Narrow" panose="020B0004020202020204" pitchFamily="34" charset="0"/>
                        </a:rPr>
                        <a:t>Little Flower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441216394"/>
                  </a:ext>
                </a:extLst>
              </a:tr>
              <a:tr h="177386">
                <a:tc>
                  <a:txBody>
                    <a:bodyPr/>
                    <a:lstStyle/>
                    <a:p>
                      <a:pPr algn="l" fontAlgn="b">
                        <a:buNone/>
                      </a:pPr>
                      <a:r>
                        <a:rPr lang="en-US" sz="1100" b="0" i="0" u="none" strike="noStrike" dirty="0">
                          <a:solidFill>
                            <a:srgbClr val="000000"/>
                          </a:solidFill>
                          <a:effectLst/>
                          <a:latin typeface="Aptos Narrow" panose="020B0004020202020204" pitchFamily="34" charset="0"/>
                        </a:rPr>
                        <a:t>St. John Catholic Academy</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080747956"/>
                  </a:ext>
                </a:extLst>
              </a:tr>
              <a:tr h="177386">
                <a:tc>
                  <a:txBody>
                    <a:bodyPr/>
                    <a:lstStyle/>
                    <a:p>
                      <a:pPr algn="l" fontAlgn="b">
                        <a:buNone/>
                      </a:pPr>
                      <a:r>
                        <a:rPr lang="en-US" sz="1100" b="0" i="0" u="none" strike="noStrike" dirty="0">
                          <a:solidFill>
                            <a:srgbClr val="000000"/>
                          </a:solidFill>
                          <a:effectLst/>
                          <a:latin typeface="Aptos Narrow" panose="020B0004020202020204" pitchFamily="34" charset="0"/>
                        </a:rPr>
                        <a:t>Epiphany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798219045"/>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San Juan del Rio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1664542705"/>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Paul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149307868"/>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Clearwater Central Catholic HS</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087762538"/>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Anthony Catholic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3252027046"/>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St. Petersburg Catholic HS</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56614253"/>
                  </a:ext>
                </a:extLst>
              </a:tr>
              <a:tr h="177386">
                <a:tc>
                  <a:txBody>
                    <a:bodyPr/>
                    <a:lstStyle/>
                    <a:p>
                      <a:pPr algn="l" fontAlgn="b">
                        <a:buNone/>
                      </a:pPr>
                      <a:r>
                        <a:rPr lang="en-US" sz="1100" b="0" i="0" u="none" strike="noStrike">
                          <a:solidFill>
                            <a:srgbClr val="000000"/>
                          </a:solidFill>
                          <a:effectLst/>
                          <a:latin typeface="Aptos Narrow" panose="020B0004020202020204" pitchFamily="34" charset="0"/>
                        </a:rPr>
                        <a:t>Bishop Verot Catholic HS</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071236389"/>
                  </a:ext>
                </a:extLst>
              </a:tr>
              <a:tr h="177386">
                <a:tc>
                  <a:txBody>
                    <a:bodyPr/>
                    <a:lstStyle/>
                    <a:p>
                      <a:pPr algn="l" fontAlgn="b">
                        <a:buNone/>
                      </a:pPr>
                      <a:r>
                        <a:rPr lang="pt-BR" sz="1100" b="0" i="0" u="none" strike="noStrike">
                          <a:solidFill>
                            <a:srgbClr val="000000"/>
                          </a:solidFill>
                          <a:effectLst/>
                          <a:latin typeface="Aptos Narrow" panose="020B0004020202020204" pitchFamily="34" charset="0"/>
                        </a:rPr>
                        <a:t>Rhodora Donahue Academy at Ave Maria</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172984512"/>
                  </a:ext>
                </a:extLst>
              </a:tr>
              <a:tr h="177386">
                <a:tc>
                  <a:txBody>
                    <a:bodyPr/>
                    <a:lstStyle/>
                    <a:p>
                      <a:pPr algn="l" fontAlgn="b">
                        <a:buNone/>
                      </a:pPr>
                      <a:r>
                        <a:rPr lang="en-US" sz="1100" b="0" i="0" u="none" strike="noStrike" dirty="0">
                          <a:solidFill>
                            <a:srgbClr val="000000"/>
                          </a:solidFill>
                          <a:effectLst/>
                          <a:latin typeface="Aptos Narrow" panose="020B0004020202020204" pitchFamily="34" charset="0"/>
                        </a:rPr>
                        <a:t>St. Francis Xavier School</a:t>
                      </a:r>
                    </a:p>
                  </a:txBody>
                  <a:tcPr marL="7378" marR="7378" marT="7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188775761"/>
                  </a:ext>
                </a:extLst>
              </a:tr>
            </a:tbl>
          </a:graphicData>
        </a:graphic>
      </p:graphicFrame>
      <p:sp>
        <p:nvSpPr>
          <p:cNvPr id="9" name="TextBox 8">
            <a:extLst>
              <a:ext uri="{FF2B5EF4-FFF2-40B4-BE49-F238E27FC236}">
                <a16:creationId xmlns:a16="http://schemas.microsoft.com/office/drawing/2014/main" id="{D78E52DF-8BC6-E0C8-FA28-83AEB33192B0}"/>
              </a:ext>
            </a:extLst>
          </p:cNvPr>
          <p:cNvSpPr txBox="1"/>
          <p:nvPr/>
        </p:nvSpPr>
        <p:spPr>
          <a:xfrm>
            <a:off x="408176" y="3790950"/>
            <a:ext cx="2438400" cy="923330"/>
          </a:xfrm>
          <a:prstGeom prst="rect">
            <a:avLst/>
          </a:prstGeom>
          <a:noFill/>
        </p:spPr>
        <p:txBody>
          <a:bodyPr wrap="square" rtlCol="0">
            <a:spAutoFit/>
          </a:bodyPr>
          <a:lstStyle/>
          <a:p>
            <a:r>
              <a:rPr lang="en-US" dirty="0">
                <a:solidFill>
                  <a:schemeClr val="accent1">
                    <a:lumMod val="75000"/>
                  </a:schemeClr>
                </a:solidFill>
              </a:rPr>
              <a:t>Fall CIPA Cohort first meeting: July 29 at 10 a.m., Eastern</a:t>
            </a:r>
          </a:p>
        </p:txBody>
      </p:sp>
      <p:sp>
        <p:nvSpPr>
          <p:cNvPr id="10" name="TextBox 9">
            <a:extLst>
              <a:ext uri="{FF2B5EF4-FFF2-40B4-BE49-F238E27FC236}">
                <a16:creationId xmlns:a16="http://schemas.microsoft.com/office/drawing/2014/main" id="{793956ED-27CC-1D11-F3C8-62999B3AE586}"/>
              </a:ext>
            </a:extLst>
          </p:cNvPr>
          <p:cNvSpPr txBox="1"/>
          <p:nvPr/>
        </p:nvSpPr>
        <p:spPr>
          <a:xfrm>
            <a:off x="6518175" y="2038350"/>
            <a:ext cx="2438400" cy="923330"/>
          </a:xfrm>
          <a:prstGeom prst="rect">
            <a:avLst/>
          </a:prstGeom>
          <a:noFill/>
        </p:spPr>
        <p:txBody>
          <a:bodyPr wrap="square" rtlCol="0">
            <a:spAutoFit/>
          </a:bodyPr>
          <a:lstStyle/>
          <a:p>
            <a:r>
              <a:rPr lang="en-US" dirty="0">
                <a:solidFill>
                  <a:schemeClr val="accent1">
                    <a:lumMod val="75000"/>
                  </a:schemeClr>
                </a:solidFill>
              </a:rPr>
              <a:t>Spring CIPA Cohort first meeting: July 30 at 10 a.m., Eastern</a:t>
            </a:r>
          </a:p>
        </p:txBody>
      </p:sp>
    </p:spTree>
    <p:extLst>
      <p:ext uri="{BB962C8B-B14F-4D97-AF65-F5344CB8AC3E}">
        <p14:creationId xmlns:p14="http://schemas.microsoft.com/office/powerpoint/2010/main" val="427513730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Next Steps</a:t>
            </a:r>
          </a:p>
        </p:txBody>
      </p:sp>
      <p:sp>
        <p:nvSpPr>
          <p:cNvPr id="4" name="Content Placeholder 3">
            <a:extLst>
              <a:ext uri="{FF2B5EF4-FFF2-40B4-BE49-F238E27FC236}">
                <a16:creationId xmlns:a16="http://schemas.microsoft.com/office/drawing/2014/main" id="{360CB04B-D821-4B67-B8FC-4BB6E0014ABC}"/>
              </a:ext>
            </a:extLst>
          </p:cNvPr>
          <p:cNvSpPr>
            <a:spLocks noGrp="1"/>
          </p:cNvSpPr>
          <p:nvPr>
            <p:ph sz="half" idx="1"/>
          </p:nvPr>
        </p:nvSpPr>
        <p:spPr>
          <a:xfrm>
            <a:off x="457200" y="1200151"/>
            <a:ext cx="7924800" cy="3736974"/>
          </a:xfrm>
        </p:spPr>
        <p:txBody>
          <a:bodyPr/>
          <a:lstStyle/>
          <a:p>
            <a:pPr>
              <a:buFont typeface="Wingdings" panose="05000000000000000000" pitchFamily="2" charset="2"/>
              <a:buChar char="§"/>
            </a:pPr>
            <a:r>
              <a:rPr lang="en-US" dirty="0">
                <a:solidFill>
                  <a:schemeClr val="accent1">
                    <a:lumMod val="75000"/>
                  </a:schemeClr>
                </a:solidFill>
                <a:latin typeface="Berlin Sans FB" panose="020E0602020502020306" pitchFamily="34" charset="0"/>
              </a:rPr>
              <a:t>Review CIPA Guide</a:t>
            </a:r>
          </a:p>
          <a:p>
            <a:pPr>
              <a:buFont typeface="Wingdings" panose="05000000000000000000" pitchFamily="2" charset="2"/>
              <a:buChar char="§"/>
            </a:pPr>
            <a:r>
              <a:rPr lang="en-US" dirty="0">
                <a:solidFill>
                  <a:schemeClr val="accent1">
                    <a:lumMod val="75000"/>
                  </a:schemeClr>
                </a:solidFill>
                <a:latin typeface="Berlin Sans FB" panose="020E0602020502020306" pitchFamily="34" charset="0"/>
              </a:rPr>
              <a:t>Select Steering Committee</a:t>
            </a:r>
          </a:p>
          <a:p>
            <a:pPr>
              <a:buFont typeface="Wingdings" panose="05000000000000000000" pitchFamily="2" charset="2"/>
              <a:buChar char="§"/>
            </a:pPr>
            <a:r>
              <a:rPr lang="en-US" dirty="0">
                <a:solidFill>
                  <a:schemeClr val="accent1">
                    <a:lumMod val="75000"/>
                  </a:schemeClr>
                </a:solidFill>
                <a:latin typeface="Berlin Sans FB" panose="020E0602020502020306" pitchFamily="34" charset="0"/>
              </a:rPr>
              <a:t>Send Steering Committee Co-chairs information to Shelley Bosko: </a:t>
            </a:r>
            <a:r>
              <a:rPr lang="en-US" dirty="0">
                <a:solidFill>
                  <a:schemeClr val="accent1">
                    <a:lumMod val="75000"/>
                  </a:schemeClr>
                </a:solidFill>
                <a:latin typeface="Berlin Sans FB" panose="020E0602020502020306" pitchFamily="34" charset="0"/>
                <a:hlinkClick r:id="rId3"/>
              </a:rPr>
              <a:t>sbosko@flacathconf.org</a:t>
            </a:r>
            <a:r>
              <a:rPr lang="en-US" dirty="0">
                <a:solidFill>
                  <a:schemeClr val="accent1">
                    <a:lumMod val="75000"/>
                  </a:schemeClr>
                </a:solidFill>
                <a:latin typeface="Berlin Sans FB" panose="020E0602020502020306" pitchFamily="34" charset="0"/>
              </a:rPr>
              <a:t> </a:t>
            </a:r>
          </a:p>
          <a:p>
            <a:pPr>
              <a:buFont typeface="Wingdings" panose="05000000000000000000" pitchFamily="2" charset="2"/>
              <a:buChar char="§"/>
            </a:pPr>
            <a:r>
              <a:rPr lang="en-US" dirty="0">
                <a:solidFill>
                  <a:schemeClr val="accent1">
                    <a:lumMod val="75000"/>
                  </a:schemeClr>
                </a:solidFill>
                <a:latin typeface="Berlin Sans FB" panose="020E0602020502020306" pitchFamily="34" charset="0"/>
              </a:rPr>
              <a:t>Attend first Cohort meetings via Teams in July</a:t>
            </a:r>
          </a:p>
        </p:txBody>
      </p:sp>
    </p:spTree>
    <p:extLst>
      <p:ext uri="{BB962C8B-B14F-4D97-AF65-F5344CB8AC3E}">
        <p14:creationId xmlns:p14="http://schemas.microsoft.com/office/powerpoint/2010/main" val="361005982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dirty="0">
                <a:solidFill>
                  <a:schemeClr val="bg1"/>
                </a:solidFill>
              </a:rPr>
              <a:t>Questions</a:t>
            </a:r>
          </a:p>
        </p:txBody>
      </p:sp>
      <p:sp>
        <p:nvSpPr>
          <p:cNvPr id="5" name="Content Placeholder 2">
            <a:extLst>
              <a:ext uri="{FF2B5EF4-FFF2-40B4-BE49-F238E27FC236}">
                <a16:creationId xmlns:a16="http://schemas.microsoft.com/office/drawing/2014/main" id="{11F7AF0C-EA9E-4CF7-90B8-B33745166770}"/>
              </a:ext>
            </a:extLst>
          </p:cNvPr>
          <p:cNvSpPr>
            <a:spLocks noGrp="1"/>
          </p:cNvSpPr>
          <p:nvPr>
            <p:ph idx="1"/>
          </p:nvPr>
        </p:nvSpPr>
        <p:spPr>
          <a:xfrm>
            <a:off x="990600" y="1749425"/>
            <a:ext cx="3657600" cy="3394075"/>
          </a:xfrm>
        </p:spPr>
        <p:txBody>
          <a:bodyPr/>
          <a:lstStyle/>
          <a:p>
            <a:pPr marL="0" indent="0">
              <a:lnSpc>
                <a:spcPct val="100000"/>
              </a:lnSpc>
              <a:spcBef>
                <a:spcPts val="0"/>
              </a:spcBef>
              <a:buNone/>
            </a:pPr>
            <a:r>
              <a:rPr lang="en-US" sz="2400" dirty="0">
                <a:solidFill>
                  <a:schemeClr val="accent1">
                    <a:lumMod val="75000"/>
                  </a:schemeClr>
                </a:solidFill>
                <a:latin typeface="Berlin Sans FB" panose="020E0602020502020306" pitchFamily="34" charset="0"/>
              </a:rPr>
              <a:t>Shelley Bosko</a:t>
            </a:r>
          </a:p>
          <a:p>
            <a:pPr marL="0" indent="0">
              <a:lnSpc>
                <a:spcPct val="100000"/>
              </a:lnSpc>
              <a:spcBef>
                <a:spcPts val="0"/>
              </a:spcBef>
              <a:buNone/>
            </a:pPr>
            <a:r>
              <a:rPr lang="en-US" sz="2400" dirty="0">
                <a:solidFill>
                  <a:schemeClr val="accent1">
                    <a:lumMod val="75000"/>
                  </a:schemeClr>
                </a:solidFill>
                <a:latin typeface="Berlin Sans FB" panose="020E0602020502020306" pitchFamily="34" charset="0"/>
              </a:rPr>
              <a:t>Associate for Accreditation</a:t>
            </a:r>
          </a:p>
          <a:p>
            <a:pPr marL="0" indent="0">
              <a:lnSpc>
                <a:spcPct val="100000"/>
              </a:lnSpc>
              <a:spcBef>
                <a:spcPts val="0"/>
              </a:spcBef>
              <a:buNone/>
            </a:pPr>
            <a:r>
              <a:rPr lang="en-US" sz="2400" dirty="0">
                <a:latin typeface="Berlin Sans FB" panose="020E0602020502020306" pitchFamily="34" charset="0"/>
                <a:hlinkClick r:id="rId3"/>
              </a:rPr>
              <a:t>sbosko@flacathconf.org</a:t>
            </a:r>
            <a:endParaRPr lang="en-US" sz="2400" dirty="0">
              <a:latin typeface="Berlin Sans FB" panose="020E0602020502020306" pitchFamily="34" charset="0"/>
            </a:endParaRPr>
          </a:p>
          <a:p>
            <a:pPr marL="0" indent="0">
              <a:spcBef>
                <a:spcPts val="0"/>
              </a:spcBef>
              <a:buNone/>
            </a:pPr>
            <a:r>
              <a:rPr lang="en-US" sz="2400" dirty="0">
                <a:solidFill>
                  <a:schemeClr val="accent1">
                    <a:lumMod val="75000"/>
                  </a:schemeClr>
                </a:solidFill>
                <a:latin typeface="Berlin Sans FB" panose="020E0602020502020306" pitchFamily="34" charset="0"/>
                <a:cs typeface="Arial" panose="020B0604020202020204" pitchFamily="34" charset="0"/>
              </a:rPr>
              <a:t>407-404-0766</a:t>
            </a:r>
          </a:p>
          <a:p>
            <a:pPr marL="0" indent="0">
              <a:buNone/>
            </a:pPr>
            <a:endParaRPr lang="en-US" sz="2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45BA734E-C590-D0F3-C12E-C1F123BC2065}"/>
              </a:ext>
            </a:extLst>
          </p:cNvPr>
          <p:cNvSpPr txBox="1">
            <a:spLocks/>
          </p:cNvSpPr>
          <p:nvPr/>
        </p:nvSpPr>
        <p:spPr bwMode="auto">
          <a:xfrm>
            <a:off x="5029200" y="1749425"/>
            <a:ext cx="3657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accent1">
                    <a:lumMod val="75000"/>
                  </a:schemeClr>
                </a:solidFill>
                <a:latin typeface="Berlin Sans FB" panose="020E0602020502020306" pitchFamily="34" charset="0"/>
              </a:rPr>
              <a:t>Mary Camp</a:t>
            </a:r>
          </a:p>
          <a:p>
            <a:pPr marL="0" indent="0">
              <a:spcBef>
                <a:spcPts val="0"/>
              </a:spcBef>
              <a:buFont typeface="Arial" panose="020B0604020202020204" pitchFamily="34" charset="0"/>
              <a:buNone/>
            </a:pPr>
            <a:r>
              <a:rPr lang="en-US" sz="2400" dirty="0">
                <a:solidFill>
                  <a:schemeClr val="accent1">
                    <a:lumMod val="75000"/>
                  </a:schemeClr>
                </a:solidFill>
                <a:latin typeface="Berlin Sans FB" panose="020E0602020502020306" pitchFamily="34" charset="0"/>
              </a:rPr>
              <a:t>Director of Accreditation</a:t>
            </a:r>
          </a:p>
          <a:p>
            <a:pPr marL="0" indent="0">
              <a:spcBef>
                <a:spcPts val="0"/>
              </a:spcBef>
              <a:buFont typeface="Arial" panose="020B0604020202020204" pitchFamily="34" charset="0"/>
              <a:buNone/>
            </a:pPr>
            <a:r>
              <a:rPr lang="en-US" sz="2400" dirty="0">
                <a:latin typeface="Berlin Sans FB" panose="020E0602020502020306" pitchFamily="34" charset="0"/>
                <a:hlinkClick r:id="rId4"/>
              </a:rPr>
              <a:t>mcamp@flacathconf.org</a:t>
            </a:r>
            <a:r>
              <a:rPr lang="en-US" sz="2400" dirty="0">
                <a:latin typeface="Berlin Sans FB" panose="020E0602020502020306" pitchFamily="34" charset="0"/>
              </a:rPr>
              <a:t> </a:t>
            </a:r>
          </a:p>
          <a:p>
            <a:pPr marL="0" indent="0">
              <a:spcBef>
                <a:spcPts val="0"/>
              </a:spcBef>
              <a:buFont typeface="Arial" panose="020B0604020202020204" pitchFamily="34" charset="0"/>
              <a:buNone/>
            </a:pPr>
            <a:r>
              <a:rPr lang="en-US" sz="2400" dirty="0">
                <a:solidFill>
                  <a:schemeClr val="accent1">
                    <a:lumMod val="75000"/>
                  </a:schemeClr>
                </a:solidFill>
                <a:latin typeface="Berlin Sans FB" panose="020E0602020502020306" pitchFamily="34" charset="0"/>
              </a:rPr>
              <a:t>850-224-7906</a:t>
            </a:r>
          </a:p>
          <a:p>
            <a:pPr marL="0" indent="0">
              <a:buFont typeface="Arial" panose="020B0604020202020204" pitchFamily="34" charset="0"/>
              <a:buNone/>
            </a:pPr>
            <a:endParaRPr lang="en-US" sz="2400" dirty="0">
              <a:latin typeface="Berlin Sans FB" panose="020E0602020502020306" pitchFamily="34" charset="0"/>
            </a:endParaRPr>
          </a:p>
        </p:txBody>
      </p:sp>
    </p:spTree>
    <p:extLst>
      <p:ext uri="{BB962C8B-B14F-4D97-AF65-F5344CB8AC3E}">
        <p14:creationId xmlns:p14="http://schemas.microsoft.com/office/powerpoint/2010/main" val="176944596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B34F-A16D-A8ED-7BCA-E2C106EFD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ADA8E-6344-9AB8-36BE-17C9EE67040A}"/>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dirty="0">
                <a:solidFill>
                  <a:schemeClr val="bg1"/>
                </a:solidFill>
              </a:rPr>
              <a:t>Closing Prayer (from the concluding retreat)</a:t>
            </a:r>
          </a:p>
        </p:txBody>
      </p:sp>
      <p:sp>
        <p:nvSpPr>
          <p:cNvPr id="4" name="Content Placeholder 3">
            <a:extLst>
              <a:ext uri="{FF2B5EF4-FFF2-40B4-BE49-F238E27FC236}">
                <a16:creationId xmlns:a16="http://schemas.microsoft.com/office/drawing/2014/main" id="{3C63A401-0F79-C0D2-B127-90D05237508C}"/>
              </a:ext>
            </a:extLst>
          </p:cNvPr>
          <p:cNvSpPr>
            <a:spLocks noGrp="1"/>
          </p:cNvSpPr>
          <p:nvPr>
            <p:ph sz="half" idx="1"/>
          </p:nvPr>
        </p:nvSpPr>
        <p:spPr>
          <a:xfrm>
            <a:off x="457200" y="1200151"/>
            <a:ext cx="7924800" cy="3736974"/>
          </a:xfrm>
        </p:spPr>
        <p:txBody>
          <a:bodyPr/>
          <a:lstStyle/>
          <a:p>
            <a:pPr marL="0" indent="0">
              <a:buNone/>
            </a:pPr>
            <a:r>
              <a:rPr lang="en-US" dirty="0">
                <a:solidFill>
                  <a:schemeClr val="accent1">
                    <a:lumMod val="75000"/>
                  </a:schemeClr>
                </a:solidFill>
                <a:latin typeface="Berlin Sans FB" panose="020E0602020502020306" pitchFamily="34" charset="0"/>
              </a:rPr>
              <a:t>Eph 3:20-21: Now to him who is able to accomplish far more than all we ask or imagine, by the power at work within us, to him be glory in the church and in Christ Jesus to all generations, forever and ever. Amen.</a:t>
            </a:r>
          </a:p>
          <a:p>
            <a:pPr marL="0" indent="0">
              <a:buNone/>
            </a:pPr>
            <a:endParaRPr lang="en-US"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07368425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361E86-F421-1E3C-DCC6-019238EB2ECE}"/>
              </a:ext>
            </a:extLst>
          </p:cNvPr>
          <p:cNvSpPr>
            <a:spLocks noGrp="1"/>
          </p:cNvSpPr>
          <p:nvPr>
            <p:ph type="body" idx="1"/>
          </p:nvPr>
        </p:nvSpPr>
        <p:spPr>
          <a:xfrm>
            <a:off x="457200" y="1151335"/>
            <a:ext cx="2286000" cy="479822"/>
          </a:xfrm>
        </p:spPr>
        <p:txBody>
          <a:bodyPr>
            <a:normAutofit lnSpcReduction="10000"/>
          </a:bodyPr>
          <a:lstStyle/>
          <a:p>
            <a:r>
              <a:rPr lang="en-US" sz="2800" b="0" dirty="0">
                <a:solidFill>
                  <a:schemeClr val="accent1">
                    <a:lumMod val="75000"/>
                  </a:schemeClr>
                </a:solidFill>
                <a:latin typeface="Berlin Sans FB" panose="020E0602020502020306" pitchFamily="34" charset="0"/>
              </a:rPr>
              <a:t>Stage I</a:t>
            </a:r>
          </a:p>
        </p:txBody>
      </p:sp>
      <p:sp>
        <p:nvSpPr>
          <p:cNvPr id="7" name="Content Placeholder 6">
            <a:extLst>
              <a:ext uri="{FF2B5EF4-FFF2-40B4-BE49-F238E27FC236}">
                <a16:creationId xmlns:a16="http://schemas.microsoft.com/office/drawing/2014/main" id="{1C8DF1BD-C641-7E2F-3E99-A26A2C6B443C}"/>
              </a:ext>
            </a:extLst>
          </p:cNvPr>
          <p:cNvSpPr>
            <a:spLocks noGrp="1"/>
          </p:cNvSpPr>
          <p:nvPr>
            <p:ph sz="half" idx="2"/>
          </p:nvPr>
        </p:nvSpPr>
        <p:spPr>
          <a:xfrm>
            <a:off x="457200" y="1631156"/>
            <a:ext cx="2286000" cy="2963466"/>
          </a:xfrm>
        </p:spPr>
        <p:txBody>
          <a:bodyPr/>
          <a:lstStyle/>
          <a:p>
            <a:pPr marL="0" indent="0">
              <a:buNone/>
            </a:pPr>
            <a:r>
              <a:rPr lang="en-US" dirty="0">
                <a:solidFill>
                  <a:schemeClr val="accent1">
                    <a:lumMod val="75000"/>
                  </a:schemeClr>
                </a:solidFill>
                <a:latin typeface="Berlin Sans FB" panose="020E0602020502020306" pitchFamily="34" charset="0"/>
              </a:rPr>
              <a:t>Purgative/ Reflective </a:t>
            </a:r>
          </a:p>
          <a:p>
            <a:pPr marL="0" indent="0">
              <a:buNone/>
            </a:pPr>
            <a:r>
              <a:rPr lang="en-US" dirty="0">
                <a:solidFill>
                  <a:schemeClr val="accent1">
                    <a:lumMod val="75000"/>
                  </a:schemeClr>
                </a:solidFill>
                <a:latin typeface="Berlin Sans FB" panose="020E0602020502020306" pitchFamily="34" charset="0"/>
              </a:rPr>
              <a:t>(3 months)</a:t>
            </a:r>
          </a:p>
          <a:p>
            <a:pPr marL="0" indent="0">
              <a:buNone/>
            </a:pPr>
            <a:r>
              <a:rPr lang="en-US" dirty="0">
                <a:solidFill>
                  <a:schemeClr val="accent1">
                    <a:lumMod val="75000"/>
                  </a:schemeClr>
                </a:solidFill>
                <a:latin typeface="Berlin Sans FB" panose="020E0602020502020306" pitchFamily="34" charset="0"/>
              </a:rPr>
              <a:t>Foundational Work</a:t>
            </a:r>
          </a:p>
        </p:txBody>
      </p:sp>
      <p:sp>
        <p:nvSpPr>
          <p:cNvPr id="8" name="Text Placeholder 7">
            <a:extLst>
              <a:ext uri="{FF2B5EF4-FFF2-40B4-BE49-F238E27FC236}">
                <a16:creationId xmlns:a16="http://schemas.microsoft.com/office/drawing/2014/main" id="{FE359CBB-4A16-88C9-8358-B87E500BB38D}"/>
              </a:ext>
            </a:extLst>
          </p:cNvPr>
          <p:cNvSpPr>
            <a:spLocks noGrp="1"/>
          </p:cNvSpPr>
          <p:nvPr>
            <p:ph type="body" sz="quarter" idx="3"/>
          </p:nvPr>
        </p:nvSpPr>
        <p:spPr>
          <a:xfrm>
            <a:off x="3124200" y="1154408"/>
            <a:ext cx="2286899" cy="479822"/>
          </a:xfrm>
        </p:spPr>
        <p:txBody>
          <a:bodyPr>
            <a:normAutofit lnSpcReduction="10000"/>
          </a:bodyPr>
          <a:lstStyle/>
          <a:p>
            <a:r>
              <a:rPr lang="en-US" sz="2800" b="0" dirty="0">
                <a:solidFill>
                  <a:schemeClr val="accent1">
                    <a:lumMod val="75000"/>
                  </a:schemeClr>
                </a:solidFill>
                <a:latin typeface="Berlin Sans FB" panose="020E0602020502020306" pitchFamily="34" charset="0"/>
              </a:rPr>
              <a:t>Stage II</a:t>
            </a:r>
          </a:p>
        </p:txBody>
      </p:sp>
      <p:sp>
        <p:nvSpPr>
          <p:cNvPr id="9" name="Content Placeholder 8">
            <a:extLst>
              <a:ext uri="{FF2B5EF4-FFF2-40B4-BE49-F238E27FC236}">
                <a16:creationId xmlns:a16="http://schemas.microsoft.com/office/drawing/2014/main" id="{B8A992F4-7282-AAD2-D48E-4EEC2E2EC622}"/>
              </a:ext>
            </a:extLst>
          </p:cNvPr>
          <p:cNvSpPr>
            <a:spLocks noGrp="1"/>
          </p:cNvSpPr>
          <p:nvPr>
            <p:ph sz="quarter" idx="4"/>
          </p:nvPr>
        </p:nvSpPr>
        <p:spPr>
          <a:xfrm>
            <a:off x="3124200" y="1634229"/>
            <a:ext cx="2286899" cy="2963466"/>
          </a:xfrm>
        </p:spPr>
        <p:txBody>
          <a:bodyPr/>
          <a:lstStyle/>
          <a:p>
            <a:pPr marL="0" indent="0">
              <a:buNone/>
            </a:pPr>
            <a:r>
              <a:rPr lang="en-US" dirty="0">
                <a:solidFill>
                  <a:schemeClr val="accent1">
                    <a:lumMod val="75000"/>
                  </a:schemeClr>
                </a:solidFill>
                <a:latin typeface="Berlin Sans FB" panose="020E0602020502020306" pitchFamily="34" charset="0"/>
              </a:rPr>
              <a:t>Illuminate/ Examine </a:t>
            </a:r>
          </a:p>
          <a:p>
            <a:pPr marL="0" indent="0">
              <a:buNone/>
            </a:pPr>
            <a:r>
              <a:rPr lang="en-US" dirty="0">
                <a:solidFill>
                  <a:schemeClr val="accent1">
                    <a:lumMod val="75000"/>
                  </a:schemeClr>
                </a:solidFill>
                <a:latin typeface="Berlin Sans FB" panose="020E0602020502020306" pitchFamily="34" charset="0"/>
              </a:rPr>
              <a:t>(4 months)</a:t>
            </a:r>
          </a:p>
          <a:p>
            <a:pPr marL="0" indent="0">
              <a:buNone/>
            </a:pPr>
            <a:r>
              <a:rPr lang="en-US" dirty="0">
                <a:solidFill>
                  <a:schemeClr val="accent1">
                    <a:lumMod val="75000"/>
                  </a:schemeClr>
                </a:solidFill>
                <a:latin typeface="Berlin Sans FB" panose="020E0602020502020306" pitchFamily="34" charset="0"/>
              </a:rPr>
              <a:t>Detailed status review</a:t>
            </a:r>
          </a:p>
        </p:txBody>
      </p:sp>
      <p:sp>
        <p:nvSpPr>
          <p:cNvPr id="10" name="Title 1">
            <a:extLst>
              <a:ext uri="{FF2B5EF4-FFF2-40B4-BE49-F238E27FC236}">
                <a16:creationId xmlns:a16="http://schemas.microsoft.com/office/drawing/2014/main" id="{5BFFAAEC-E94A-80D5-DFBE-585D924B3A0A}"/>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CIPA Stages</a:t>
            </a:r>
          </a:p>
        </p:txBody>
      </p:sp>
      <p:sp>
        <p:nvSpPr>
          <p:cNvPr id="12" name="Text Placeholder 7">
            <a:extLst>
              <a:ext uri="{FF2B5EF4-FFF2-40B4-BE49-F238E27FC236}">
                <a16:creationId xmlns:a16="http://schemas.microsoft.com/office/drawing/2014/main" id="{86CEDFA6-4586-A5B1-72C1-4862CB0E8112}"/>
              </a:ext>
            </a:extLst>
          </p:cNvPr>
          <p:cNvSpPr txBox="1">
            <a:spLocks/>
          </p:cNvSpPr>
          <p:nvPr/>
        </p:nvSpPr>
        <p:spPr bwMode="auto">
          <a:xfrm>
            <a:off x="5943600" y="1151335"/>
            <a:ext cx="2286899"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eaLnBrk="1" fontAlgn="base" hangingPunct="1">
              <a:spcBef>
                <a:spcPct val="20000"/>
              </a:spcBef>
              <a:spcAft>
                <a:spcPct val="0"/>
              </a:spcAft>
              <a:buFont typeface="Arial" panose="020B0604020202020204" pitchFamily="34" charset="0"/>
              <a:buNone/>
              <a:defRPr sz="2000" b="1" kern="1200" baseline="0">
                <a:solidFill>
                  <a:schemeClr val="tx1"/>
                </a:solidFill>
                <a:latin typeface="+mn-lt"/>
                <a:ea typeface="+mn-ea"/>
                <a:cs typeface="+mn-cs"/>
              </a:defRPr>
            </a:lvl1pPr>
            <a:lvl2pPr marL="457200" indent="0" algn="l" rtl="0" eaLnBrk="1" fontAlgn="base" hangingPunct="1">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800" b="0" dirty="0">
                <a:solidFill>
                  <a:schemeClr val="accent1">
                    <a:lumMod val="75000"/>
                  </a:schemeClr>
                </a:solidFill>
                <a:latin typeface="Berlin Sans FB" panose="020E0602020502020306" pitchFamily="34" charset="0"/>
              </a:rPr>
              <a:t>Stage III</a:t>
            </a:r>
          </a:p>
        </p:txBody>
      </p:sp>
      <p:sp>
        <p:nvSpPr>
          <p:cNvPr id="13" name="Content Placeholder 8">
            <a:extLst>
              <a:ext uri="{FF2B5EF4-FFF2-40B4-BE49-F238E27FC236}">
                <a16:creationId xmlns:a16="http://schemas.microsoft.com/office/drawing/2014/main" id="{462B8AF1-7C3B-1F08-A427-B7478DDD007D}"/>
              </a:ext>
            </a:extLst>
          </p:cNvPr>
          <p:cNvSpPr txBox="1">
            <a:spLocks/>
          </p:cNvSpPr>
          <p:nvPr/>
        </p:nvSpPr>
        <p:spPr bwMode="auto">
          <a:xfrm>
            <a:off x="5943600" y="1631156"/>
            <a:ext cx="2286899" cy="296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75000"/>
                  </a:schemeClr>
                </a:solidFill>
                <a:latin typeface="Berlin Sans FB" panose="020E0602020502020306" pitchFamily="34" charset="0"/>
              </a:rPr>
              <a:t>Unitive/Plan</a:t>
            </a:r>
          </a:p>
          <a:p>
            <a:pPr marL="0" indent="0">
              <a:buFont typeface="Arial" panose="020B0604020202020204" pitchFamily="34" charset="0"/>
              <a:buNone/>
            </a:pPr>
            <a:r>
              <a:rPr lang="en-US" dirty="0">
                <a:solidFill>
                  <a:schemeClr val="accent1">
                    <a:lumMod val="75000"/>
                  </a:schemeClr>
                </a:solidFill>
                <a:latin typeface="Berlin Sans FB" panose="020E0602020502020306" pitchFamily="34" charset="0"/>
              </a:rPr>
              <a:t>(2 months)</a:t>
            </a:r>
          </a:p>
          <a:p>
            <a:pPr marL="0" indent="0">
              <a:buFont typeface="Arial" panose="020B0604020202020204" pitchFamily="34" charset="0"/>
              <a:buNone/>
            </a:pPr>
            <a:r>
              <a:rPr lang="en-US" dirty="0">
                <a:solidFill>
                  <a:schemeClr val="accent1">
                    <a:lumMod val="75000"/>
                  </a:schemeClr>
                </a:solidFill>
                <a:latin typeface="Berlin Sans FB" panose="020E0602020502020306" pitchFamily="34" charset="0"/>
              </a:rPr>
              <a:t>Road Map</a:t>
            </a:r>
          </a:p>
        </p:txBody>
      </p:sp>
    </p:spTree>
    <p:extLst>
      <p:ext uri="{BB962C8B-B14F-4D97-AF65-F5344CB8AC3E}">
        <p14:creationId xmlns:p14="http://schemas.microsoft.com/office/powerpoint/2010/main" val="392715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45951-D0BA-211D-453A-34F2D5B9402D}"/>
              </a:ext>
            </a:extLst>
          </p:cNvPr>
          <p:cNvSpPr>
            <a:spLocks noGrp="1"/>
          </p:cNvSpPr>
          <p:nvPr>
            <p:ph idx="1"/>
          </p:nvPr>
        </p:nvSpPr>
        <p:spPr/>
        <p:txBody>
          <a:bodyPr/>
          <a:lstStyle/>
          <a:p>
            <a:r>
              <a:rPr lang="en-US" dirty="0">
                <a:solidFill>
                  <a:schemeClr val="accent1">
                    <a:lumMod val="75000"/>
                  </a:schemeClr>
                </a:solidFill>
                <a:latin typeface="Berlin Sans FB" panose="020E0602020502020306" pitchFamily="34" charset="0"/>
              </a:rPr>
              <a:t>Mini-Retreat / Reflection</a:t>
            </a:r>
          </a:p>
          <a:p>
            <a:r>
              <a:rPr lang="en-US" dirty="0">
                <a:solidFill>
                  <a:schemeClr val="accent1">
                    <a:lumMod val="75000"/>
                  </a:schemeClr>
                </a:solidFill>
                <a:latin typeface="Berlin Sans FB" panose="020E0602020502020306" pitchFamily="34" charset="0"/>
              </a:rPr>
              <a:t>Mission, Vision, and Philosophy Work</a:t>
            </a:r>
          </a:p>
          <a:p>
            <a:r>
              <a:rPr lang="en-US" dirty="0">
                <a:solidFill>
                  <a:schemeClr val="accent1">
                    <a:lumMod val="75000"/>
                  </a:schemeClr>
                </a:solidFill>
                <a:latin typeface="Berlin Sans FB" panose="020E0602020502020306" pitchFamily="34" charset="0"/>
              </a:rPr>
              <a:t>Domain Description Review</a:t>
            </a:r>
          </a:p>
        </p:txBody>
      </p:sp>
      <p:sp>
        <p:nvSpPr>
          <p:cNvPr id="4" name="Title 1">
            <a:extLst>
              <a:ext uri="{FF2B5EF4-FFF2-40B4-BE49-F238E27FC236}">
                <a16:creationId xmlns:a16="http://schemas.microsoft.com/office/drawing/2014/main" id="{54AE14A5-9381-79E1-E1DE-9BCABC8225C3}"/>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Stage I: Purgative/Reflective</a:t>
            </a:r>
          </a:p>
        </p:txBody>
      </p:sp>
    </p:spTree>
    <p:extLst>
      <p:ext uri="{BB962C8B-B14F-4D97-AF65-F5344CB8AC3E}">
        <p14:creationId xmlns:p14="http://schemas.microsoft.com/office/powerpoint/2010/main" val="144935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 Work</a:t>
            </a:r>
          </a:p>
        </p:txBody>
      </p:sp>
      <p:sp>
        <p:nvSpPr>
          <p:cNvPr id="5" name="Content Placeholder 4">
            <a:extLst>
              <a:ext uri="{FF2B5EF4-FFF2-40B4-BE49-F238E27FC236}">
                <a16:creationId xmlns:a16="http://schemas.microsoft.com/office/drawing/2014/main" id="{C5FA986B-7C95-4ACA-8DC7-88A1B5AEFCCC}"/>
              </a:ext>
            </a:extLst>
          </p:cNvPr>
          <p:cNvSpPr>
            <a:spLocks noGrp="1"/>
          </p:cNvSpPr>
          <p:nvPr>
            <p:ph idx="1"/>
          </p:nvPr>
        </p:nvSpPr>
        <p:spPr>
          <a:xfrm>
            <a:off x="3200400" y="1200150"/>
            <a:ext cx="5867400" cy="3394075"/>
          </a:xfrm>
        </p:spPr>
        <p:txBody>
          <a:bodyPr/>
          <a:lstStyle/>
          <a:p>
            <a:pPr marL="0" indent="0" algn="ctr">
              <a:buNone/>
            </a:pPr>
            <a:r>
              <a:rPr lang="en-US" altLang="en-US" sz="2400" dirty="0">
                <a:hlinkClick r:id="" action="ppaction://hlinkshowjump?jump=lastslide"/>
              </a:rPr>
              <a:t>John 15:1-11</a:t>
            </a:r>
            <a:endParaRPr lang="en-US" altLang="en-US" sz="2400" dirty="0"/>
          </a:p>
          <a:p>
            <a:pPr marL="0" indent="0" algn="ctr">
              <a:buNone/>
            </a:pPr>
            <a:r>
              <a:rPr lang="en-US" altLang="en-US" sz="2400" dirty="0">
                <a:solidFill>
                  <a:schemeClr val="accent1">
                    <a:lumMod val="75000"/>
                  </a:schemeClr>
                </a:solidFill>
                <a:latin typeface="Berlin Sans FB" panose="020E0602020502020306" pitchFamily="34" charset="0"/>
              </a:rPr>
              <a:t>Reflection Questions: Personal and School</a:t>
            </a:r>
          </a:p>
          <a:p>
            <a:r>
              <a:rPr lang="en-US" sz="2400" dirty="0">
                <a:solidFill>
                  <a:schemeClr val="accent1">
                    <a:lumMod val="75000"/>
                  </a:schemeClr>
                </a:solidFill>
                <a:latin typeface="Berlin Sans FB" panose="020E0602020502020306" pitchFamily="34" charset="0"/>
              </a:rPr>
              <a:t>Connected? Bearing fruit?</a:t>
            </a:r>
          </a:p>
          <a:p>
            <a:r>
              <a:rPr lang="en-US" sz="2400" dirty="0">
                <a:solidFill>
                  <a:schemeClr val="accent1">
                    <a:lumMod val="75000"/>
                  </a:schemeClr>
                </a:solidFill>
                <a:latin typeface="Berlin Sans FB" panose="020E0602020502020306" pitchFamily="34" charset="0"/>
              </a:rPr>
              <a:t>Not bearing fruit? Needs to be pruned?</a:t>
            </a:r>
          </a:p>
          <a:p>
            <a:r>
              <a:rPr lang="en-US" sz="2400" dirty="0">
                <a:solidFill>
                  <a:schemeClr val="accent1">
                    <a:lumMod val="75000"/>
                  </a:schemeClr>
                </a:solidFill>
                <a:latin typeface="Berlin Sans FB" panose="020E0602020502020306" pitchFamily="34" charset="0"/>
              </a:rPr>
              <a:t>Joy?</a:t>
            </a:r>
          </a:p>
          <a:p>
            <a:r>
              <a:rPr lang="en-US" sz="2400" dirty="0">
                <a:solidFill>
                  <a:schemeClr val="accent1">
                    <a:lumMod val="75000"/>
                  </a:schemeClr>
                </a:solidFill>
                <a:latin typeface="Berlin Sans FB" panose="020E0602020502020306" pitchFamily="34" charset="0"/>
              </a:rPr>
              <a:t>Share School Reflection Responses</a:t>
            </a:r>
          </a:p>
          <a:p>
            <a:pPr marL="0" indent="0" algn="ctr">
              <a:buNone/>
            </a:pPr>
            <a:endParaRPr lang="en-US" altLang="en-US" sz="2400" dirty="0"/>
          </a:p>
        </p:txBody>
      </p:sp>
      <p:sp>
        <p:nvSpPr>
          <p:cNvPr id="3" name="Content Placeholder 2">
            <a:extLst>
              <a:ext uri="{FF2B5EF4-FFF2-40B4-BE49-F238E27FC236}">
                <a16:creationId xmlns:a16="http://schemas.microsoft.com/office/drawing/2014/main" id="{B734478B-8E95-466C-57B9-ED98DA8C0AC1}"/>
              </a:ext>
            </a:extLst>
          </p:cNvPr>
          <p:cNvSpPr txBox="1">
            <a:spLocks noChangeArrowheads="1"/>
          </p:cNvSpPr>
          <p:nvPr/>
        </p:nvSpPr>
        <p:spPr bwMode="auto">
          <a:xfrm>
            <a:off x="228600" y="1200150"/>
            <a:ext cx="2743200" cy="2514599"/>
          </a:xfrm>
          <a:prstGeom prst="rect">
            <a:avLst/>
          </a:prstGeom>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en-US" altLang="en-US" sz="1800" dirty="0">
                <a:solidFill>
                  <a:schemeClr val="accent1">
                    <a:lumMod val="75000"/>
                  </a:schemeClr>
                </a:solidFill>
                <a:highlight>
                  <a:srgbClr val="FFFF00"/>
                </a:highlight>
                <a:latin typeface="Berlin Sans FB" panose="020E0602020502020306" pitchFamily="34" charset="0"/>
              </a:rPr>
              <a:t>Retreat/Reflection</a:t>
            </a:r>
          </a:p>
          <a:p>
            <a:r>
              <a:rPr lang="en-US" altLang="en-US" sz="1800" dirty="0">
                <a:solidFill>
                  <a:schemeClr val="accent1">
                    <a:lumMod val="75000"/>
                  </a:schemeClr>
                </a:solidFill>
                <a:latin typeface="Berlin Sans FB" panose="020E0602020502020306" pitchFamily="34" charset="0"/>
              </a:rPr>
              <a:t>Review of current statements</a:t>
            </a:r>
          </a:p>
          <a:p>
            <a:r>
              <a:rPr lang="en-US" altLang="en-US" sz="1800" dirty="0">
                <a:solidFill>
                  <a:schemeClr val="accent1">
                    <a:lumMod val="75000"/>
                  </a:schemeClr>
                </a:solidFill>
                <a:latin typeface="Berlin Sans FB" panose="020E0602020502020306" pitchFamily="34" charset="0"/>
              </a:rPr>
              <a:t>Review of history and action plan</a:t>
            </a:r>
          </a:p>
          <a:p>
            <a:r>
              <a:rPr lang="en-US" altLang="en-US" sz="1800" dirty="0">
                <a:solidFill>
                  <a:schemeClr val="accent1">
                    <a:lumMod val="75000"/>
                  </a:schemeClr>
                </a:solidFill>
                <a:latin typeface="Berlin Sans FB" panose="020E0602020502020306" pitchFamily="34" charset="0"/>
              </a:rPr>
              <a:t>Statement determination</a:t>
            </a:r>
          </a:p>
          <a:p>
            <a:r>
              <a:rPr lang="en-US" altLang="en-US" sz="1800" dirty="0">
                <a:solidFill>
                  <a:schemeClr val="accent1">
                    <a:lumMod val="75000"/>
                  </a:schemeClr>
                </a:solidFill>
                <a:latin typeface="Berlin Sans FB" panose="020E0602020502020306" pitchFamily="34" charset="0"/>
              </a:rPr>
              <a:t>MVP Anchor Chart</a:t>
            </a:r>
          </a:p>
        </p:txBody>
      </p:sp>
    </p:spTree>
    <p:extLst>
      <p:ext uri="{BB962C8B-B14F-4D97-AF65-F5344CB8AC3E}">
        <p14:creationId xmlns:p14="http://schemas.microsoft.com/office/powerpoint/2010/main" val="1921884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1"/>
            <a:ext cx="3962400" cy="1905000"/>
          </a:xfrm>
          <a:ln w="38100"/>
        </p:spPr>
        <p:style>
          <a:lnRef idx="2">
            <a:schemeClr val="accent1"/>
          </a:lnRef>
          <a:fillRef idx="1">
            <a:schemeClr val="lt1"/>
          </a:fillRef>
          <a:effectRef idx="0">
            <a:schemeClr val="accent1"/>
          </a:effectRef>
          <a:fontRef idx="minor">
            <a:schemeClr val="dk1"/>
          </a:fontRef>
        </p:style>
        <p:txBody>
          <a:bodyPr/>
          <a:lstStyle/>
          <a:p>
            <a:r>
              <a:rPr lang="en-US" altLang="en-US" sz="1800" dirty="0">
                <a:solidFill>
                  <a:schemeClr val="accent1">
                    <a:lumMod val="75000"/>
                  </a:schemeClr>
                </a:solidFill>
                <a:latin typeface="Berlin Sans FB" panose="020E0602020502020306" pitchFamily="34" charset="0"/>
              </a:rPr>
              <a:t>Retreat/Reflection</a:t>
            </a:r>
          </a:p>
          <a:p>
            <a:r>
              <a:rPr lang="en-US" altLang="en-US" sz="1800" dirty="0">
                <a:solidFill>
                  <a:schemeClr val="accent1">
                    <a:lumMod val="75000"/>
                  </a:schemeClr>
                </a:solidFill>
                <a:highlight>
                  <a:srgbClr val="FFFF00"/>
                </a:highlight>
                <a:latin typeface="Berlin Sans FB" panose="020E0602020502020306" pitchFamily="34" charset="0"/>
              </a:rPr>
              <a:t>Review of current statements</a:t>
            </a:r>
          </a:p>
          <a:p>
            <a:r>
              <a:rPr lang="en-US" altLang="en-US" sz="1800" dirty="0">
                <a:solidFill>
                  <a:schemeClr val="accent1">
                    <a:lumMod val="75000"/>
                  </a:schemeClr>
                </a:solidFill>
                <a:latin typeface="Berlin Sans FB" panose="020E0602020502020306" pitchFamily="34" charset="0"/>
              </a:rPr>
              <a:t>Review of history and action plan</a:t>
            </a:r>
          </a:p>
          <a:p>
            <a:r>
              <a:rPr lang="en-US" altLang="en-US" sz="1800" dirty="0">
                <a:solidFill>
                  <a:schemeClr val="accent1">
                    <a:lumMod val="75000"/>
                  </a:schemeClr>
                </a:solidFill>
                <a:latin typeface="Berlin Sans FB" panose="020E0602020502020306" pitchFamily="34" charset="0"/>
              </a:rPr>
              <a:t>Statement determination</a:t>
            </a:r>
          </a:p>
          <a:p>
            <a:r>
              <a:rPr lang="en-US" altLang="en-US" sz="1800" dirty="0">
                <a:solidFill>
                  <a:schemeClr val="accent1">
                    <a:lumMod val="75000"/>
                  </a:schemeClr>
                </a:solidFill>
                <a:latin typeface="Berlin Sans FB" panose="020E0602020502020306" pitchFamily="34" charset="0"/>
              </a:rPr>
              <a:t>MVP Anchor Chart</a:t>
            </a:r>
          </a:p>
        </p:txBody>
      </p:sp>
      <p:sp>
        <p:nvSpPr>
          <p:cNvPr id="6" name="Content Placeholder 2">
            <a:extLst>
              <a:ext uri="{FF2B5EF4-FFF2-40B4-BE49-F238E27FC236}">
                <a16:creationId xmlns:a16="http://schemas.microsoft.com/office/drawing/2014/main" id="{F068CB73-774F-4D9B-B1AA-964C361E1CE9}"/>
              </a:ext>
            </a:extLst>
          </p:cNvPr>
          <p:cNvSpPr txBox="1">
            <a:spLocks noChangeArrowheads="1"/>
          </p:cNvSpPr>
          <p:nvPr/>
        </p:nvSpPr>
        <p:spPr bwMode="auto">
          <a:xfrm>
            <a:off x="4343400" y="120015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3600" dirty="0">
                <a:solidFill>
                  <a:schemeClr val="accent1">
                    <a:lumMod val="75000"/>
                  </a:schemeClr>
                </a:solidFill>
              </a:rPr>
              <a:t>MVP Review</a:t>
            </a:r>
          </a:p>
          <a:p>
            <a:pPr marL="0" indent="0" algn="ctr">
              <a:buNone/>
            </a:pPr>
            <a:endParaRPr lang="en-US" altLang="en-US" sz="3600" dirty="0">
              <a:solidFill>
                <a:schemeClr val="accent1">
                  <a:lumMod val="75000"/>
                </a:schemeClr>
              </a:solidFill>
            </a:endParaRPr>
          </a:p>
          <a:p>
            <a:pPr marL="0" indent="0" algn="ctr">
              <a:buNone/>
            </a:pPr>
            <a:r>
              <a:rPr lang="en-US" altLang="en-US" sz="2800" dirty="0">
                <a:solidFill>
                  <a:schemeClr val="accent1">
                    <a:lumMod val="75000"/>
                  </a:schemeClr>
                </a:solidFill>
              </a:rPr>
              <a:t>Reflection Questions</a:t>
            </a:r>
          </a:p>
        </p:txBody>
      </p:sp>
      <p:sp>
        <p:nvSpPr>
          <p:cNvPr id="3" name="TextBox 2">
            <a:extLst>
              <a:ext uri="{FF2B5EF4-FFF2-40B4-BE49-F238E27FC236}">
                <a16:creationId xmlns:a16="http://schemas.microsoft.com/office/drawing/2014/main" id="{E390CC2C-65B5-4E55-9D62-84E6B8E68031}"/>
              </a:ext>
            </a:extLst>
          </p:cNvPr>
          <p:cNvSpPr txBox="1"/>
          <p:nvPr/>
        </p:nvSpPr>
        <p:spPr>
          <a:xfrm>
            <a:off x="234696" y="3293364"/>
            <a:ext cx="8750808" cy="175432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1">
                    <a:lumMod val="75000"/>
                  </a:schemeClr>
                </a:solidFill>
              </a:rPr>
              <a:t>How does this statement or these statements connect us to Jesus and his Church?</a:t>
            </a:r>
          </a:p>
          <a:p>
            <a:pPr marL="285750" indent="-285750">
              <a:buFont typeface="Arial" panose="020B0604020202020204" pitchFamily="34" charset="0"/>
              <a:buChar char="•"/>
            </a:pPr>
            <a:r>
              <a:rPr lang="en-US" sz="2800" dirty="0">
                <a:solidFill>
                  <a:schemeClr val="accent1">
                    <a:lumMod val="75000"/>
                  </a:schemeClr>
                </a:solidFill>
              </a:rPr>
              <a:t>Highlight 3 to 5 key words/phrases</a:t>
            </a:r>
          </a:p>
          <a:p>
            <a:endParaRPr lang="en-US" sz="2400" dirty="0">
              <a:solidFill>
                <a:schemeClr val="accent1">
                  <a:lumMod val="75000"/>
                </a:schemeClr>
              </a:solidFill>
            </a:endParaRPr>
          </a:p>
        </p:txBody>
      </p:sp>
    </p:spTree>
    <p:extLst>
      <p:ext uri="{BB962C8B-B14F-4D97-AF65-F5344CB8AC3E}">
        <p14:creationId xmlns:p14="http://schemas.microsoft.com/office/powerpoint/2010/main" val="234083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MVP – Mission Vision &amp; Philosophy</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228600" y="1200151"/>
            <a:ext cx="3962400" cy="1905000"/>
          </a:xfrm>
          <a:ln w="38100"/>
        </p:spPr>
        <p:style>
          <a:lnRef idx="2">
            <a:schemeClr val="accent1"/>
          </a:lnRef>
          <a:fillRef idx="1">
            <a:schemeClr val="lt1"/>
          </a:fillRef>
          <a:effectRef idx="0">
            <a:schemeClr val="accent1"/>
          </a:effectRef>
          <a:fontRef idx="minor">
            <a:schemeClr val="dk1"/>
          </a:fontRef>
        </p:style>
        <p:txBody>
          <a:bodyPr/>
          <a:lstStyle/>
          <a:p>
            <a:r>
              <a:rPr lang="en-US" altLang="en-US" sz="1800" dirty="0">
                <a:solidFill>
                  <a:schemeClr val="accent1">
                    <a:lumMod val="75000"/>
                  </a:schemeClr>
                </a:solidFill>
                <a:latin typeface="Berlin Sans FB" panose="020E0602020502020306" pitchFamily="34" charset="0"/>
              </a:rPr>
              <a:t>Retreat/Reflection</a:t>
            </a:r>
          </a:p>
          <a:p>
            <a:r>
              <a:rPr lang="en-US" altLang="en-US" sz="1800" dirty="0">
                <a:solidFill>
                  <a:schemeClr val="accent1">
                    <a:lumMod val="75000"/>
                  </a:schemeClr>
                </a:solidFill>
                <a:highlight>
                  <a:srgbClr val="FFFF00"/>
                </a:highlight>
                <a:latin typeface="Berlin Sans FB" panose="020E0602020502020306" pitchFamily="34" charset="0"/>
              </a:rPr>
              <a:t>Review of current statements</a:t>
            </a:r>
          </a:p>
          <a:p>
            <a:r>
              <a:rPr lang="en-US" altLang="en-US" sz="1800" dirty="0">
                <a:solidFill>
                  <a:schemeClr val="accent1">
                    <a:lumMod val="75000"/>
                  </a:schemeClr>
                </a:solidFill>
                <a:latin typeface="Berlin Sans FB" panose="020E0602020502020306" pitchFamily="34" charset="0"/>
              </a:rPr>
              <a:t>Review of history and action plan</a:t>
            </a:r>
          </a:p>
          <a:p>
            <a:r>
              <a:rPr lang="en-US" altLang="en-US" sz="1800" dirty="0">
                <a:solidFill>
                  <a:schemeClr val="accent1">
                    <a:lumMod val="75000"/>
                  </a:schemeClr>
                </a:solidFill>
                <a:latin typeface="Berlin Sans FB" panose="020E0602020502020306" pitchFamily="34" charset="0"/>
              </a:rPr>
              <a:t>Statement determination</a:t>
            </a:r>
          </a:p>
          <a:p>
            <a:r>
              <a:rPr lang="en-US" altLang="en-US" sz="1800" dirty="0">
                <a:solidFill>
                  <a:schemeClr val="accent1">
                    <a:lumMod val="75000"/>
                  </a:schemeClr>
                </a:solidFill>
                <a:latin typeface="Berlin Sans FB" panose="020E0602020502020306" pitchFamily="34" charset="0"/>
              </a:rPr>
              <a:t>MVP Anchor Chart</a:t>
            </a:r>
          </a:p>
        </p:txBody>
      </p:sp>
      <p:sp>
        <p:nvSpPr>
          <p:cNvPr id="6" name="Content Placeholder 2">
            <a:extLst>
              <a:ext uri="{FF2B5EF4-FFF2-40B4-BE49-F238E27FC236}">
                <a16:creationId xmlns:a16="http://schemas.microsoft.com/office/drawing/2014/main" id="{F068CB73-774F-4D9B-B1AA-964C361E1CE9}"/>
              </a:ext>
            </a:extLst>
          </p:cNvPr>
          <p:cNvSpPr txBox="1">
            <a:spLocks noChangeArrowheads="1"/>
          </p:cNvSpPr>
          <p:nvPr/>
        </p:nvSpPr>
        <p:spPr bwMode="auto">
          <a:xfrm>
            <a:off x="4343400" y="120015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3600" dirty="0">
                <a:solidFill>
                  <a:schemeClr val="accent1">
                    <a:lumMod val="75000"/>
                  </a:schemeClr>
                </a:solidFill>
              </a:rPr>
              <a:t>MVP Review</a:t>
            </a:r>
          </a:p>
          <a:p>
            <a:pPr marL="0" indent="0" algn="ctr">
              <a:buNone/>
            </a:pPr>
            <a:endParaRPr lang="en-US" altLang="en-US" sz="3600" dirty="0">
              <a:solidFill>
                <a:schemeClr val="accent1">
                  <a:lumMod val="75000"/>
                </a:schemeClr>
              </a:solidFill>
            </a:endParaRPr>
          </a:p>
          <a:p>
            <a:pPr marL="0" indent="0" algn="ctr">
              <a:buNone/>
            </a:pPr>
            <a:endParaRPr lang="en-US" altLang="en-US" sz="3600" dirty="0">
              <a:solidFill>
                <a:schemeClr val="accent1">
                  <a:lumMod val="75000"/>
                </a:schemeClr>
              </a:solidFill>
            </a:endParaRPr>
          </a:p>
          <a:p>
            <a:pPr marL="0" indent="0" algn="ctr">
              <a:buNone/>
            </a:pPr>
            <a:r>
              <a:rPr lang="en-US" altLang="en-US" sz="2800" dirty="0">
                <a:solidFill>
                  <a:schemeClr val="accent1">
                    <a:lumMod val="75000"/>
                  </a:schemeClr>
                </a:solidFill>
              </a:rPr>
              <a:t>Defining Characteristics Reflection </a:t>
            </a:r>
          </a:p>
        </p:txBody>
      </p:sp>
    </p:spTree>
    <p:extLst>
      <p:ext uri="{BB962C8B-B14F-4D97-AF65-F5344CB8AC3E}">
        <p14:creationId xmlns:p14="http://schemas.microsoft.com/office/powerpoint/2010/main" val="39580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dirty="0">
                <a:solidFill>
                  <a:schemeClr val="bg1"/>
                </a:solidFill>
              </a:rPr>
              <a:t>Defining Characteristics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200150"/>
            <a:ext cx="4038600" cy="3394075"/>
          </a:xfrm>
        </p:spPr>
        <p:txBody>
          <a:bodyPr/>
          <a:lstStyle/>
          <a:p>
            <a:pPr>
              <a:buFont typeface="Wingdings" panose="05000000000000000000" pitchFamily="2" charset="2"/>
              <a:buChar char="§"/>
            </a:pPr>
            <a:r>
              <a:rPr lang="en-US" altLang="en-US" sz="2000" dirty="0">
                <a:solidFill>
                  <a:schemeClr val="accent1">
                    <a:lumMod val="75000"/>
                  </a:schemeClr>
                </a:solidFill>
              </a:rPr>
              <a:t>Centered on the Person of Jesus Christ</a:t>
            </a:r>
          </a:p>
          <a:p>
            <a:pPr>
              <a:buFont typeface="Wingdings" panose="05000000000000000000" pitchFamily="2" charset="2"/>
              <a:buChar char="§"/>
            </a:pPr>
            <a:r>
              <a:rPr lang="en-US" altLang="en-US" sz="2000" dirty="0">
                <a:solidFill>
                  <a:schemeClr val="accent1">
                    <a:lumMod val="75000"/>
                  </a:schemeClr>
                </a:solidFill>
              </a:rPr>
              <a:t>Contributing to the Evangelizing Mission of the Church</a:t>
            </a:r>
          </a:p>
          <a:p>
            <a:pPr>
              <a:buFont typeface="Wingdings" panose="05000000000000000000" pitchFamily="2" charset="2"/>
              <a:buChar char="§"/>
            </a:pPr>
            <a:r>
              <a:rPr lang="en-US" altLang="en-US" sz="2000" dirty="0">
                <a:solidFill>
                  <a:schemeClr val="accent1">
                    <a:lumMod val="75000"/>
                  </a:schemeClr>
                </a:solidFill>
              </a:rPr>
              <a:t>Distinguished by Excellence</a:t>
            </a:r>
          </a:p>
          <a:p>
            <a:pPr>
              <a:buFont typeface="Wingdings" panose="05000000000000000000" pitchFamily="2" charset="2"/>
              <a:buChar char="§"/>
            </a:pPr>
            <a:r>
              <a:rPr lang="en-US" altLang="en-US" sz="2000" dirty="0">
                <a:solidFill>
                  <a:schemeClr val="accent1">
                    <a:lumMod val="75000"/>
                  </a:schemeClr>
                </a:solidFill>
              </a:rPr>
              <a:t>Committed to Educate the Whole Child</a:t>
            </a:r>
          </a:p>
          <a:p>
            <a:pPr>
              <a:buFont typeface="Wingdings" panose="05000000000000000000" pitchFamily="2" charset="2"/>
              <a:buChar char="§"/>
            </a:pPr>
            <a:r>
              <a:rPr lang="en-US" altLang="en-US" sz="2000" dirty="0">
                <a:solidFill>
                  <a:schemeClr val="accent1">
                    <a:lumMod val="75000"/>
                  </a:schemeClr>
                </a:solidFill>
              </a:rPr>
              <a:t>Steeped in a Catholic Worldview</a:t>
            </a:r>
          </a:p>
          <a:p>
            <a:pPr marL="0" indent="0">
              <a:buNone/>
            </a:pPr>
            <a:endParaRPr lang="en-US" altLang="en-US" sz="2000" dirty="0">
              <a:solidFill>
                <a:schemeClr val="accent1">
                  <a:lumMod val="75000"/>
                </a:schemeClr>
              </a:solidFill>
            </a:endParaRPr>
          </a:p>
        </p:txBody>
      </p:sp>
      <p:sp>
        <p:nvSpPr>
          <p:cNvPr id="5123" name="Content Placeholder 3">
            <a:extLst>
              <a:ext uri="{FF2B5EF4-FFF2-40B4-BE49-F238E27FC236}">
                <a16:creationId xmlns:a16="http://schemas.microsoft.com/office/drawing/2014/main" id="{84AD697A-0E1F-421B-B941-9220BB8E8250}"/>
              </a:ext>
            </a:extLst>
          </p:cNvPr>
          <p:cNvSpPr>
            <a:spLocks noGrp="1" noChangeArrowheads="1"/>
          </p:cNvSpPr>
          <p:nvPr>
            <p:ph sz="half" idx="2"/>
          </p:nvPr>
        </p:nvSpPr>
        <p:spPr>
          <a:xfrm>
            <a:off x="4648200" y="1200150"/>
            <a:ext cx="4038600" cy="3657600"/>
          </a:xfrm>
        </p:spPr>
        <p:txBody>
          <a:bodyPr/>
          <a:lstStyle/>
          <a:p>
            <a:pPr>
              <a:buFont typeface="Wingdings" panose="05000000000000000000" pitchFamily="2" charset="2"/>
              <a:buChar char="§"/>
            </a:pPr>
            <a:r>
              <a:rPr lang="en-US" altLang="en-US" sz="2000" dirty="0">
                <a:solidFill>
                  <a:schemeClr val="accent1">
                    <a:lumMod val="75000"/>
                  </a:schemeClr>
                </a:solidFill>
              </a:rPr>
              <a:t>Sustained by Gospel Witness</a:t>
            </a:r>
          </a:p>
          <a:p>
            <a:pPr>
              <a:buFont typeface="Wingdings" panose="05000000000000000000" pitchFamily="2" charset="2"/>
              <a:buChar char="§"/>
            </a:pPr>
            <a:r>
              <a:rPr lang="en-US" altLang="en-US" sz="2000" dirty="0">
                <a:solidFill>
                  <a:schemeClr val="accent1">
                    <a:lumMod val="75000"/>
                  </a:schemeClr>
                </a:solidFill>
              </a:rPr>
              <a:t>Shaped by Communion and Community</a:t>
            </a:r>
          </a:p>
          <a:p>
            <a:pPr>
              <a:buFont typeface="Wingdings" panose="05000000000000000000" pitchFamily="2" charset="2"/>
              <a:buChar char="§"/>
            </a:pPr>
            <a:r>
              <a:rPr lang="en-US" altLang="en-US" sz="2000" dirty="0">
                <a:solidFill>
                  <a:schemeClr val="accent1">
                    <a:lumMod val="75000"/>
                  </a:schemeClr>
                </a:solidFill>
              </a:rPr>
              <a:t>Accessible to All Students</a:t>
            </a:r>
          </a:p>
          <a:p>
            <a:pPr>
              <a:buFont typeface="Wingdings" panose="05000000000000000000" pitchFamily="2" charset="2"/>
              <a:buChar char="§"/>
            </a:pPr>
            <a:r>
              <a:rPr lang="en-US" altLang="en-US" sz="2000" dirty="0">
                <a:solidFill>
                  <a:schemeClr val="accent1">
                    <a:lumMod val="75000"/>
                  </a:schemeClr>
                </a:solidFill>
              </a:rPr>
              <a:t>Established by the Expressed Authority of the Bishop</a:t>
            </a:r>
          </a:p>
          <a:p>
            <a:pPr marL="0" indent="0">
              <a:buNone/>
            </a:pPr>
            <a:endParaRPr lang="en-US" sz="1800" b="1" i="1" dirty="0">
              <a:solidFill>
                <a:schemeClr val="tx2">
                  <a:lumMod val="60000"/>
                  <a:lumOff val="40000"/>
                </a:schemeClr>
              </a:solidFill>
            </a:endParaRPr>
          </a:p>
          <a:p>
            <a:pPr marL="0" indent="0">
              <a:buNone/>
            </a:pPr>
            <a:r>
              <a:rPr lang="en-US" sz="1800" b="1" i="1" dirty="0">
                <a:solidFill>
                  <a:schemeClr val="tx2">
                    <a:lumMod val="60000"/>
                    <a:lumOff val="40000"/>
                  </a:schemeClr>
                </a:solidFill>
              </a:rPr>
              <a:t>How is this seen, felt, heard in our school? Is any of this explicitly stated in our foundational statements?</a:t>
            </a:r>
            <a:endParaRPr lang="en-US" altLang="en-US" sz="1800" dirty="0">
              <a:solidFill>
                <a:schemeClr val="tx2">
                  <a:lumMod val="60000"/>
                  <a:lumOff val="40000"/>
                </a:schemeClr>
              </a:solidFill>
            </a:endParaRPr>
          </a:p>
        </p:txBody>
      </p:sp>
    </p:spTree>
    <p:extLst>
      <p:ext uri="{BB962C8B-B14F-4D97-AF65-F5344CB8AC3E}">
        <p14:creationId xmlns:p14="http://schemas.microsoft.com/office/powerpoint/2010/main" val="116141063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56511C3-8827-594C-A7E8-3E47DF14AA9E}" vid="{9E8A6327-6586-1F44-A5A8-39473523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A33D39AD2164DAF58698BD2250828" ma:contentTypeVersion="14" ma:contentTypeDescription="Create a new document." ma:contentTypeScope="" ma:versionID="7ac08905ed3a218c6324c5ef36b6f101">
  <xsd:schema xmlns:xsd="http://www.w3.org/2001/XMLSchema" xmlns:xs="http://www.w3.org/2001/XMLSchema" xmlns:p="http://schemas.microsoft.com/office/2006/metadata/properties" xmlns:ns2="128b3a5a-4264-4562-b855-9517ae4a20a9" xmlns:ns3="549ae679-aa50-4210-a311-f2127bb020a2" targetNamespace="http://schemas.microsoft.com/office/2006/metadata/properties" ma:root="true" ma:fieldsID="39053e60585de1c85060d1e04b160ce1" ns2:_="" ns3:_="">
    <xsd:import namespace="128b3a5a-4264-4562-b855-9517ae4a20a9"/>
    <xsd:import namespace="549ae679-aa50-4210-a311-f2127bb020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Folder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b3a5a-4264-4562-b855-9517ae4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3eb0f3-60fe-41df-9855-4a121fa9cf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FolderTags" ma:index="21" nillable="true" ma:displayName="Folder Tags" ma:format="Dropdown" ma:internalName="FolderTags">
      <xsd:simpleType>
        <xsd:restriction base="dms:Choice">
          <xsd:enumeration value="Choice 6"/>
          <xsd:enumeration value="Choice 7"/>
          <xsd:enumeration value="Choice 8"/>
        </xsd:restriction>
      </xsd:simpleType>
    </xsd:element>
  </xsd:schema>
  <xsd:schema xmlns:xsd="http://www.w3.org/2001/XMLSchema" xmlns:xs="http://www.w3.org/2001/XMLSchema" xmlns:dms="http://schemas.microsoft.com/office/2006/documentManagement/types" xmlns:pc="http://schemas.microsoft.com/office/infopath/2007/PartnerControls" targetNamespace="549ae679-aa50-4210-a311-f2127bb020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c10633a-5807-46c3-b294-bf05b077b672}" ma:internalName="TaxCatchAll" ma:showField="CatchAllData" ma:web="549ae679-aa50-4210-a311-f2127bb020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8b3a5a-4264-4562-b855-9517ae4a20a9">
      <Terms xmlns="http://schemas.microsoft.com/office/infopath/2007/PartnerControls"/>
    </lcf76f155ced4ddcb4097134ff3c332f>
    <TaxCatchAll xmlns="549ae679-aa50-4210-a311-f2127bb020a2" xsi:nil="true"/>
    <FolderTags xmlns="128b3a5a-4264-4562-b855-9517ae4a20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ACE81D-97BD-4D19-BA06-7CF071281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b3a5a-4264-4562-b855-9517ae4a20a9"/>
    <ds:schemaRef ds:uri="549ae679-aa50-4210-a311-f2127bb02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CAC8FD-DE99-4048-9359-6B5A611527CB}">
  <ds:schemaRefs>
    <ds:schemaRef ds:uri="e95c49b4-72a5-49c8-8820-54a870f1e052"/>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915b8fe-90ee-4bbe-a594-7c1d444a0210"/>
    <ds:schemaRef ds:uri="http://www.w3.org/XML/1998/namespace"/>
    <ds:schemaRef ds:uri="http://purl.org/dc/dcmitype/"/>
    <ds:schemaRef ds:uri="128b3a5a-4264-4562-b855-9517ae4a20a9"/>
    <ds:schemaRef ds:uri="549ae679-aa50-4210-a311-f2127bb020a2"/>
  </ds:schemaRefs>
</ds:datastoreItem>
</file>

<file path=customXml/itemProps3.xml><?xml version="1.0" encoding="utf-8"?>
<ds:datastoreItem xmlns:ds="http://schemas.openxmlformats.org/officeDocument/2006/customXml" ds:itemID="{81ADC6A2-2E61-4051-8A21-DD07558867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 NCEA_NSBECS_PPT_template_v1</Template>
  <TotalTime>10980</TotalTime>
  <Words>2202</Words>
  <Application>Microsoft Office PowerPoint</Application>
  <PresentationFormat>On-screen Show (16:9)</PresentationFormat>
  <Paragraphs>307</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 Narrow</vt:lpstr>
      <vt:lpstr>Arial</vt:lpstr>
      <vt:lpstr>Berlin Sans FB</vt:lpstr>
      <vt:lpstr>Berlin Sans FB Demi</vt:lpstr>
      <vt:lpstr>Calibri</vt:lpstr>
      <vt:lpstr>Wingdings</vt:lpstr>
      <vt:lpstr>Office Theme</vt:lpstr>
      <vt:lpstr>Florida Catholic Conference  Accreditation Program</vt:lpstr>
      <vt:lpstr>Agenda</vt:lpstr>
      <vt:lpstr>Opening Prayer</vt:lpstr>
      <vt:lpstr>CIPA Stages</vt:lpstr>
      <vt:lpstr>Stage I: Purgative/Reflective</vt:lpstr>
      <vt:lpstr>MVP – Mission Vision &amp; Philosophy Work</vt:lpstr>
      <vt:lpstr>MVP – Mission Vision &amp; Philosophy</vt:lpstr>
      <vt:lpstr>MVP – Mission Vision &amp; Philosophy</vt:lpstr>
      <vt:lpstr>Defining Characteristics</vt:lpstr>
      <vt:lpstr>MVP – Mission Vision &amp; Philosophy</vt:lpstr>
      <vt:lpstr>MVP – Mission Vision &amp; Philosophy</vt:lpstr>
      <vt:lpstr>MVP – Mission Vision &amp; Philosophy</vt:lpstr>
      <vt:lpstr>MVP – Mission Vision &amp; Philosophy</vt:lpstr>
      <vt:lpstr>Domain Work</vt:lpstr>
      <vt:lpstr>Domains – Mission &amp; Catholic Identity </vt:lpstr>
      <vt:lpstr>Domains – Governance &amp; Leadership</vt:lpstr>
      <vt:lpstr>Domains – Academic Excellence</vt:lpstr>
      <vt:lpstr>Domains – Operational Vitality</vt:lpstr>
      <vt:lpstr>Domain Review</vt:lpstr>
      <vt:lpstr>Stage I: Purgative/Reflective – 3 months</vt:lpstr>
      <vt:lpstr>Stage II: Illuminate/Examine – 4 months</vt:lpstr>
      <vt:lpstr>Domain Committee Work</vt:lpstr>
      <vt:lpstr>Domain Committee Work Examples</vt:lpstr>
      <vt:lpstr>Stage II: Illuminate/Examine – 4 months</vt:lpstr>
      <vt:lpstr>Stage III: Unitive/Plan – 2 months</vt:lpstr>
      <vt:lpstr>Stage III: Unitive/Plan </vt:lpstr>
      <vt:lpstr>Action Plan</vt:lpstr>
      <vt:lpstr>Stage III: Unitive/Plan – 2 months</vt:lpstr>
      <vt:lpstr>Resources</vt:lpstr>
      <vt:lpstr>Province-wide Cohort Meetings</vt:lpstr>
      <vt:lpstr>Next Steps</vt:lpstr>
      <vt:lpstr>Questions</vt:lpstr>
      <vt:lpstr>Closing Prayer (from the concluding retreat)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Camp</dc:creator>
  <cp:lastModifiedBy>Mary Camp</cp:lastModifiedBy>
  <cp:revision>122</cp:revision>
  <cp:lastPrinted>2023-08-15T20:05:45Z</cp:lastPrinted>
  <dcterms:created xsi:type="dcterms:W3CDTF">2023-07-03T12:56:23Z</dcterms:created>
  <dcterms:modified xsi:type="dcterms:W3CDTF">2026-04-16T21:39:31Z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0x010100CA2A33D39AD2164DAF58698BD2250828</vt:lpwstr>
  </property>
  <property fmtid="{D5CDD505-2E9C-101B-9397-08002B2CF9AE}" pid="3" name="MediaServiceImageTags">
    <vt:lpwstr/>
  </property>
</Properties>
</file>