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0" r:id="rId2"/>
    <p:sldId id="307" r:id="rId3"/>
    <p:sldId id="328" r:id="rId4"/>
    <p:sldId id="3456" r:id="rId5"/>
    <p:sldId id="3457" r:id="rId6"/>
    <p:sldId id="3458" r:id="rId7"/>
    <p:sldId id="3420" r:id="rId8"/>
    <p:sldId id="3386" r:id="rId9"/>
    <p:sldId id="3423" r:id="rId10"/>
    <p:sldId id="3448" r:id="rId11"/>
    <p:sldId id="3439" r:id="rId12"/>
    <p:sldId id="3477" r:id="rId13"/>
    <p:sldId id="3459" r:id="rId14"/>
    <p:sldId id="3460" r:id="rId15"/>
    <p:sldId id="3462" r:id="rId16"/>
    <p:sldId id="3463" r:id="rId17"/>
    <p:sldId id="3450" r:id="rId18"/>
    <p:sldId id="543" r:id="rId19"/>
    <p:sldId id="3478" r:id="rId20"/>
    <p:sldId id="3479" r:id="rId21"/>
    <p:sldId id="3464" r:id="rId22"/>
    <p:sldId id="3465" r:id="rId23"/>
    <p:sldId id="3466" r:id="rId24"/>
    <p:sldId id="3451" r:id="rId25"/>
    <p:sldId id="3467" r:id="rId26"/>
    <p:sldId id="3468" r:id="rId27"/>
    <p:sldId id="3453" r:id="rId28"/>
    <p:sldId id="3469" r:id="rId29"/>
    <p:sldId id="3454" r:id="rId30"/>
    <p:sldId id="3379" r:id="rId31"/>
    <p:sldId id="3447" r:id="rId32"/>
    <p:sldId id="3470" r:id="rId33"/>
    <p:sldId id="3335" r:id="rId34"/>
    <p:sldId id="3471" r:id="rId35"/>
    <p:sldId id="3472" r:id="rId36"/>
    <p:sldId id="3473" r:id="rId37"/>
    <p:sldId id="3452" r:id="rId38"/>
    <p:sldId id="3480" r:id="rId39"/>
    <p:sldId id="3474" r:id="rId40"/>
    <p:sldId id="3475" r:id="rId41"/>
    <p:sldId id="3481" r:id="rId42"/>
    <p:sldId id="3455" r:id="rId43"/>
    <p:sldId id="3476" r:id="rId44"/>
    <p:sldId id="348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391"/>
    <a:srgbClr val="2B3541"/>
    <a:srgbClr val="1D4E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6" autoAdjust="0"/>
    <p:restoredTop sz="96512"/>
  </p:normalViewPr>
  <p:slideViewPr>
    <p:cSldViewPr snapToGrid="0">
      <p:cViewPr varScale="1">
        <p:scale>
          <a:sx n="118" d="100"/>
          <a:sy n="118" d="100"/>
        </p:scale>
        <p:origin x="216" y="57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DE55C-FCE4-B641-89AE-F48B01D951F7}" type="doc">
      <dgm:prSet loTypeId="urn:microsoft.com/office/officeart/2005/8/layout/cycle5" loCatId="" qsTypeId="urn:microsoft.com/office/officeart/2005/8/quickstyle/simple4" qsCatId="simple" csTypeId="urn:microsoft.com/office/officeart/2005/8/colors/accent2_1" csCatId="accent2" phldr="1"/>
      <dgm:spPr/>
      <dgm:t>
        <a:bodyPr/>
        <a:lstStyle/>
        <a:p>
          <a:endParaRPr lang="en-US"/>
        </a:p>
      </dgm:t>
    </dgm:pt>
    <dgm:pt modelId="{DC73B49B-8E09-0A4E-80B1-0FC656010ACF}">
      <dgm:prSet phldrT="[Text]" custT="1"/>
      <dgm:spPr/>
      <dgm:t>
        <a:bodyPr/>
        <a:lstStyle/>
        <a:p>
          <a:r>
            <a:rPr lang="en-US" sz="1800" b="1" dirty="0">
              <a:latin typeface="+mn-lt"/>
              <a:cs typeface="Tw Cen MT"/>
            </a:rPr>
            <a:t>Research &amp; Organize Resources</a:t>
          </a:r>
        </a:p>
      </dgm:t>
    </dgm:pt>
    <dgm:pt modelId="{EB768BD0-9E59-724F-ADF9-7FF870625E09}" type="parTrans" cxnId="{674919DE-6136-E94C-91AB-61ED3EA8E756}">
      <dgm:prSet/>
      <dgm:spPr/>
      <dgm:t>
        <a:bodyPr/>
        <a:lstStyle/>
        <a:p>
          <a:endParaRPr lang="en-US"/>
        </a:p>
      </dgm:t>
    </dgm:pt>
    <dgm:pt modelId="{BC34ACB5-3474-A742-919B-1F465F8014AA}" type="sibTrans" cxnId="{674919DE-6136-E94C-91AB-61ED3EA8E756}">
      <dgm:prSet/>
      <dgm:spPr/>
      <dgm:t>
        <a:bodyPr/>
        <a:lstStyle/>
        <a:p>
          <a:endParaRPr lang="en-US"/>
        </a:p>
      </dgm:t>
    </dgm:pt>
    <dgm:pt modelId="{F3727432-E007-384D-9E2A-122A31E4CD76}">
      <dgm:prSet phldrT="[Text]" custT="1"/>
      <dgm:spPr/>
      <dgm:t>
        <a:bodyPr/>
        <a:lstStyle/>
        <a:p>
          <a:r>
            <a:rPr lang="en-US" sz="1800" b="1" dirty="0">
              <a:latin typeface="+mn-lt"/>
              <a:cs typeface="Tw Cen MT"/>
            </a:rPr>
            <a:t>Identify Potential Resources for Programming</a:t>
          </a:r>
        </a:p>
      </dgm:t>
    </dgm:pt>
    <dgm:pt modelId="{1A6297F3-1D80-E44E-A53E-0F251F376215}" type="parTrans" cxnId="{2EC59191-6ABC-4247-B8BA-2C8B04AE013F}">
      <dgm:prSet/>
      <dgm:spPr/>
      <dgm:t>
        <a:bodyPr/>
        <a:lstStyle/>
        <a:p>
          <a:endParaRPr lang="en-US"/>
        </a:p>
      </dgm:t>
    </dgm:pt>
    <dgm:pt modelId="{7C84BB79-17BB-B241-99C7-639F458DA33F}" type="sibTrans" cxnId="{2EC59191-6ABC-4247-B8BA-2C8B04AE013F}">
      <dgm:prSet/>
      <dgm:spPr/>
      <dgm:t>
        <a:bodyPr/>
        <a:lstStyle/>
        <a:p>
          <a:endParaRPr lang="en-US"/>
        </a:p>
      </dgm:t>
    </dgm:pt>
    <dgm:pt modelId="{0F079C8E-F1F6-B343-B93F-CB6E7F714F05}">
      <dgm:prSet phldrT="[Text]" custT="1"/>
      <dgm:spPr/>
      <dgm:t>
        <a:bodyPr/>
        <a:lstStyle/>
        <a:p>
          <a:r>
            <a:rPr lang="en-US" sz="1800" b="1" dirty="0">
              <a:latin typeface="+mn-lt"/>
              <a:cs typeface="Tw Cen MT"/>
            </a:rPr>
            <a:t>Evaluate Resources</a:t>
          </a:r>
        </a:p>
      </dgm:t>
    </dgm:pt>
    <dgm:pt modelId="{A967EB23-44BA-1944-A318-85596B3703B8}" type="parTrans" cxnId="{700E7FDF-8020-7C4D-A7CC-3BC11D6CBBE9}">
      <dgm:prSet/>
      <dgm:spPr/>
      <dgm:t>
        <a:bodyPr/>
        <a:lstStyle/>
        <a:p>
          <a:endParaRPr lang="en-US"/>
        </a:p>
      </dgm:t>
    </dgm:pt>
    <dgm:pt modelId="{5B83F9EB-4F09-744E-A47F-41E2A0701D75}" type="sibTrans" cxnId="{700E7FDF-8020-7C4D-A7CC-3BC11D6CBBE9}">
      <dgm:prSet/>
      <dgm:spPr/>
      <dgm:t>
        <a:bodyPr/>
        <a:lstStyle/>
        <a:p>
          <a:endParaRPr lang="en-US"/>
        </a:p>
      </dgm:t>
    </dgm:pt>
    <dgm:pt modelId="{F895C578-4CB3-5F4A-85EC-DFB5EAEF77DB}">
      <dgm:prSet phldrT="[Text]" custT="1"/>
      <dgm:spPr/>
      <dgm:t>
        <a:bodyPr/>
        <a:lstStyle/>
        <a:p>
          <a:r>
            <a:rPr lang="en-US" sz="1800" b="1" dirty="0">
              <a:latin typeface="+mn-lt"/>
              <a:cs typeface="Tw Cen MT"/>
            </a:rPr>
            <a:t>Select &amp; Connect Resources to programming</a:t>
          </a:r>
        </a:p>
      </dgm:t>
    </dgm:pt>
    <dgm:pt modelId="{943950CB-86B4-654D-BAD2-2370CB6FFDF8}" type="parTrans" cxnId="{DAB5169E-E2A9-714C-B59E-7575F1B4C148}">
      <dgm:prSet/>
      <dgm:spPr/>
      <dgm:t>
        <a:bodyPr/>
        <a:lstStyle/>
        <a:p>
          <a:endParaRPr lang="en-US"/>
        </a:p>
      </dgm:t>
    </dgm:pt>
    <dgm:pt modelId="{AB5EEAA0-F6F6-D043-88D8-3DF92E100F43}" type="sibTrans" cxnId="{DAB5169E-E2A9-714C-B59E-7575F1B4C148}">
      <dgm:prSet/>
      <dgm:spPr/>
      <dgm:t>
        <a:bodyPr/>
        <a:lstStyle/>
        <a:p>
          <a:endParaRPr lang="en-US"/>
        </a:p>
      </dgm:t>
    </dgm:pt>
    <dgm:pt modelId="{787112B7-EFE2-0840-B7D9-FF58E0019A9D}" type="pres">
      <dgm:prSet presAssocID="{1DCDE55C-FCE4-B641-89AE-F48B01D951F7}" presName="cycle" presStyleCnt="0">
        <dgm:presLayoutVars>
          <dgm:dir/>
          <dgm:resizeHandles val="exact"/>
        </dgm:presLayoutVars>
      </dgm:prSet>
      <dgm:spPr/>
    </dgm:pt>
    <dgm:pt modelId="{9A383111-D41A-8F47-98DA-6ACAAC94A495}" type="pres">
      <dgm:prSet presAssocID="{DC73B49B-8E09-0A4E-80B1-0FC656010ACF}" presName="node" presStyleLbl="node1" presStyleIdx="0" presStyleCnt="4" custScaleX="119185" custScaleY="116504">
        <dgm:presLayoutVars>
          <dgm:bulletEnabled val="1"/>
        </dgm:presLayoutVars>
      </dgm:prSet>
      <dgm:spPr/>
    </dgm:pt>
    <dgm:pt modelId="{80CF5FC6-6801-2B4B-A31A-5DABD24EC558}" type="pres">
      <dgm:prSet presAssocID="{DC73B49B-8E09-0A4E-80B1-0FC656010ACF}" presName="spNode" presStyleCnt="0"/>
      <dgm:spPr/>
    </dgm:pt>
    <dgm:pt modelId="{517478FB-F18C-2444-BF24-EE985C984E5E}" type="pres">
      <dgm:prSet presAssocID="{BC34ACB5-3474-A742-919B-1F465F8014AA}" presName="sibTrans" presStyleLbl="sibTrans1D1" presStyleIdx="0" presStyleCnt="4"/>
      <dgm:spPr/>
    </dgm:pt>
    <dgm:pt modelId="{8EE112F3-BB71-A849-A010-7E77825B8C24}" type="pres">
      <dgm:prSet presAssocID="{F3727432-E007-384D-9E2A-122A31E4CD76}" presName="node" presStyleLbl="node1" presStyleIdx="1" presStyleCnt="4" custScaleX="119185" custScaleY="116504">
        <dgm:presLayoutVars>
          <dgm:bulletEnabled val="1"/>
        </dgm:presLayoutVars>
      </dgm:prSet>
      <dgm:spPr/>
    </dgm:pt>
    <dgm:pt modelId="{740F6065-1A21-034A-94CA-B345D541A999}" type="pres">
      <dgm:prSet presAssocID="{F3727432-E007-384D-9E2A-122A31E4CD76}" presName="spNode" presStyleCnt="0"/>
      <dgm:spPr/>
    </dgm:pt>
    <dgm:pt modelId="{BCF87EB6-A2C9-6B45-97BA-B93139A33865}" type="pres">
      <dgm:prSet presAssocID="{7C84BB79-17BB-B241-99C7-639F458DA33F}" presName="sibTrans" presStyleLbl="sibTrans1D1" presStyleIdx="1" presStyleCnt="4"/>
      <dgm:spPr/>
    </dgm:pt>
    <dgm:pt modelId="{9B7010A8-6D1B-D54A-BE48-8C43AA16D928}" type="pres">
      <dgm:prSet presAssocID="{0F079C8E-F1F6-B343-B93F-CB6E7F714F05}" presName="node" presStyleLbl="node1" presStyleIdx="2" presStyleCnt="4" custScaleX="119185" custScaleY="116504">
        <dgm:presLayoutVars>
          <dgm:bulletEnabled val="1"/>
        </dgm:presLayoutVars>
      </dgm:prSet>
      <dgm:spPr/>
    </dgm:pt>
    <dgm:pt modelId="{15E87BBE-0E0E-A548-A63C-12FF43B06197}" type="pres">
      <dgm:prSet presAssocID="{0F079C8E-F1F6-B343-B93F-CB6E7F714F05}" presName="spNode" presStyleCnt="0"/>
      <dgm:spPr/>
    </dgm:pt>
    <dgm:pt modelId="{F7368527-1A59-EA4B-B999-A9F506EE8FB4}" type="pres">
      <dgm:prSet presAssocID="{5B83F9EB-4F09-744E-A47F-41E2A0701D75}" presName="sibTrans" presStyleLbl="sibTrans1D1" presStyleIdx="2" presStyleCnt="4"/>
      <dgm:spPr/>
    </dgm:pt>
    <dgm:pt modelId="{EC0A23B1-8DF2-3E4F-9624-98C6F8F45DC0}" type="pres">
      <dgm:prSet presAssocID="{F895C578-4CB3-5F4A-85EC-DFB5EAEF77DB}" presName="node" presStyleLbl="node1" presStyleIdx="3" presStyleCnt="4" custScaleX="119185" custScaleY="116504">
        <dgm:presLayoutVars>
          <dgm:bulletEnabled val="1"/>
        </dgm:presLayoutVars>
      </dgm:prSet>
      <dgm:spPr/>
    </dgm:pt>
    <dgm:pt modelId="{A5698E13-1E87-F34E-94E6-C9CF4409CFB9}" type="pres">
      <dgm:prSet presAssocID="{F895C578-4CB3-5F4A-85EC-DFB5EAEF77DB}" presName="spNode" presStyleCnt="0"/>
      <dgm:spPr/>
    </dgm:pt>
    <dgm:pt modelId="{A6440AB3-0743-5243-B996-B6FFF32B5B1A}" type="pres">
      <dgm:prSet presAssocID="{AB5EEAA0-F6F6-D043-88D8-3DF92E100F43}" presName="sibTrans" presStyleLbl="sibTrans1D1" presStyleIdx="3" presStyleCnt="4"/>
      <dgm:spPr/>
    </dgm:pt>
  </dgm:ptLst>
  <dgm:cxnLst>
    <dgm:cxn modelId="{3D2CB00D-D482-B04F-9164-D6022EB76A47}" type="presOf" srcId="{0F079C8E-F1F6-B343-B93F-CB6E7F714F05}" destId="{9B7010A8-6D1B-D54A-BE48-8C43AA16D928}" srcOrd="0" destOrd="0" presId="urn:microsoft.com/office/officeart/2005/8/layout/cycle5"/>
    <dgm:cxn modelId="{8AE83B13-80DE-2141-A6AE-3326586BCE67}" type="presOf" srcId="{DC73B49B-8E09-0A4E-80B1-0FC656010ACF}" destId="{9A383111-D41A-8F47-98DA-6ACAAC94A495}" srcOrd="0" destOrd="0" presId="urn:microsoft.com/office/officeart/2005/8/layout/cycle5"/>
    <dgm:cxn modelId="{B245603A-1A01-A34A-B2C6-BA8981257786}" type="presOf" srcId="{F3727432-E007-384D-9E2A-122A31E4CD76}" destId="{8EE112F3-BB71-A849-A010-7E77825B8C24}" srcOrd="0" destOrd="0" presId="urn:microsoft.com/office/officeart/2005/8/layout/cycle5"/>
    <dgm:cxn modelId="{D1159546-2478-B248-BA11-2F28F1693595}" type="presOf" srcId="{7C84BB79-17BB-B241-99C7-639F458DA33F}" destId="{BCF87EB6-A2C9-6B45-97BA-B93139A33865}" srcOrd="0" destOrd="0" presId="urn:microsoft.com/office/officeart/2005/8/layout/cycle5"/>
    <dgm:cxn modelId="{A498674B-7ABF-3647-AE60-91A67561B386}" type="presOf" srcId="{F895C578-4CB3-5F4A-85EC-DFB5EAEF77DB}" destId="{EC0A23B1-8DF2-3E4F-9624-98C6F8F45DC0}" srcOrd="0" destOrd="0" presId="urn:microsoft.com/office/officeart/2005/8/layout/cycle5"/>
    <dgm:cxn modelId="{D474D759-94E4-F249-95BD-2F1B8AAEF69F}" type="presOf" srcId="{5B83F9EB-4F09-744E-A47F-41E2A0701D75}" destId="{F7368527-1A59-EA4B-B999-A9F506EE8FB4}" srcOrd="0" destOrd="0" presId="urn:microsoft.com/office/officeart/2005/8/layout/cycle5"/>
    <dgm:cxn modelId="{9B4FE759-8B63-CF45-88F7-F93207A50E27}" type="presOf" srcId="{BC34ACB5-3474-A742-919B-1F465F8014AA}" destId="{517478FB-F18C-2444-BF24-EE985C984E5E}" srcOrd="0" destOrd="0" presId="urn:microsoft.com/office/officeart/2005/8/layout/cycle5"/>
    <dgm:cxn modelId="{9C866C72-7B14-D249-8263-4EAAB2393DB9}" type="presOf" srcId="{1DCDE55C-FCE4-B641-89AE-F48B01D951F7}" destId="{787112B7-EFE2-0840-B7D9-FF58E0019A9D}" srcOrd="0" destOrd="0" presId="urn:microsoft.com/office/officeart/2005/8/layout/cycle5"/>
    <dgm:cxn modelId="{2EC59191-6ABC-4247-B8BA-2C8B04AE013F}" srcId="{1DCDE55C-FCE4-B641-89AE-F48B01D951F7}" destId="{F3727432-E007-384D-9E2A-122A31E4CD76}" srcOrd="1" destOrd="0" parTransId="{1A6297F3-1D80-E44E-A53E-0F251F376215}" sibTransId="{7C84BB79-17BB-B241-99C7-639F458DA33F}"/>
    <dgm:cxn modelId="{DAB5169E-E2A9-714C-B59E-7575F1B4C148}" srcId="{1DCDE55C-FCE4-B641-89AE-F48B01D951F7}" destId="{F895C578-4CB3-5F4A-85EC-DFB5EAEF77DB}" srcOrd="3" destOrd="0" parTransId="{943950CB-86B4-654D-BAD2-2370CB6FFDF8}" sibTransId="{AB5EEAA0-F6F6-D043-88D8-3DF92E100F43}"/>
    <dgm:cxn modelId="{F5CF66D0-52B1-4D43-9865-0814A77D2D26}" type="presOf" srcId="{AB5EEAA0-F6F6-D043-88D8-3DF92E100F43}" destId="{A6440AB3-0743-5243-B996-B6FFF32B5B1A}" srcOrd="0" destOrd="0" presId="urn:microsoft.com/office/officeart/2005/8/layout/cycle5"/>
    <dgm:cxn modelId="{674919DE-6136-E94C-91AB-61ED3EA8E756}" srcId="{1DCDE55C-FCE4-B641-89AE-F48B01D951F7}" destId="{DC73B49B-8E09-0A4E-80B1-0FC656010ACF}" srcOrd="0" destOrd="0" parTransId="{EB768BD0-9E59-724F-ADF9-7FF870625E09}" sibTransId="{BC34ACB5-3474-A742-919B-1F465F8014AA}"/>
    <dgm:cxn modelId="{700E7FDF-8020-7C4D-A7CC-3BC11D6CBBE9}" srcId="{1DCDE55C-FCE4-B641-89AE-F48B01D951F7}" destId="{0F079C8E-F1F6-B343-B93F-CB6E7F714F05}" srcOrd="2" destOrd="0" parTransId="{A967EB23-44BA-1944-A318-85596B3703B8}" sibTransId="{5B83F9EB-4F09-744E-A47F-41E2A0701D75}"/>
    <dgm:cxn modelId="{BEC35A11-5F62-8642-84F0-13B63BC26295}" type="presParOf" srcId="{787112B7-EFE2-0840-B7D9-FF58E0019A9D}" destId="{9A383111-D41A-8F47-98DA-6ACAAC94A495}" srcOrd="0" destOrd="0" presId="urn:microsoft.com/office/officeart/2005/8/layout/cycle5"/>
    <dgm:cxn modelId="{D7DC7964-0D8D-5A42-9395-4293A312ECA3}" type="presParOf" srcId="{787112B7-EFE2-0840-B7D9-FF58E0019A9D}" destId="{80CF5FC6-6801-2B4B-A31A-5DABD24EC558}" srcOrd="1" destOrd="0" presId="urn:microsoft.com/office/officeart/2005/8/layout/cycle5"/>
    <dgm:cxn modelId="{FB1D2CB3-5759-FE4D-BD4D-308CB5D02EFA}" type="presParOf" srcId="{787112B7-EFE2-0840-B7D9-FF58E0019A9D}" destId="{517478FB-F18C-2444-BF24-EE985C984E5E}" srcOrd="2" destOrd="0" presId="urn:microsoft.com/office/officeart/2005/8/layout/cycle5"/>
    <dgm:cxn modelId="{80F52A29-2097-9240-BBC4-64A30ADAE053}" type="presParOf" srcId="{787112B7-EFE2-0840-B7D9-FF58E0019A9D}" destId="{8EE112F3-BB71-A849-A010-7E77825B8C24}" srcOrd="3" destOrd="0" presId="urn:microsoft.com/office/officeart/2005/8/layout/cycle5"/>
    <dgm:cxn modelId="{3D11AFF5-4DEB-ED43-8801-C7036166503F}" type="presParOf" srcId="{787112B7-EFE2-0840-B7D9-FF58E0019A9D}" destId="{740F6065-1A21-034A-94CA-B345D541A999}" srcOrd="4" destOrd="0" presId="urn:microsoft.com/office/officeart/2005/8/layout/cycle5"/>
    <dgm:cxn modelId="{9E4FB9DD-81A4-9140-9973-D545F7155191}" type="presParOf" srcId="{787112B7-EFE2-0840-B7D9-FF58E0019A9D}" destId="{BCF87EB6-A2C9-6B45-97BA-B93139A33865}" srcOrd="5" destOrd="0" presId="urn:microsoft.com/office/officeart/2005/8/layout/cycle5"/>
    <dgm:cxn modelId="{0D7D28CD-1AD4-1240-A413-71854B7D870A}" type="presParOf" srcId="{787112B7-EFE2-0840-B7D9-FF58E0019A9D}" destId="{9B7010A8-6D1B-D54A-BE48-8C43AA16D928}" srcOrd="6" destOrd="0" presId="urn:microsoft.com/office/officeart/2005/8/layout/cycle5"/>
    <dgm:cxn modelId="{831CF363-F51B-C945-A929-53EAC2B8E2ED}" type="presParOf" srcId="{787112B7-EFE2-0840-B7D9-FF58E0019A9D}" destId="{15E87BBE-0E0E-A548-A63C-12FF43B06197}" srcOrd="7" destOrd="0" presId="urn:microsoft.com/office/officeart/2005/8/layout/cycle5"/>
    <dgm:cxn modelId="{D3ACE749-ABA5-8B4E-8CBD-BACE1E32664F}" type="presParOf" srcId="{787112B7-EFE2-0840-B7D9-FF58E0019A9D}" destId="{F7368527-1A59-EA4B-B999-A9F506EE8FB4}" srcOrd="8" destOrd="0" presId="urn:microsoft.com/office/officeart/2005/8/layout/cycle5"/>
    <dgm:cxn modelId="{B8FCF3B3-4475-7C44-8C79-756077DC6CF0}" type="presParOf" srcId="{787112B7-EFE2-0840-B7D9-FF58E0019A9D}" destId="{EC0A23B1-8DF2-3E4F-9624-98C6F8F45DC0}" srcOrd="9" destOrd="0" presId="urn:microsoft.com/office/officeart/2005/8/layout/cycle5"/>
    <dgm:cxn modelId="{2B3E4E8A-482B-4D49-AEE4-6243AFD3FAF5}" type="presParOf" srcId="{787112B7-EFE2-0840-B7D9-FF58E0019A9D}" destId="{A5698E13-1E87-F34E-94E6-C9CF4409CFB9}" srcOrd="10" destOrd="0" presId="urn:microsoft.com/office/officeart/2005/8/layout/cycle5"/>
    <dgm:cxn modelId="{4500C4F7-F46D-6741-A2A3-5EAF96A1514B}" type="presParOf" srcId="{787112B7-EFE2-0840-B7D9-FF58E0019A9D}" destId="{A6440AB3-0743-5243-B996-B6FFF32B5B1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DE645-6F98-A54A-8AA7-86496039AAC7}" type="doc">
      <dgm:prSet loTypeId="urn:microsoft.com/office/officeart/2005/8/layout/venn2" loCatId="" qsTypeId="urn:microsoft.com/office/officeart/2005/8/quickstyle/simple2" qsCatId="simple" csTypeId="urn:microsoft.com/office/officeart/2005/8/colors/accent2_1" csCatId="accent2" phldr="1"/>
      <dgm:spPr/>
      <dgm:t>
        <a:bodyPr/>
        <a:lstStyle/>
        <a:p>
          <a:endParaRPr lang="en-US"/>
        </a:p>
      </dgm:t>
    </dgm:pt>
    <dgm:pt modelId="{7BCFF5D3-DC33-5841-8AE9-B8C6B000B441}">
      <dgm:prSet phldrT="[Text]" custT="1"/>
      <dgm:spPr>
        <a:solidFill>
          <a:schemeClr val="bg2">
            <a:lumMod val="75000"/>
          </a:schemeClr>
        </a:solidFill>
      </dgm:spPr>
      <dgm:t>
        <a:bodyPr/>
        <a:lstStyle/>
        <a:p>
          <a:r>
            <a:rPr lang="en-US" sz="1800" b="1" dirty="0"/>
            <a:t>6-8 “expert” resource people</a:t>
          </a:r>
        </a:p>
      </dgm:t>
    </dgm:pt>
    <dgm:pt modelId="{2FD4D591-DEE1-414C-A780-3D2EAE622E29}" type="parTrans" cxnId="{76A39550-AECE-504E-A802-22165EF89169}">
      <dgm:prSet/>
      <dgm:spPr/>
      <dgm:t>
        <a:bodyPr/>
        <a:lstStyle/>
        <a:p>
          <a:endParaRPr lang="en-US"/>
        </a:p>
      </dgm:t>
    </dgm:pt>
    <dgm:pt modelId="{F51E79ED-7106-D24F-8DDA-AF920060A54C}" type="sibTrans" cxnId="{76A39550-AECE-504E-A802-22165EF89169}">
      <dgm:prSet/>
      <dgm:spPr/>
      <dgm:t>
        <a:bodyPr/>
        <a:lstStyle/>
        <a:p>
          <a:endParaRPr lang="en-US"/>
        </a:p>
      </dgm:t>
    </dgm:pt>
    <dgm:pt modelId="{7EC054DF-CA6F-6B4D-8925-DE39B2A0CF83}">
      <dgm:prSet phldrT="[Text]" custT="1"/>
      <dgm:spPr>
        <a:solidFill>
          <a:schemeClr val="bg2"/>
        </a:solidFill>
      </dgm:spPr>
      <dgm:t>
        <a:bodyPr/>
        <a:lstStyle/>
        <a:p>
          <a:r>
            <a:rPr lang="en-US" sz="1800" b="1" dirty="0"/>
            <a:t>Catholic publishers &amp; online digital  resources </a:t>
          </a:r>
        </a:p>
      </dgm:t>
    </dgm:pt>
    <dgm:pt modelId="{66D1E71C-3622-D549-AAA8-7555060954CD}" type="parTrans" cxnId="{10856C18-CE67-E548-8F7B-0B73B6D57BD0}">
      <dgm:prSet/>
      <dgm:spPr/>
      <dgm:t>
        <a:bodyPr/>
        <a:lstStyle/>
        <a:p>
          <a:endParaRPr lang="en-US"/>
        </a:p>
      </dgm:t>
    </dgm:pt>
    <dgm:pt modelId="{620C769A-1873-3A4B-AE16-1C78934EB3DC}" type="sibTrans" cxnId="{10856C18-CE67-E548-8F7B-0B73B6D57BD0}">
      <dgm:prSet/>
      <dgm:spPr/>
      <dgm:t>
        <a:bodyPr/>
        <a:lstStyle/>
        <a:p>
          <a:endParaRPr lang="en-US"/>
        </a:p>
      </dgm:t>
    </dgm:pt>
    <dgm:pt modelId="{9DB43E19-8DC9-214C-A159-D31F2757EC25}">
      <dgm:prSet phldrT="[Text]" custT="1"/>
      <dgm:spPr>
        <a:solidFill>
          <a:schemeClr val="bg2">
            <a:lumMod val="90000"/>
          </a:schemeClr>
        </a:solidFill>
      </dgm:spPr>
      <dgm:t>
        <a:bodyPr/>
        <a:lstStyle/>
        <a:p>
          <a:r>
            <a:rPr lang="en-US" sz="1800" b="1" dirty="0"/>
            <a:t>Community resources</a:t>
          </a:r>
        </a:p>
      </dgm:t>
    </dgm:pt>
    <dgm:pt modelId="{88F019D3-117A-534F-9E49-5C6588783216}" type="parTrans" cxnId="{8401BEEF-547D-084D-8CDA-725E4C395AAC}">
      <dgm:prSet/>
      <dgm:spPr/>
      <dgm:t>
        <a:bodyPr/>
        <a:lstStyle/>
        <a:p>
          <a:endParaRPr lang="en-US"/>
        </a:p>
      </dgm:t>
    </dgm:pt>
    <dgm:pt modelId="{3E295DBA-1134-3045-9D7B-FA758D55B21B}" type="sibTrans" cxnId="{8401BEEF-547D-084D-8CDA-725E4C395AAC}">
      <dgm:prSet/>
      <dgm:spPr/>
      <dgm:t>
        <a:bodyPr/>
        <a:lstStyle/>
        <a:p>
          <a:endParaRPr lang="en-US"/>
        </a:p>
      </dgm:t>
    </dgm:pt>
    <dgm:pt modelId="{DE9E1712-2429-D348-A804-2F219B444706}" type="pres">
      <dgm:prSet presAssocID="{E77DE645-6F98-A54A-8AA7-86496039AAC7}" presName="Name0" presStyleCnt="0">
        <dgm:presLayoutVars>
          <dgm:chMax val="7"/>
          <dgm:resizeHandles val="exact"/>
        </dgm:presLayoutVars>
      </dgm:prSet>
      <dgm:spPr/>
    </dgm:pt>
    <dgm:pt modelId="{1566858D-9A64-A64B-96C1-21C4E07B5D6B}" type="pres">
      <dgm:prSet presAssocID="{E77DE645-6F98-A54A-8AA7-86496039AAC7}" presName="comp1" presStyleCnt="0"/>
      <dgm:spPr/>
    </dgm:pt>
    <dgm:pt modelId="{E88448EF-C144-9F41-98E9-17AF6BAE5F71}" type="pres">
      <dgm:prSet presAssocID="{E77DE645-6F98-A54A-8AA7-86496039AAC7}" presName="circle1" presStyleLbl="node1" presStyleIdx="0" presStyleCnt="3" custScaleX="108788"/>
      <dgm:spPr/>
    </dgm:pt>
    <dgm:pt modelId="{34B3ACD9-66BC-8E41-A86B-E8EE32F6314C}" type="pres">
      <dgm:prSet presAssocID="{E77DE645-6F98-A54A-8AA7-86496039AAC7}" presName="c1text" presStyleLbl="node1" presStyleIdx="0" presStyleCnt="3">
        <dgm:presLayoutVars>
          <dgm:bulletEnabled val="1"/>
        </dgm:presLayoutVars>
      </dgm:prSet>
      <dgm:spPr/>
    </dgm:pt>
    <dgm:pt modelId="{B5921F8C-DFF8-CE41-9E4E-F3933A4E254E}" type="pres">
      <dgm:prSet presAssocID="{E77DE645-6F98-A54A-8AA7-86496039AAC7}" presName="comp2" presStyleCnt="0"/>
      <dgm:spPr/>
    </dgm:pt>
    <dgm:pt modelId="{DA0CCE0C-813F-524F-9E01-BCAEC76989D1}" type="pres">
      <dgm:prSet presAssocID="{E77DE645-6F98-A54A-8AA7-86496039AAC7}" presName="circle2" presStyleLbl="node1" presStyleIdx="1" presStyleCnt="3" custScaleX="106247"/>
      <dgm:spPr/>
    </dgm:pt>
    <dgm:pt modelId="{98491829-626B-5941-9EC7-B1BBA23E6C16}" type="pres">
      <dgm:prSet presAssocID="{E77DE645-6F98-A54A-8AA7-86496039AAC7}" presName="c2text" presStyleLbl="node1" presStyleIdx="1" presStyleCnt="3">
        <dgm:presLayoutVars>
          <dgm:bulletEnabled val="1"/>
        </dgm:presLayoutVars>
      </dgm:prSet>
      <dgm:spPr/>
    </dgm:pt>
    <dgm:pt modelId="{5C293EE4-5889-B347-8419-47859F0289D9}" type="pres">
      <dgm:prSet presAssocID="{E77DE645-6F98-A54A-8AA7-86496039AAC7}" presName="comp3" presStyleCnt="0"/>
      <dgm:spPr/>
    </dgm:pt>
    <dgm:pt modelId="{266186C4-0272-784B-B1B0-0D8C6357576C}" type="pres">
      <dgm:prSet presAssocID="{E77DE645-6F98-A54A-8AA7-86496039AAC7}" presName="circle3" presStyleLbl="node1" presStyleIdx="2" presStyleCnt="3"/>
      <dgm:spPr/>
    </dgm:pt>
    <dgm:pt modelId="{7C53FA12-4F75-2049-802F-50C05D411C70}" type="pres">
      <dgm:prSet presAssocID="{E77DE645-6F98-A54A-8AA7-86496039AAC7}" presName="c3text" presStyleLbl="node1" presStyleIdx="2" presStyleCnt="3">
        <dgm:presLayoutVars>
          <dgm:bulletEnabled val="1"/>
        </dgm:presLayoutVars>
      </dgm:prSet>
      <dgm:spPr/>
    </dgm:pt>
  </dgm:ptLst>
  <dgm:cxnLst>
    <dgm:cxn modelId="{10856C18-CE67-E548-8F7B-0B73B6D57BD0}" srcId="{E77DE645-6F98-A54A-8AA7-86496039AAC7}" destId="{7EC054DF-CA6F-6B4D-8925-DE39B2A0CF83}" srcOrd="0" destOrd="0" parTransId="{66D1E71C-3622-D549-AAA8-7555060954CD}" sibTransId="{620C769A-1873-3A4B-AE16-1C78934EB3DC}"/>
    <dgm:cxn modelId="{76A39550-AECE-504E-A802-22165EF89169}" srcId="{E77DE645-6F98-A54A-8AA7-86496039AAC7}" destId="{7BCFF5D3-DC33-5841-8AE9-B8C6B000B441}" srcOrd="2" destOrd="0" parTransId="{2FD4D591-DEE1-414C-A780-3D2EAE622E29}" sibTransId="{F51E79ED-7106-D24F-8DDA-AF920060A54C}"/>
    <dgm:cxn modelId="{AB672C56-C04D-A241-A061-3D8B7FD7EBA9}" type="presOf" srcId="{E77DE645-6F98-A54A-8AA7-86496039AAC7}" destId="{DE9E1712-2429-D348-A804-2F219B444706}" srcOrd="0" destOrd="0" presId="urn:microsoft.com/office/officeart/2005/8/layout/venn2"/>
    <dgm:cxn modelId="{5844C56A-88AD-5545-9AE6-6E35B11963C3}" type="presOf" srcId="{9DB43E19-8DC9-214C-A159-D31F2757EC25}" destId="{98491829-626B-5941-9EC7-B1BBA23E6C16}" srcOrd="1" destOrd="0" presId="urn:microsoft.com/office/officeart/2005/8/layout/venn2"/>
    <dgm:cxn modelId="{5364FF7B-ED37-8946-A35B-D587530F8CE1}" type="presOf" srcId="{7EC054DF-CA6F-6B4D-8925-DE39B2A0CF83}" destId="{E88448EF-C144-9F41-98E9-17AF6BAE5F71}" srcOrd="0" destOrd="0" presId="urn:microsoft.com/office/officeart/2005/8/layout/venn2"/>
    <dgm:cxn modelId="{5FEC468F-5B91-9342-986B-F76D8D83A4BC}" type="presOf" srcId="{9DB43E19-8DC9-214C-A159-D31F2757EC25}" destId="{DA0CCE0C-813F-524F-9E01-BCAEC76989D1}" srcOrd="0" destOrd="0" presId="urn:microsoft.com/office/officeart/2005/8/layout/venn2"/>
    <dgm:cxn modelId="{6D221FA4-9059-0148-A890-90C9E948F8DB}" type="presOf" srcId="{7BCFF5D3-DC33-5841-8AE9-B8C6B000B441}" destId="{266186C4-0272-784B-B1B0-0D8C6357576C}" srcOrd="0" destOrd="0" presId="urn:microsoft.com/office/officeart/2005/8/layout/venn2"/>
    <dgm:cxn modelId="{BA6DD6B1-9C03-1447-AAF8-37F4F15BC670}" type="presOf" srcId="{7EC054DF-CA6F-6B4D-8925-DE39B2A0CF83}" destId="{34B3ACD9-66BC-8E41-A86B-E8EE32F6314C}" srcOrd="1" destOrd="0" presId="urn:microsoft.com/office/officeart/2005/8/layout/venn2"/>
    <dgm:cxn modelId="{8401BEEF-547D-084D-8CDA-725E4C395AAC}" srcId="{E77DE645-6F98-A54A-8AA7-86496039AAC7}" destId="{9DB43E19-8DC9-214C-A159-D31F2757EC25}" srcOrd="1" destOrd="0" parTransId="{88F019D3-117A-534F-9E49-5C6588783216}" sibTransId="{3E295DBA-1134-3045-9D7B-FA758D55B21B}"/>
    <dgm:cxn modelId="{B850F6FB-C938-D349-BE60-2E0249EB2A66}" type="presOf" srcId="{7BCFF5D3-DC33-5841-8AE9-B8C6B000B441}" destId="{7C53FA12-4F75-2049-802F-50C05D411C70}" srcOrd="1" destOrd="0" presId="urn:microsoft.com/office/officeart/2005/8/layout/venn2"/>
    <dgm:cxn modelId="{1EB9896E-7C1C-5449-B7D3-D0B2FD683163}" type="presParOf" srcId="{DE9E1712-2429-D348-A804-2F219B444706}" destId="{1566858D-9A64-A64B-96C1-21C4E07B5D6B}" srcOrd="0" destOrd="0" presId="urn:microsoft.com/office/officeart/2005/8/layout/venn2"/>
    <dgm:cxn modelId="{869FBF73-0328-6949-A294-10E18E97CEC3}" type="presParOf" srcId="{1566858D-9A64-A64B-96C1-21C4E07B5D6B}" destId="{E88448EF-C144-9F41-98E9-17AF6BAE5F71}" srcOrd="0" destOrd="0" presId="urn:microsoft.com/office/officeart/2005/8/layout/venn2"/>
    <dgm:cxn modelId="{E71E4D57-894C-D947-BF24-08BA13A4D623}" type="presParOf" srcId="{1566858D-9A64-A64B-96C1-21C4E07B5D6B}" destId="{34B3ACD9-66BC-8E41-A86B-E8EE32F6314C}" srcOrd="1" destOrd="0" presId="urn:microsoft.com/office/officeart/2005/8/layout/venn2"/>
    <dgm:cxn modelId="{FE95A17B-3B6F-2149-97BE-431DCE857242}" type="presParOf" srcId="{DE9E1712-2429-D348-A804-2F219B444706}" destId="{B5921F8C-DFF8-CE41-9E4E-F3933A4E254E}" srcOrd="1" destOrd="0" presId="urn:microsoft.com/office/officeart/2005/8/layout/venn2"/>
    <dgm:cxn modelId="{05EADE65-F14F-E643-8AD4-69AA997CD18A}" type="presParOf" srcId="{B5921F8C-DFF8-CE41-9E4E-F3933A4E254E}" destId="{DA0CCE0C-813F-524F-9E01-BCAEC76989D1}" srcOrd="0" destOrd="0" presId="urn:microsoft.com/office/officeart/2005/8/layout/venn2"/>
    <dgm:cxn modelId="{75AC96AF-8D89-B14E-A4B7-F244C601042F}" type="presParOf" srcId="{B5921F8C-DFF8-CE41-9E4E-F3933A4E254E}" destId="{98491829-626B-5941-9EC7-B1BBA23E6C16}" srcOrd="1" destOrd="0" presId="urn:microsoft.com/office/officeart/2005/8/layout/venn2"/>
    <dgm:cxn modelId="{D4E5D2C8-D7E5-F944-8021-41B46E3EF3B9}" type="presParOf" srcId="{DE9E1712-2429-D348-A804-2F219B444706}" destId="{5C293EE4-5889-B347-8419-47859F0289D9}" srcOrd="2" destOrd="0" presId="urn:microsoft.com/office/officeart/2005/8/layout/venn2"/>
    <dgm:cxn modelId="{3909B6B2-4183-C34F-9231-B77797EC5F02}" type="presParOf" srcId="{5C293EE4-5889-B347-8419-47859F0289D9}" destId="{266186C4-0272-784B-B1B0-0D8C6357576C}" srcOrd="0" destOrd="0" presId="urn:microsoft.com/office/officeart/2005/8/layout/venn2"/>
    <dgm:cxn modelId="{03CAC72F-C938-B64C-8C26-631D2345FDBC}" type="presParOf" srcId="{5C293EE4-5889-B347-8419-47859F0289D9}" destId="{7C53FA12-4F75-2049-802F-50C05D411C7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D77AC-067F-8A41-A685-0AF8029C495A}" type="doc">
      <dgm:prSet loTypeId="urn:microsoft.com/office/officeart/2005/8/layout/process3" loCatId="" qsTypeId="urn:microsoft.com/office/officeart/2005/8/quickstyle/simple1" qsCatId="simple" csTypeId="urn:microsoft.com/office/officeart/2005/8/colors/colorful3" csCatId="colorful" phldr="1"/>
      <dgm:spPr/>
      <dgm:t>
        <a:bodyPr/>
        <a:lstStyle/>
        <a:p>
          <a:endParaRPr lang="en-US"/>
        </a:p>
      </dgm:t>
    </dgm:pt>
    <dgm:pt modelId="{51394112-4E46-FC4E-83C6-995301F976D2}">
      <dgm:prSet phldrT="[Text]"/>
      <dgm:spPr/>
      <dgm:t>
        <a:bodyPr/>
        <a:lstStyle/>
        <a:p>
          <a:r>
            <a:rPr lang="en-US" b="1" dirty="0">
              <a:latin typeface="Aptos Display" panose="020B0004020202020204" pitchFamily="34" charset="0"/>
            </a:rPr>
            <a:t>Preparation</a:t>
          </a:r>
        </a:p>
      </dgm:t>
    </dgm:pt>
    <dgm:pt modelId="{E2D847BD-9C09-3040-A2DC-1647DA067DA5}" type="parTrans" cxnId="{3BE562CD-E068-C244-9C8D-569995B16734}">
      <dgm:prSet/>
      <dgm:spPr/>
      <dgm:t>
        <a:bodyPr/>
        <a:lstStyle/>
        <a:p>
          <a:endParaRPr lang="en-US"/>
        </a:p>
      </dgm:t>
    </dgm:pt>
    <dgm:pt modelId="{3929C3B8-5FA5-A648-B213-3B26BB4F45AB}" type="sibTrans" cxnId="{3BE562CD-E068-C244-9C8D-569995B16734}">
      <dgm:prSet/>
      <dgm:spPr/>
      <dgm:t>
        <a:bodyPr/>
        <a:lstStyle/>
        <a:p>
          <a:endParaRPr lang="en-US" dirty="0"/>
        </a:p>
      </dgm:t>
    </dgm:pt>
    <dgm:pt modelId="{650D876D-365F-EE4C-A362-DBB7669399B3}">
      <dgm:prSet phldrT="[Text]"/>
      <dgm:spPr/>
      <dgm:t>
        <a:bodyPr/>
        <a:lstStyle/>
        <a:p>
          <a:r>
            <a:rPr lang="en-US" dirty="0">
              <a:latin typeface="Aptos Display" panose="020B0004020202020204" pitchFamily="34" charset="0"/>
            </a:rPr>
            <a:t>Catechesis tailored to the faith life and journey of the parents – offered in multiple formats</a:t>
          </a:r>
        </a:p>
      </dgm:t>
    </dgm:pt>
    <dgm:pt modelId="{62272E57-8E02-5C49-9E11-B399B3112D3C}" type="parTrans" cxnId="{AFEF52BD-699C-C04E-892C-F8EB126B0BBB}">
      <dgm:prSet/>
      <dgm:spPr/>
      <dgm:t>
        <a:bodyPr/>
        <a:lstStyle/>
        <a:p>
          <a:endParaRPr lang="en-US"/>
        </a:p>
      </dgm:t>
    </dgm:pt>
    <dgm:pt modelId="{F1BD8DBC-B75F-F645-B40C-9A9852AB5987}" type="sibTrans" cxnId="{AFEF52BD-699C-C04E-892C-F8EB126B0BBB}">
      <dgm:prSet/>
      <dgm:spPr/>
      <dgm:t>
        <a:bodyPr/>
        <a:lstStyle/>
        <a:p>
          <a:endParaRPr lang="en-US"/>
        </a:p>
      </dgm:t>
    </dgm:pt>
    <dgm:pt modelId="{5D956234-3659-B243-B4A9-3A7BD6AC1749}">
      <dgm:prSet phldrT="[Text]"/>
      <dgm:spPr/>
      <dgm:t>
        <a:bodyPr/>
        <a:lstStyle/>
        <a:p>
          <a:r>
            <a:rPr lang="en-US" b="1" dirty="0">
              <a:latin typeface="Aptos Display" panose="020B0004020202020204" pitchFamily="34" charset="0"/>
            </a:rPr>
            <a:t>Celebration</a:t>
          </a:r>
        </a:p>
      </dgm:t>
    </dgm:pt>
    <dgm:pt modelId="{A9C951B5-52B8-1246-B0C2-056C4931BE9A}" type="parTrans" cxnId="{DB6C1EFD-489D-E246-B7B3-32FBC72E393A}">
      <dgm:prSet/>
      <dgm:spPr/>
      <dgm:t>
        <a:bodyPr/>
        <a:lstStyle/>
        <a:p>
          <a:endParaRPr lang="en-US"/>
        </a:p>
      </dgm:t>
    </dgm:pt>
    <dgm:pt modelId="{E12B9A6A-5CD4-824A-987C-7AA7D9B8002F}" type="sibTrans" cxnId="{DB6C1EFD-489D-E246-B7B3-32FBC72E393A}">
      <dgm:prSet/>
      <dgm:spPr/>
      <dgm:t>
        <a:bodyPr/>
        <a:lstStyle/>
        <a:p>
          <a:endParaRPr lang="en-US" dirty="0"/>
        </a:p>
      </dgm:t>
    </dgm:pt>
    <dgm:pt modelId="{6D38BA67-7518-5842-A30E-4FD17EA1EB0D}">
      <dgm:prSet phldrT="[Text]"/>
      <dgm:spPr/>
      <dgm:t>
        <a:bodyPr/>
        <a:lstStyle/>
        <a:p>
          <a:r>
            <a:rPr lang="en-US" dirty="0">
              <a:latin typeface="Aptos Display" panose="020B0004020202020204" pitchFamily="34" charset="0"/>
            </a:rPr>
            <a:t>Celebration of the Sacrament </a:t>
          </a:r>
        </a:p>
      </dgm:t>
    </dgm:pt>
    <dgm:pt modelId="{A12C6940-EAC7-7040-A1AD-7AE24C673018}" type="parTrans" cxnId="{DDA1A66B-9A3C-B846-B066-1B2312A495B7}">
      <dgm:prSet/>
      <dgm:spPr/>
      <dgm:t>
        <a:bodyPr/>
        <a:lstStyle/>
        <a:p>
          <a:endParaRPr lang="en-US"/>
        </a:p>
      </dgm:t>
    </dgm:pt>
    <dgm:pt modelId="{63ABD134-F147-9A43-8333-0CFB3E84F6CC}" type="sibTrans" cxnId="{DDA1A66B-9A3C-B846-B066-1B2312A495B7}">
      <dgm:prSet/>
      <dgm:spPr/>
      <dgm:t>
        <a:bodyPr/>
        <a:lstStyle/>
        <a:p>
          <a:endParaRPr lang="en-US"/>
        </a:p>
      </dgm:t>
    </dgm:pt>
    <dgm:pt modelId="{267DE7F9-3027-F641-8603-2E9502DACC82}">
      <dgm:prSet phldrT="[Text]"/>
      <dgm:spPr/>
      <dgm:t>
        <a:bodyPr/>
        <a:lstStyle/>
        <a:p>
          <a:r>
            <a:rPr lang="en-US" b="1" dirty="0">
              <a:latin typeface="Aptos Display" panose="020B0004020202020204" pitchFamily="34" charset="0"/>
            </a:rPr>
            <a:t>Mystagogy</a:t>
          </a:r>
        </a:p>
      </dgm:t>
    </dgm:pt>
    <dgm:pt modelId="{82A3C1CB-5F88-E746-B451-05D405C61AF5}" type="parTrans" cxnId="{2F29A600-98AB-354B-81EC-C0348F5561F7}">
      <dgm:prSet/>
      <dgm:spPr/>
      <dgm:t>
        <a:bodyPr/>
        <a:lstStyle/>
        <a:p>
          <a:endParaRPr lang="en-US"/>
        </a:p>
      </dgm:t>
    </dgm:pt>
    <dgm:pt modelId="{15704204-69DB-F740-852C-2A01B5C7BD4F}" type="sibTrans" cxnId="{2F29A600-98AB-354B-81EC-C0348F5561F7}">
      <dgm:prSet/>
      <dgm:spPr/>
      <dgm:t>
        <a:bodyPr/>
        <a:lstStyle/>
        <a:p>
          <a:endParaRPr lang="en-US"/>
        </a:p>
      </dgm:t>
    </dgm:pt>
    <dgm:pt modelId="{20F0270D-6E36-724D-8906-141DFA616717}">
      <dgm:prSet phldrT="[Text]"/>
      <dgm:spPr/>
      <dgm:t>
        <a:bodyPr/>
        <a:lstStyle/>
        <a:p>
          <a:r>
            <a:rPr lang="en-US" dirty="0">
              <a:latin typeface="Aptos Display" panose="020B0004020202020204" pitchFamily="34" charset="0"/>
            </a:rPr>
            <a:t>Curated faith practices on a regular basis</a:t>
          </a:r>
        </a:p>
      </dgm:t>
    </dgm:pt>
    <dgm:pt modelId="{81FF597E-715F-FD4A-9570-D087AEBCAB3E}" type="parTrans" cxnId="{912B3B8F-38D5-0241-9627-3877CB441A24}">
      <dgm:prSet/>
      <dgm:spPr/>
      <dgm:t>
        <a:bodyPr/>
        <a:lstStyle/>
        <a:p>
          <a:endParaRPr lang="en-US"/>
        </a:p>
      </dgm:t>
    </dgm:pt>
    <dgm:pt modelId="{C1EBA761-41A6-FE4F-A625-79C07C059E41}" type="sibTrans" cxnId="{912B3B8F-38D5-0241-9627-3877CB441A24}">
      <dgm:prSet/>
      <dgm:spPr/>
      <dgm:t>
        <a:bodyPr/>
        <a:lstStyle/>
        <a:p>
          <a:endParaRPr lang="en-US"/>
        </a:p>
      </dgm:t>
    </dgm:pt>
    <dgm:pt modelId="{DA3FEA46-8695-9F44-AA87-DD758A37639B}">
      <dgm:prSet phldrT="[Text]"/>
      <dgm:spPr/>
      <dgm:t>
        <a:bodyPr/>
        <a:lstStyle/>
        <a:p>
          <a:r>
            <a:rPr lang="en-US" dirty="0">
              <a:latin typeface="Aptos Display" panose="020B0004020202020204" pitchFamily="34" charset="0"/>
            </a:rPr>
            <a:t>Preparation for the sacrament</a:t>
          </a:r>
        </a:p>
      </dgm:t>
    </dgm:pt>
    <dgm:pt modelId="{80C15A0E-42F6-854F-9B95-649A4313186C}" type="parTrans" cxnId="{353FDC96-20A9-DA4C-A9B8-2F0DE34C88D8}">
      <dgm:prSet/>
      <dgm:spPr/>
      <dgm:t>
        <a:bodyPr/>
        <a:lstStyle/>
        <a:p>
          <a:endParaRPr lang="en-US"/>
        </a:p>
      </dgm:t>
    </dgm:pt>
    <dgm:pt modelId="{510191F8-0E78-0348-9845-09A165906711}" type="sibTrans" cxnId="{353FDC96-20A9-DA4C-A9B8-2F0DE34C88D8}">
      <dgm:prSet/>
      <dgm:spPr/>
      <dgm:t>
        <a:bodyPr/>
        <a:lstStyle/>
        <a:p>
          <a:endParaRPr lang="en-US"/>
        </a:p>
      </dgm:t>
    </dgm:pt>
    <dgm:pt modelId="{0A4CB553-AAB4-0C44-8D0A-4B804FB8130C}">
      <dgm:prSet phldrT="[Text]"/>
      <dgm:spPr/>
      <dgm:t>
        <a:bodyPr/>
        <a:lstStyle/>
        <a:p>
          <a:r>
            <a:rPr lang="en-US" dirty="0">
              <a:latin typeface="Aptos Display" panose="020B0004020202020204" pitchFamily="34" charset="0"/>
            </a:rPr>
            <a:t>Home celebration</a:t>
          </a:r>
        </a:p>
      </dgm:t>
    </dgm:pt>
    <dgm:pt modelId="{F67E6694-A3CA-3C49-ACF6-5830A3B39C0B}" type="parTrans" cxnId="{D864C8F1-06F0-DE41-B969-2B5311FD954F}">
      <dgm:prSet/>
      <dgm:spPr/>
      <dgm:t>
        <a:bodyPr/>
        <a:lstStyle/>
        <a:p>
          <a:endParaRPr lang="en-US"/>
        </a:p>
      </dgm:t>
    </dgm:pt>
    <dgm:pt modelId="{8B223FE4-0690-3A46-8678-AFC18F4641B3}" type="sibTrans" cxnId="{D864C8F1-06F0-DE41-B969-2B5311FD954F}">
      <dgm:prSet/>
      <dgm:spPr/>
      <dgm:t>
        <a:bodyPr/>
        <a:lstStyle/>
        <a:p>
          <a:endParaRPr lang="en-US"/>
        </a:p>
      </dgm:t>
    </dgm:pt>
    <dgm:pt modelId="{FCE55E8B-C151-E249-BA50-D2032341A59A}">
      <dgm:prSet phldrT="[Text]"/>
      <dgm:spPr/>
      <dgm:t>
        <a:bodyPr/>
        <a:lstStyle/>
        <a:p>
          <a:r>
            <a:rPr lang="en-US" dirty="0">
              <a:latin typeface="Aptos Display" panose="020B0004020202020204" pitchFamily="34" charset="0"/>
            </a:rPr>
            <a:t>Providing intergenerational connections with the parish community</a:t>
          </a:r>
        </a:p>
      </dgm:t>
    </dgm:pt>
    <dgm:pt modelId="{7AB0A878-880C-494E-A6CF-4898A07C0BB4}" type="parTrans" cxnId="{4981C398-99E6-B146-9546-95714AF3CEA6}">
      <dgm:prSet/>
      <dgm:spPr/>
      <dgm:t>
        <a:bodyPr/>
        <a:lstStyle/>
        <a:p>
          <a:endParaRPr lang="en-US"/>
        </a:p>
      </dgm:t>
    </dgm:pt>
    <dgm:pt modelId="{181BAD25-B504-7646-A0C8-5F344F6ECCBE}" type="sibTrans" cxnId="{4981C398-99E6-B146-9546-95714AF3CEA6}">
      <dgm:prSet/>
      <dgm:spPr/>
      <dgm:t>
        <a:bodyPr/>
        <a:lstStyle/>
        <a:p>
          <a:endParaRPr lang="en-US"/>
        </a:p>
      </dgm:t>
    </dgm:pt>
    <dgm:pt modelId="{0F9F4CC5-4BCA-F04A-969C-109F67D18CFB}">
      <dgm:prSet phldrT="[Text]"/>
      <dgm:spPr/>
      <dgm:t>
        <a:bodyPr/>
        <a:lstStyle/>
        <a:p>
          <a:r>
            <a:rPr lang="en-US" dirty="0">
              <a:latin typeface="Aptos Display" panose="020B0004020202020204" pitchFamily="34" charset="0"/>
            </a:rPr>
            <a:t>Just for Parents continuing formation</a:t>
          </a:r>
        </a:p>
      </dgm:t>
    </dgm:pt>
    <dgm:pt modelId="{02D8A721-4685-1C48-801F-4603A3354D04}" type="parTrans" cxnId="{65833686-2968-C24E-AF66-D776BBEA987A}">
      <dgm:prSet/>
      <dgm:spPr/>
      <dgm:t>
        <a:bodyPr/>
        <a:lstStyle/>
        <a:p>
          <a:endParaRPr lang="en-US"/>
        </a:p>
      </dgm:t>
    </dgm:pt>
    <dgm:pt modelId="{49D764CD-3ADF-3C4C-AD30-3462523B93B9}" type="sibTrans" cxnId="{65833686-2968-C24E-AF66-D776BBEA987A}">
      <dgm:prSet/>
      <dgm:spPr/>
      <dgm:t>
        <a:bodyPr/>
        <a:lstStyle/>
        <a:p>
          <a:endParaRPr lang="en-US"/>
        </a:p>
      </dgm:t>
    </dgm:pt>
    <dgm:pt modelId="{D7DF5A8B-BF6E-F04F-AC18-B9A4CBEB651F}">
      <dgm:prSet phldrT="[Text]"/>
      <dgm:spPr/>
      <dgm:t>
        <a:bodyPr/>
        <a:lstStyle/>
        <a:p>
          <a:r>
            <a:rPr lang="en-US" dirty="0">
              <a:latin typeface="Aptos Display" panose="020B0004020202020204" pitchFamily="34" charset="0"/>
            </a:rPr>
            <a:t>Online support group</a:t>
          </a:r>
        </a:p>
      </dgm:t>
    </dgm:pt>
    <dgm:pt modelId="{9E0D0EA2-6DE8-2347-91ED-FF4A8ED05E29}" type="parTrans" cxnId="{808331F0-FB73-B54A-8FBD-1B54B6364435}">
      <dgm:prSet/>
      <dgm:spPr/>
      <dgm:t>
        <a:bodyPr/>
        <a:lstStyle/>
        <a:p>
          <a:endParaRPr lang="en-US"/>
        </a:p>
      </dgm:t>
    </dgm:pt>
    <dgm:pt modelId="{D222226F-0948-5B44-BA8B-A030B1D2AF66}" type="sibTrans" cxnId="{808331F0-FB73-B54A-8FBD-1B54B6364435}">
      <dgm:prSet/>
      <dgm:spPr/>
      <dgm:t>
        <a:bodyPr/>
        <a:lstStyle/>
        <a:p>
          <a:endParaRPr lang="en-US"/>
        </a:p>
      </dgm:t>
    </dgm:pt>
    <dgm:pt modelId="{CD8F43DB-699F-1B41-A7C0-39D965DBFCAE}">
      <dgm:prSet phldrT="[Text]"/>
      <dgm:spPr/>
      <dgm:t>
        <a:bodyPr/>
        <a:lstStyle/>
        <a:p>
          <a:r>
            <a:rPr lang="en-US" dirty="0">
              <a:latin typeface="Aptos Display" panose="020B0004020202020204" pitchFamily="34" charset="0"/>
            </a:rPr>
            <a:t>Gatherings at church for parents and children (quarterly)</a:t>
          </a:r>
        </a:p>
      </dgm:t>
    </dgm:pt>
    <dgm:pt modelId="{37EF54DD-4B78-7641-8208-D6A0968579CE}" type="parTrans" cxnId="{C7ACD369-746C-7747-B022-C0AD824EE6EC}">
      <dgm:prSet/>
      <dgm:spPr/>
      <dgm:t>
        <a:bodyPr/>
        <a:lstStyle/>
        <a:p>
          <a:endParaRPr lang="en-US"/>
        </a:p>
      </dgm:t>
    </dgm:pt>
    <dgm:pt modelId="{3B5E405B-5E5D-DC45-B194-E3CCE2F1CD9D}" type="sibTrans" cxnId="{C7ACD369-746C-7747-B022-C0AD824EE6EC}">
      <dgm:prSet/>
      <dgm:spPr/>
      <dgm:t>
        <a:bodyPr/>
        <a:lstStyle/>
        <a:p>
          <a:endParaRPr lang="en-US"/>
        </a:p>
      </dgm:t>
    </dgm:pt>
    <dgm:pt modelId="{462CCE0A-CD7C-8047-8F2E-C71827AA0830}">
      <dgm:prSet phldrT="[Text]"/>
      <dgm:spPr/>
      <dgm:t>
        <a:bodyPr/>
        <a:lstStyle/>
        <a:p>
          <a:r>
            <a:rPr lang="en-US" dirty="0">
              <a:latin typeface="Aptos Display" panose="020B0004020202020204" pitchFamily="34" charset="0"/>
            </a:rPr>
            <a:t>Intro to the Christian life</a:t>
          </a:r>
        </a:p>
      </dgm:t>
    </dgm:pt>
    <dgm:pt modelId="{73042AB8-4B5B-8944-AD36-49B79E185472}" type="parTrans" cxnId="{7C5281BC-A01B-1A44-87CA-68BA206CD26D}">
      <dgm:prSet/>
      <dgm:spPr/>
      <dgm:t>
        <a:bodyPr/>
        <a:lstStyle/>
        <a:p>
          <a:endParaRPr lang="en-US"/>
        </a:p>
      </dgm:t>
    </dgm:pt>
    <dgm:pt modelId="{12825607-79E6-0D4D-8185-EC3FB961941B}" type="sibTrans" cxnId="{7C5281BC-A01B-1A44-87CA-68BA206CD26D}">
      <dgm:prSet/>
      <dgm:spPr/>
      <dgm:t>
        <a:bodyPr/>
        <a:lstStyle/>
        <a:p>
          <a:endParaRPr lang="en-US"/>
        </a:p>
      </dgm:t>
    </dgm:pt>
    <dgm:pt modelId="{DF14E26D-5ABA-BA44-A081-1A96E35DDBB8}">
      <dgm:prSet phldrT="[Text]"/>
      <dgm:spPr/>
      <dgm:t>
        <a:bodyPr/>
        <a:lstStyle/>
        <a:p>
          <a:r>
            <a:rPr lang="en-US" dirty="0">
              <a:latin typeface="Aptos Display" panose="020B0004020202020204" pitchFamily="34" charset="0"/>
            </a:rPr>
            <a:t>Mentor/Guide</a:t>
          </a:r>
        </a:p>
      </dgm:t>
    </dgm:pt>
    <dgm:pt modelId="{6EDCE14F-4085-4941-BA57-B2F8F70379EF}" type="parTrans" cxnId="{51E9F43C-D750-B34E-8F5C-244CA650466F}">
      <dgm:prSet/>
      <dgm:spPr/>
      <dgm:t>
        <a:bodyPr/>
        <a:lstStyle/>
        <a:p>
          <a:endParaRPr lang="en-US"/>
        </a:p>
      </dgm:t>
    </dgm:pt>
    <dgm:pt modelId="{538AD9DB-7D83-2242-9232-DEDBD4D2B349}" type="sibTrans" cxnId="{51E9F43C-D750-B34E-8F5C-244CA650466F}">
      <dgm:prSet/>
      <dgm:spPr/>
      <dgm:t>
        <a:bodyPr/>
        <a:lstStyle/>
        <a:p>
          <a:endParaRPr lang="en-US"/>
        </a:p>
      </dgm:t>
    </dgm:pt>
    <dgm:pt modelId="{C91212CB-DA08-5C41-8272-B994E083E85D}">
      <dgm:prSet phldrT="[Text]"/>
      <dgm:spPr/>
      <dgm:t>
        <a:bodyPr/>
        <a:lstStyle/>
        <a:p>
          <a:r>
            <a:rPr lang="en-US" dirty="0">
              <a:latin typeface="Aptos Display" panose="020B0004020202020204" pitchFamily="34" charset="0"/>
            </a:rPr>
            <a:t>Seasons of the year</a:t>
          </a:r>
        </a:p>
      </dgm:t>
    </dgm:pt>
    <dgm:pt modelId="{ABF61440-5F0A-D747-BC58-D666659A5E63}" type="parTrans" cxnId="{F3DF9586-329B-EF40-BC4C-ADCB7AF98C98}">
      <dgm:prSet/>
      <dgm:spPr/>
      <dgm:t>
        <a:bodyPr/>
        <a:lstStyle/>
        <a:p>
          <a:endParaRPr lang="en-US"/>
        </a:p>
      </dgm:t>
    </dgm:pt>
    <dgm:pt modelId="{9E7FE0B3-1F19-064F-8857-D9DE64A17192}" type="sibTrans" cxnId="{F3DF9586-329B-EF40-BC4C-ADCB7AF98C98}">
      <dgm:prSet/>
      <dgm:spPr/>
      <dgm:t>
        <a:bodyPr/>
        <a:lstStyle/>
        <a:p>
          <a:endParaRPr lang="en-US"/>
        </a:p>
      </dgm:t>
    </dgm:pt>
    <dgm:pt modelId="{A9C2850B-1A90-6849-AFE6-5C5F53F275F1}">
      <dgm:prSet phldrT="[Text]"/>
      <dgm:spPr/>
      <dgm:t>
        <a:bodyPr/>
        <a:lstStyle/>
        <a:p>
          <a:r>
            <a:rPr lang="en-US" dirty="0">
              <a:latin typeface="Aptos Display" panose="020B0004020202020204" pitchFamily="34" charset="0"/>
            </a:rPr>
            <a:t>Raising children support</a:t>
          </a:r>
        </a:p>
      </dgm:t>
    </dgm:pt>
    <dgm:pt modelId="{996B4EA1-74E1-8244-88F8-E21C5B15151A}" type="parTrans" cxnId="{88C3EFA3-61B4-A247-BEFB-E7B351CA7404}">
      <dgm:prSet/>
      <dgm:spPr/>
      <dgm:t>
        <a:bodyPr/>
        <a:lstStyle/>
        <a:p>
          <a:endParaRPr lang="en-US"/>
        </a:p>
      </dgm:t>
    </dgm:pt>
    <dgm:pt modelId="{0E071B44-301C-C945-BF2F-06E24F939E4B}" type="sibTrans" cxnId="{88C3EFA3-61B4-A247-BEFB-E7B351CA7404}">
      <dgm:prSet/>
      <dgm:spPr/>
      <dgm:t>
        <a:bodyPr/>
        <a:lstStyle/>
        <a:p>
          <a:endParaRPr lang="en-US"/>
        </a:p>
      </dgm:t>
    </dgm:pt>
    <dgm:pt modelId="{FED108F2-32FF-0843-A3D4-9C0169889096}" type="pres">
      <dgm:prSet presAssocID="{98ED77AC-067F-8A41-A685-0AF8029C495A}" presName="linearFlow" presStyleCnt="0">
        <dgm:presLayoutVars>
          <dgm:dir/>
          <dgm:animLvl val="lvl"/>
          <dgm:resizeHandles val="exact"/>
        </dgm:presLayoutVars>
      </dgm:prSet>
      <dgm:spPr/>
    </dgm:pt>
    <dgm:pt modelId="{B86E5815-FAC9-0E42-A8F1-F3ECF0114268}" type="pres">
      <dgm:prSet presAssocID="{51394112-4E46-FC4E-83C6-995301F976D2}" presName="composite" presStyleCnt="0"/>
      <dgm:spPr/>
    </dgm:pt>
    <dgm:pt modelId="{3C5A6EA1-1E23-7847-BC94-E2494479F402}" type="pres">
      <dgm:prSet presAssocID="{51394112-4E46-FC4E-83C6-995301F976D2}" presName="parTx" presStyleLbl="node1" presStyleIdx="0" presStyleCnt="3">
        <dgm:presLayoutVars>
          <dgm:chMax val="0"/>
          <dgm:chPref val="0"/>
          <dgm:bulletEnabled val="1"/>
        </dgm:presLayoutVars>
      </dgm:prSet>
      <dgm:spPr/>
    </dgm:pt>
    <dgm:pt modelId="{6A6CE12D-4DF0-6740-A07F-B7BEA38543E9}" type="pres">
      <dgm:prSet presAssocID="{51394112-4E46-FC4E-83C6-995301F976D2}" presName="parSh" presStyleLbl="node1" presStyleIdx="0" presStyleCnt="3"/>
      <dgm:spPr/>
    </dgm:pt>
    <dgm:pt modelId="{73334422-4698-064F-BBDB-1752F6C0BF27}" type="pres">
      <dgm:prSet presAssocID="{51394112-4E46-FC4E-83C6-995301F976D2}" presName="desTx" presStyleLbl="fgAcc1" presStyleIdx="0" presStyleCnt="3">
        <dgm:presLayoutVars>
          <dgm:bulletEnabled val="1"/>
        </dgm:presLayoutVars>
      </dgm:prSet>
      <dgm:spPr/>
    </dgm:pt>
    <dgm:pt modelId="{B4E259BF-B434-FA43-A617-85B5A0E3FB58}" type="pres">
      <dgm:prSet presAssocID="{3929C3B8-5FA5-A648-B213-3B26BB4F45AB}" presName="sibTrans" presStyleLbl="sibTrans2D1" presStyleIdx="0" presStyleCnt="2"/>
      <dgm:spPr/>
    </dgm:pt>
    <dgm:pt modelId="{DB78758C-792F-7947-88EC-71DA8E7B6EC3}" type="pres">
      <dgm:prSet presAssocID="{3929C3B8-5FA5-A648-B213-3B26BB4F45AB}" presName="connTx" presStyleLbl="sibTrans2D1" presStyleIdx="0" presStyleCnt="2"/>
      <dgm:spPr/>
    </dgm:pt>
    <dgm:pt modelId="{F6B2660B-B472-4642-AC2A-09D5D9B92B62}" type="pres">
      <dgm:prSet presAssocID="{5D956234-3659-B243-B4A9-3A7BD6AC1749}" presName="composite" presStyleCnt="0"/>
      <dgm:spPr/>
    </dgm:pt>
    <dgm:pt modelId="{85A4506A-ADCC-0543-B485-5BD3CB6D1D1A}" type="pres">
      <dgm:prSet presAssocID="{5D956234-3659-B243-B4A9-3A7BD6AC1749}" presName="parTx" presStyleLbl="node1" presStyleIdx="0" presStyleCnt="3">
        <dgm:presLayoutVars>
          <dgm:chMax val="0"/>
          <dgm:chPref val="0"/>
          <dgm:bulletEnabled val="1"/>
        </dgm:presLayoutVars>
      </dgm:prSet>
      <dgm:spPr/>
    </dgm:pt>
    <dgm:pt modelId="{A43F34B7-7B81-5447-905A-32F260AC1FD8}" type="pres">
      <dgm:prSet presAssocID="{5D956234-3659-B243-B4A9-3A7BD6AC1749}" presName="parSh" presStyleLbl="node1" presStyleIdx="1" presStyleCnt="3"/>
      <dgm:spPr/>
    </dgm:pt>
    <dgm:pt modelId="{903B7CEC-AE95-EB45-B392-85B03F2A9431}" type="pres">
      <dgm:prSet presAssocID="{5D956234-3659-B243-B4A9-3A7BD6AC1749}" presName="desTx" presStyleLbl="fgAcc1" presStyleIdx="1" presStyleCnt="3">
        <dgm:presLayoutVars>
          <dgm:bulletEnabled val="1"/>
        </dgm:presLayoutVars>
      </dgm:prSet>
      <dgm:spPr/>
    </dgm:pt>
    <dgm:pt modelId="{39B80C0A-F4BF-D546-9861-992B5CA663B4}" type="pres">
      <dgm:prSet presAssocID="{E12B9A6A-5CD4-824A-987C-7AA7D9B8002F}" presName="sibTrans" presStyleLbl="sibTrans2D1" presStyleIdx="1" presStyleCnt="2"/>
      <dgm:spPr/>
    </dgm:pt>
    <dgm:pt modelId="{D2CE59D7-0D48-1246-94C4-D4E3D96F8E91}" type="pres">
      <dgm:prSet presAssocID="{E12B9A6A-5CD4-824A-987C-7AA7D9B8002F}" presName="connTx" presStyleLbl="sibTrans2D1" presStyleIdx="1" presStyleCnt="2"/>
      <dgm:spPr/>
    </dgm:pt>
    <dgm:pt modelId="{8FBEB88E-0BD7-754B-8DE6-035EE23CE454}" type="pres">
      <dgm:prSet presAssocID="{267DE7F9-3027-F641-8603-2E9502DACC82}" presName="composite" presStyleCnt="0"/>
      <dgm:spPr/>
    </dgm:pt>
    <dgm:pt modelId="{0B800C71-60CD-9540-A577-F6DF9A97D4B0}" type="pres">
      <dgm:prSet presAssocID="{267DE7F9-3027-F641-8603-2E9502DACC82}" presName="parTx" presStyleLbl="node1" presStyleIdx="1" presStyleCnt="3">
        <dgm:presLayoutVars>
          <dgm:chMax val="0"/>
          <dgm:chPref val="0"/>
          <dgm:bulletEnabled val="1"/>
        </dgm:presLayoutVars>
      </dgm:prSet>
      <dgm:spPr/>
    </dgm:pt>
    <dgm:pt modelId="{28326BAD-431A-E44B-A2D6-AC21DF871842}" type="pres">
      <dgm:prSet presAssocID="{267DE7F9-3027-F641-8603-2E9502DACC82}" presName="parSh" presStyleLbl="node1" presStyleIdx="2" presStyleCnt="3"/>
      <dgm:spPr/>
    </dgm:pt>
    <dgm:pt modelId="{BE040202-2554-1A44-AADF-A014546F6DE1}" type="pres">
      <dgm:prSet presAssocID="{267DE7F9-3027-F641-8603-2E9502DACC82}" presName="desTx" presStyleLbl="fgAcc1" presStyleIdx="2" presStyleCnt="3">
        <dgm:presLayoutVars>
          <dgm:bulletEnabled val="1"/>
        </dgm:presLayoutVars>
      </dgm:prSet>
      <dgm:spPr/>
    </dgm:pt>
  </dgm:ptLst>
  <dgm:cxnLst>
    <dgm:cxn modelId="{2F29A600-98AB-354B-81EC-C0348F5561F7}" srcId="{98ED77AC-067F-8A41-A685-0AF8029C495A}" destId="{267DE7F9-3027-F641-8603-2E9502DACC82}" srcOrd="2" destOrd="0" parTransId="{82A3C1CB-5F88-E746-B451-05D405C61AF5}" sibTransId="{15704204-69DB-F740-852C-2A01B5C7BD4F}"/>
    <dgm:cxn modelId="{4670A209-766C-F44F-BA47-B861F2169E04}" type="presOf" srcId="{462CCE0A-CD7C-8047-8F2E-C71827AA0830}" destId="{73334422-4698-064F-BBDB-1752F6C0BF27}" srcOrd="0" destOrd="1" presId="urn:microsoft.com/office/officeart/2005/8/layout/process3"/>
    <dgm:cxn modelId="{68D85C0C-49C9-0F4A-9A0B-82559B3A1562}" type="presOf" srcId="{FCE55E8B-C151-E249-BA50-D2032341A59A}" destId="{903B7CEC-AE95-EB45-B392-85B03F2A9431}" srcOrd="0" destOrd="2" presId="urn:microsoft.com/office/officeart/2005/8/layout/process3"/>
    <dgm:cxn modelId="{483A5D13-658C-D544-B31D-71AC4C824ECD}" type="presOf" srcId="{6D38BA67-7518-5842-A30E-4FD17EA1EB0D}" destId="{903B7CEC-AE95-EB45-B392-85B03F2A9431}" srcOrd="0" destOrd="0" presId="urn:microsoft.com/office/officeart/2005/8/layout/process3"/>
    <dgm:cxn modelId="{BF7EAF2A-ECD8-9F4D-B58B-40AF3E138578}" type="presOf" srcId="{E12B9A6A-5CD4-824A-987C-7AA7D9B8002F}" destId="{39B80C0A-F4BF-D546-9861-992B5CA663B4}" srcOrd="0" destOrd="0" presId="urn:microsoft.com/office/officeart/2005/8/layout/process3"/>
    <dgm:cxn modelId="{C5EF2631-1871-C24D-9EF1-A739A4448CA2}" type="presOf" srcId="{DA3FEA46-8695-9F44-AA87-DD758A37639B}" destId="{73334422-4698-064F-BBDB-1752F6C0BF27}" srcOrd="0" destOrd="3" presId="urn:microsoft.com/office/officeart/2005/8/layout/process3"/>
    <dgm:cxn modelId="{AAE28633-4545-4F41-8B63-E411DE79CC70}" type="presOf" srcId="{0A4CB553-AAB4-0C44-8D0A-4B804FB8130C}" destId="{903B7CEC-AE95-EB45-B392-85B03F2A9431}" srcOrd="0" destOrd="1" presId="urn:microsoft.com/office/officeart/2005/8/layout/process3"/>
    <dgm:cxn modelId="{1E232939-DA34-CA48-B749-CBB4BD7837D1}" type="presOf" srcId="{0F9F4CC5-4BCA-F04A-969C-109F67D18CFB}" destId="{BE040202-2554-1A44-AADF-A014546F6DE1}" srcOrd="0" destOrd="3" presId="urn:microsoft.com/office/officeart/2005/8/layout/process3"/>
    <dgm:cxn modelId="{51E9F43C-D750-B34E-8F5C-244CA650466F}" srcId="{51394112-4E46-FC4E-83C6-995301F976D2}" destId="{DF14E26D-5ABA-BA44-A081-1A96E35DDBB8}" srcOrd="2" destOrd="0" parTransId="{6EDCE14F-4085-4941-BA57-B2F8F70379EF}" sibTransId="{538AD9DB-7D83-2242-9232-DEDBD4D2B349}"/>
    <dgm:cxn modelId="{6588BC43-6F0D-E34A-9264-21B3EAFF9291}" type="presOf" srcId="{650D876D-365F-EE4C-A362-DBB7669399B3}" destId="{73334422-4698-064F-BBDB-1752F6C0BF27}" srcOrd="0" destOrd="0" presId="urn:microsoft.com/office/officeart/2005/8/layout/process3"/>
    <dgm:cxn modelId="{D9125445-2528-8643-885E-016E7C9623FA}" type="presOf" srcId="{51394112-4E46-FC4E-83C6-995301F976D2}" destId="{6A6CE12D-4DF0-6740-A07F-B7BEA38543E9}" srcOrd="1" destOrd="0" presId="urn:microsoft.com/office/officeart/2005/8/layout/process3"/>
    <dgm:cxn modelId="{13572464-E551-BF45-BC97-3C1131A8D43E}" type="presOf" srcId="{DF14E26D-5ABA-BA44-A081-1A96E35DDBB8}" destId="{73334422-4698-064F-BBDB-1752F6C0BF27}" srcOrd="0" destOrd="2" presId="urn:microsoft.com/office/officeart/2005/8/layout/process3"/>
    <dgm:cxn modelId="{C7ACD369-746C-7747-B022-C0AD824EE6EC}" srcId="{267DE7F9-3027-F641-8603-2E9502DACC82}" destId="{CD8F43DB-699F-1B41-A7C0-39D965DBFCAE}" srcOrd="5" destOrd="0" parTransId="{37EF54DD-4B78-7641-8208-D6A0968579CE}" sibTransId="{3B5E405B-5E5D-DC45-B194-E3CCE2F1CD9D}"/>
    <dgm:cxn modelId="{DDA1A66B-9A3C-B846-B066-1B2312A495B7}" srcId="{5D956234-3659-B243-B4A9-3A7BD6AC1749}" destId="{6D38BA67-7518-5842-A30E-4FD17EA1EB0D}" srcOrd="0" destOrd="0" parTransId="{A12C6940-EAC7-7040-A1AD-7AE24C673018}" sibTransId="{63ABD134-F147-9A43-8333-0CFB3E84F6CC}"/>
    <dgm:cxn modelId="{5C6C616D-9457-5842-9BA7-685C58AF730B}" type="presOf" srcId="{5D956234-3659-B243-B4A9-3A7BD6AC1749}" destId="{A43F34B7-7B81-5447-905A-32F260AC1FD8}" srcOrd="1" destOrd="0" presId="urn:microsoft.com/office/officeart/2005/8/layout/process3"/>
    <dgm:cxn modelId="{B8532878-A1BA-8F46-8AD7-800F851DE23F}" type="presOf" srcId="{A9C2850B-1A90-6849-AFE6-5C5F53F275F1}" destId="{BE040202-2554-1A44-AADF-A014546F6DE1}" srcOrd="0" destOrd="2" presId="urn:microsoft.com/office/officeart/2005/8/layout/process3"/>
    <dgm:cxn modelId="{BF36D77A-3CFC-6640-8C2D-273961A3F137}" type="presOf" srcId="{267DE7F9-3027-F641-8603-2E9502DACC82}" destId="{28326BAD-431A-E44B-A2D6-AC21DF871842}" srcOrd="1" destOrd="0" presId="urn:microsoft.com/office/officeart/2005/8/layout/process3"/>
    <dgm:cxn modelId="{AC12E97F-FA5B-FA4A-9F97-52BBB988C25E}" type="presOf" srcId="{D7DF5A8B-BF6E-F04F-AC18-B9A4CBEB651F}" destId="{BE040202-2554-1A44-AADF-A014546F6DE1}" srcOrd="0" destOrd="4" presId="urn:microsoft.com/office/officeart/2005/8/layout/process3"/>
    <dgm:cxn modelId="{DE9DF981-72D8-C547-872D-34CE059AFDC3}" type="presOf" srcId="{3929C3B8-5FA5-A648-B213-3B26BB4F45AB}" destId="{B4E259BF-B434-FA43-A617-85B5A0E3FB58}" srcOrd="0" destOrd="0" presId="urn:microsoft.com/office/officeart/2005/8/layout/process3"/>
    <dgm:cxn modelId="{65833686-2968-C24E-AF66-D776BBEA987A}" srcId="{267DE7F9-3027-F641-8603-2E9502DACC82}" destId="{0F9F4CC5-4BCA-F04A-969C-109F67D18CFB}" srcOrd="3" destOrd="0" parTransId="{02D8A721-4685-1C48-801F-4603A3354D04}" sibTransId="{49D764CD-3ADF-3C4C-AD30-3462523B93B9}"/>
    <dgm:cxn modelId="{F3DF9586-329B-EF40-BC4C-ADCB7AF98C98}" srcId="{267DE7F9-3027-F641-8603-2E9502DACC82}" destId="{C91212CB-DA08-5C41-8272-B994E083E85D}" srcOrd="1" destOrd="0" parTransId="{ABF61440-5F0A-D747-BC58-D666659A5E63}" sibTransId="{9E7FE0B3-1F19-064F-8857-D9DE64A17192}"/>
    <dgm:cxn modelId="{912B3B8F-38D5-0241-9627-3877CB441A24}" srcId="{267DE7F9-3027-F641-8603-2E9502DACC82}" destId="{20F0270D-6E36-724D-8906-141DFA616717}" srcOrd="0" destOrd="0" parTransId="{81FF597E-715F-FD4A-9570-D087AEBCAB3E}" sibTransId="{C1EBA761-41A6-FE4F-A625-79C07C059E41}"/>
    <dgm:cxn modelId="{353FDC96-20A9-DA4C-A9B8-2F0DE34C88D8}" srcId="{51394112-4E46-FC4E-83C6-995301F976D2}" destId="{DA3FEA46-8695-9F44-AA87-DD758A37639B}" srcOrd="3" destOrd="0" parTransId="{80C15A0E-42F6-854F-9B95-649A4313186C}" sibTransId="{510191F8-0E78-0348-9845-09A165906711}"/>
    <dgm:cxn modelId="{4981C398-99E6-B146-9546-95714AF3CEA6}" srcId="{5D956234-3659-B243-B4A9-3A7BD6AC1749}" destId="{FCE55E8B-C151-E249-BA50-D2032341A59A}" srcOrd="2" destOrd="0" parTransId="{7AB0A878-880C-494E-A6CF-4898A07C0BB4}" sibTransId="{181BAD25-B504-7646-A0C8-5F344F6ECCBE}"/>
    <dgm:cxn modelId="{73A98299-6999-1E42-91A5-E354536BA790}" type="presOf" srcId="{98ED77AC-067F-8A41-A685-0AF8029C495A}" destId="{FED108F2-32FF-0843-A3D4-9C0169889096}" srcOrd="0" destOrd="0" presId="urn:microsoft.com/office/officeart/2005/8/layout/process3"/>
    <dgm:cxn modelId="{3639499B-56F3-6F4D-9CD2-8141F2E7CDFF}" type="presOf" srcId="{C91212CB-DA08-5C41-8272-B994E083E85D}" destId="{BE040202-2554-1A44-AADF-A014546F6DE1}" srcOrd="0" destOrd="1" presId="urn:microsoft.com/office/officeart/2005/8/layout/process3"/>
    <dgm:cxn modelId="{88C3EFA3-61B4-A247-BEFB-E7B351CA7404}" srcId="{267DE7F9-3027-F641-8603-2E9502DACC82}" destId="{A9C2850B-1A90-6849-AFE6-5C5F53F275F1}" srcOrd="2" destOrd="0" parTransId="{996B4EA1-74E1-8244-88F8-E21C5B15151A}" sibTransId="{0E071B44-301C-C945-BF2F-06E24F939E4B}"/>
    <dgm:cxn modelId="{709C33A6-280E-F744-9288-F357127B3E95}" type="presOf" srcId="{51394112-4E46-FC4E-83C6-995301F976D2}" destId="{3C5A6EA1-1E23-7847-BC94-E2494479F402}" srcOrd="0" destOrd="0" presId="urn:microsoft.com/office/officeart/2005/8/layout/process3"/>
    <dgm:cxn modelId="{E0F187A7-E9B3-2A4E-9177-57F5BABDB2D3}" type="presOf" srcId="{267DE7F9-3027-F641-8603-2E9502DACC82}" destId="{0B800C71-60CD-9540-A577-F6DF9A97D4B0}" srcOrd="0" destOrd="0" presId="urn:microsoft.com/office/officeart/2005/8/layout/process3"/>
    <dgm:cxn modelId="{7C5281BC-A01B-1A44-87CA-68BA206CD26D}" srcId="{51394112-4E46-FC4E-83C6-995301F976D2}" destId="{462CCE0A-CD7C-8047-8F2E-C71827AA0830}" srcOrd="1" destOrd="0" parTransId="{73042AB8-4B5B-8944-AD36-49B79E185472}" sibTransId="{12825607-79E6-0D4D-8185-EC3FB961941B}"/>
    <dgm:cxn modelId="{AFEF52BD-699C-C04E-892C-F8EB126B0BBB}" srcId="{51394112-4E46-FC4E-83C6-995301F976D2}" destId="{650D876D-365F-EE4C-A362-DBB7669399B3}" srcOrd="0" destOrd="0" parTransId="{62272E57-8E02-5C49-9E11-B399B3112D3C}" sibTransId="{F1BD8DBC-B75F-F645-B40C-9A9852AB5987}"/>
    <dgm:cxn modelId="{0BCDEEC8-8115-974A-8E9B-6AD775E2FC53}" type="presOf" srcId="{20F0270D-6E36-724D-8906-141DFA616717}" destId="{BE040202-2554-1A44-AADF-A014546F6DE1}" srcOrd="0" destOrd="0" presId="urn:microsoft.com/office/officeart/2005/8/layout/process3"/>
    <dgm:cxn modelId="{3BE562CD-E068-C244-9C8D-569995B16734}" srcId="{98ED77AC-067F-8A41-A685-0AF8029C495A}" destId="{51394112-4E46-FC4E-83C6-995301F976D2}" srcOrd="0" destOrd="0" parTransId="{E2D847BD-9C09-3040-A2DC-1647DA067DA5}" sibTransId="{3929C3B8-5FA5-A648-B213-3B26BB4F45AB}"/>
    <dgm:cxn modelId="{BB088EE7-BAAE-2A40-81C7-B7A27AB54D31}" type="presOf" srcId="{5D956234-3659-B243-B4A9-3A7BD6AC1749}" destId="{85A4506A-ADCC-0543-B485-5BD3CB6D1D1A}" srcOrd="0" destOrd="0" presId="urn:microsoft.com/office/officeart/2005/8/layout/process3"/>
    <dgm:cxn modelId="{3BA9ABEA-B892-8E4B-9B19-04619D2591A3}" type="presOf" srcId="{E12B9A6A-5CD4-824A-987C-7AA7D9B8002F}" destId="{D2CE59D7-0D48-1246-94C4-D4E3D96F8E91}" srcOrd="1" destOrd="0" presId="urn:microsoft.com/office/officeart/2005/8/layout/process3"/>
    <dgm:cxn modelId="{808331F0-FB73-B54A-8FBD-1B54B6364435}" srcId="{267DE7F9-3027-F641-8603-2E9502DACC82}" destId="{D7DF5A8B-BF6E-F04F-AC18-B9A4CBEB651F}" srcOrd="4" destOrd="0" parTransId="{9E0D0EA2-6DE8-2347-91ED-FF4A8ED05E29}" sibTransId="{D222226F-0948-5B44-BA8B-A030B1D2AF66}"/>
    <dgm:cxn modelId="{D864C8F1-06F0-DE41-B969-2B5311FD954F}" srcId="{5D956234-3659-B243-B4A9-3A7BD6AC1749}" destId="{0A4CB553-AAB4-0C44-8D0A-4B804FB8130C}" srcOrd="1" destOrd="0" parTransId="{F67E6694-A3CA-3C49-ACF6-5830A3B39C0B}" sibTransId="{8B223FE4-0690-3A46-8678-AFC18F4641B3}"/>
    <dgm:cxn modelId="{8EF5BDF2-4958-544A-9CE2-04059FC451BB}" type="presOf" srcId="{CD8F43DB-699F-1B41-A7C0-39D965DBFCAE}" destId="{BE040202-2554-1A44-AADF-A014546F6DE1}" srcOrd="0" destOrd="5" presId="urn:microsoft.com/office/officeart/2005/8/layout/process3"/>
    <dgm:cxn modelId="{653AFFF2-BA1B-7940-B8F0-FBD40748711B}" type="presOf" srcId="{3929C3B8-5FA5-A648-B213-3B26BB4F45AB}" destId="{DB78758C-792F-7947-88EC-71DA8E7B6EC3}" srcOrd="1" destOrd="0" presId="urn:microsoft.com/office/officeart/2005/8/layout/process3"/>
    <dgm:cxn modelId="{DB6C1EFD-489D-E246-B7B3-32FBC72E393A}" srcId="{98ED77AC-067F-8A41-A685-0AF8029C495A}" destId="{5D956234-3659-B243-B4A9-3A7BD6AC1749}" srcOrd="1" destOrd="0" parTransId="{A9C951B5-52B8-1246-B0C2-056C4931BE9A}" sibTransId="{E12B9A6A-5CD4-824A-987C-7AA7D9B8002F}"/>
    <dgm:cxn modelId="{189C3B58-CD27-8947-BB28-022E1E5E014D}" type="presParOf" srcId="{FED108F2-32FF-0843-A3D4-9C0169889096}" destId="{B86E5815-FAC9-0E42-A8F1-F3ECF0114268}" srcOrd="0" destOrd="0" presId="urn:microsoft.com/office/officeart/2005/8/layout/process3"/>
    <dgm:cxn modelId="{C09F7A8B-CF9C-C94F-B296-192C8138974B}" type="presParOf" srcId="{B86E5815-FAC9-0E42-A8F1-F3ECF0114268}" destId="{3C5A6EA1-1E23-7847-BC94-E2494479F402}" srcOrd="0" destOrd="0" presId="urn:microsoft.com/office/officeart/2005/8/layout/process3"/>
    <dgm:cxn modelId="{617F1418-4555-3046-9253-A115629267FF}" type="presParOf" srcId="{B86E5815-FAC9-0E42-A8F1-F3ECF0114268}" destId="{6A6CE12D-4DF0-6740-A07F-B7BEA38543E9}" srcOrd="1" destOrd="0" presId="urn:microsoft.com/office/officeart/2005/8/layout/process3"/>
    <dgm:cxn modelId="{2B54ADE7-FC43-0E49-B8F9-352F1E79DEA6}" type="presParOf" srcId="{B86E5815-FAC9-0E42-A8F1-F3ECF0114268}" destId="{73334422-4698-064F-BBDB-1752F6C0BF27}" srcOrd="2" destOrd="0" presId="urn:microsoft.com/office/officeart/2005/8/layout/process3"/>
    <dgm:cxn modelId="{5C54A574-3209-BD42-908D-ED6B29CBB01A}" type="presParOf" srcId="{FED108F2-32FF-0843-A3D4-9C0169889096}" destId="{B4E259BF-B434-FA43-A617-85B5A0E3FB58}" srcOrd="1" destOrd="0" presId="urn:microsoft.com/office/officeart/2005/8/layout/process3"/>
    <dgm:cxn modelId="{EF46E235-6809-EE45-A242-4695939A1D17}" type="presParOf" srcId="{B4E259BF-B434-FA43-A617-85B5A0E3FB58}" destId="{DB78758C-792F-7947-88EC-71DA8E7B6EC3}" srcOrd="0" destOrd="0" presId="urn:microsoft.com/office/officeart/2005/8/layout/process3"/>
    <dgm:cxn modelId="{3AA7DC59-479B-3546-A753-6D795E1D79F8}" type="presParOf" srcId="{FED108F2-32FF-0843-A3D4-9C0169889096}" destId="{F6B2660B-B472-4642-AC2A-09D5D9B92B62}" srcOrd="2" destOrd="0" presId="urn:microsoft.com/office/officeart/2005/8/layout/process3"/>
    <dgm:cxn modelId="{41D05747-1C9F-8C4B-8BC6-32363453C14F}" type="presParOf" srcId="{F6B2660B-B472-4642-AC2A-09D5D9B92B62}" destId="{85A4506A-ADCC-0543-B485-5BD3CB6D1D1A}" srcOrd="0" destOrd="0" presId="urn:microsoft.com/office/officeart/2005/8/layout/process3"/>
    <dgm:cxn modelId="{1D2E8789-9407-F845-A99E-00FC0865F184}" type="presParOf" srcId="{F6B2660B-B472-4642-AC2A-09D5D9B92B62}" destId="{A43F34B7-7B81-5447-905A-32F260AC1FD8}" srcOrd="1" destOrd="0" presId="urn:microsoft.com/office/officeart/2005/8/layout/process3"/>
    <dgm:cxn modelId="{119292AF-FA11-6C4C-91C9-F95CD66BD0ED}" type="presParOf" srcId="{F6B2660B-B472-4642-AC2A-09D5D9B92B62}" destId="{903B7CEC-AE95-EB45-B392-85B03F2A9431}" srcOrd="2" destOrd="0" presId="urn:microsoft.com/office/officeart/2005/8/layout/process3"/>
    <dgm:cxn modelId="{07F0EB31-0AC4-AA49-BB39-6B7DCCCD9D87}" type="presParOf" srcId="{FED108F2-32FF-0843-A3D4-9C0169889096}" destId="{39B80C0A-F4BF-D546-9861-992B5CA663B4}" srcOrd="3" destOrd="0" presId="urn:microsoft.com/office/officeart/2005/8/layout/process3"/>
    <dgm:cxn modelId="{6DB8BCBD-2106-F348-90EF-04B7A98DA1D1}" type="presParOf" srcId="{39B80C0A-F4BF-D546-9861-992B5CA663B4}" destId="{D2CE59D7-0D48-1246-94C4-D4E3D96F8E91}" srcOrd="0" destOrd="0" presId="urn:microsoft.com/office/officeart/2005/8/layout/process3"/>
    <dgm:cxn modelId="{00F14D3F-EE60-2F4E-9B44-96F179D5AE34}" type="presParOf" srcId="{FED108F2-32FF-0843-A3D4-9C0169889096}" destId="{8FBEB88E-0BD7-754B-8DE6-035EE23CE454}" srcOrd="4" destOrd="0" presId="urn:microsoft.com/office/officeart/2005/8/layout/process3"/>
    <dgm:cxn modelId="{F97E2B5F-81DD-274B-9AAF-5827FFD5DE34}" type="presParOf" srcId="{8FBEB88E-0BD7-754B-8DE6-035EE23CE454}" destId="{0B800C71-60CD-9540-A577-F6DF9A97D4B0}" srcOrd="0" destOrd="0" presId="urn:microsoft.com/office/officeart/2005/8/layout/process3"/>
    <dgm:cxn modelId="{864E73A2-730B-4F43-A154-4730B5D83266}" type="presParOf" srcId="{8FBEB88E-0BD7-754B-8DE6-035EE23CE454}" destId="{28326BAD-431A-E44B-A2D6-AC21DF871842}" srcOrd="1" destOrd="0" presId="urn:microsoft.com/office/officeart/2005/8/layout/process3"/>
    <dgm:cxn modelId="{D9B5B04E-BA6E-DB44-B29E-022A1695528A}" type="presParOf" srcId="{8FBEB88E-0BD7-754B-8DE6-035EE23CE454}" destId="{BE040202-2554-1A44-AADF-A014546F6DE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83111-D41A-8F47-98DA-6ACAAC94A495}">
      <dsp:nvSpPr>
        <dsp:cNvPr id="0" name=""/>
        <dsp:cNvSpPr/>
      </dsp:nvSpPr>
      <dsp:spPr>
        <a:xfrm>
          <a:off x="3071328" y="-87470"/>
          <a:ext cx="1949695" cy="123879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Tw Cen MT"/>
            </a:rPr>
            <a:t>Research &amp; Organize Resources</a:t>
          </a:r>
        </a:p>
      </dsp:txBody>
      <dsp:txXfrm>
        <a:off x="3131801" y="-26997"/>
        <a:ext cx="1828749" cy="1117848"/>
      </dsp:txXfrm>
    </dsp:sp>
    <dsp:sp modelId="{517478FB-F18C-2444-BF24-EE985C984E5E}">
      <dsp:nvSpPr>
        <dsp:cNvPr id="0" name=""/>
        <dsp:cNvSpPr/>
      </dsp:nvSpPr>
      <dsp:spPr>
        <a:xfrm>
          <a:off x="2288134" y="531927"/>
          <a:ext cx="3516083" cy="3516083"/>
        </a:xfrm>
        <a:custGeom>
          <a:avLst/>
          <a:gdLst/>
          <a:ahLst/>
          <a:cxnLst/>
          <a:rect l="0" t="0" r="0" b="0"/>
          <a:pathLst>
            <a:path>
              <a:moveTo>
                <a:pt x="2904474" y="425223"/>
              </a:moveTo>
              <a:arcTo wR="1758041" hR="1758041" stAng="18642041" swAng="129876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EE112F3-BB71-A849-A010-7E77825B8C24}">
      <dsp:nvSpPr>
        <dsp:cNvPr id="0" name=""/>
        <dsp:cNvSpPr/>
      </dsp:nvSpPr>
      <dsp:spPr>
        <a:xfrm>
          <a:off x="4829370" y="1670571"/>
          <a:ext cx="1949695" cy="123879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Tw Cen MT"/>
            </a:rPr>
            <a:t>Identify Potential Resources for Programming</a:t>
          </a:r>
        </a:p>
      </dsp:txBody>
      <dsp:txXfrm>
        <a:off x="4889843" y="1731044"/>
        <a:ext cx="1828749" cy="1117848"/>
      </dsp:txXfrm>
    </dsp:sp>
    <dsp:sp modelId="{BCF87EB6-A2C9-6B45-97BA-B93139A33865}">
      <dsp:nvSpPr>
        <dsp:cNvPr id="0" name=""/>
        <dsp:cNvSpPr/>
      </dsp:nvSpPr>
      <dsp:spPr>
        <a:xfrm>
          <a:off x="2288134" y="531927"/>
          <a:ext cx="3516083" cy="3516083"/>
        </a:xfrm>
        <a:custGeom>
          <a:avLst/>
          <a:gdLst/>
          <a:ahLst/>
          <a:cxnLst/>
          <a:rect l="0" t="0" r="0" b="0"/>
          <a:pathLst>
            <a:path>
              <a:moveTo>
                <a:pt x="3315266" y="2573984"/>
              </a:moveTo>
              <a:arcTo wR="1758041" hR="1758041" stAng="1659198" swAng="129876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7010A8-6D1B-D54A-BE48-8C43AA16D928}">
      <dsp:nvSpPr>
        <dsp:cNvPr id="0" name=""/>
        <dsp:cNvSpPr/>
      </dsp:nvSpPr>
      <dsp:spPr>
        <a:xfrm>
          <a:off x="3071328" y="3428613"/>
          <a:ext cx="1949695" cy="123879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Tw Cen MT"/>
            </a:rPr>
            <a:t>Evaluate Resources</a:t>
          </a:r>
        </a:p>
      </dsp:txBody>
      <dsp:txXfrm>
        <a:off x="3131801" y="3489086"/>
        <a:ext cx="1828749" cy="1117848"/>
      </dsp:txXfrm>
    </dsp:sp>
    <dsp:sp modelId="{F7368527-1A59-EA4B-B999-A9F506EE8FB4}">
      <dsp:nvSpPr>
        <dsp:cNvPr id="0" name=""/>
        <dsp:cNvSpPr/>
      </dsp:nvSpPr>
      <dsp:spPr>
        <a:xfrm>
          <a:off x="2288134" y="531927"/>
          <a:ext cx="3516083" cy="3516083"/>
        </a:xfrm>
        <a:custGeom>
          <a:avLst/>
          <a:gdLst/>
          <a:ahLst/>
          <a:cxnLst/>
          <a:rect l="0" t="0" r="0" b="0"/>
          <a:pathLst>
            <a:path>
              <a:moveTo>
                <a:pt x="611609" y="3090860"/>
              </a:moveTo>
              <a:arcTo wR="1758041" hR="1758041" stAng="7842041" swAng="129876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C0A23B1-8DF2-3E4F-9624-98C6F8F45DC0}">
      <dsp:nvSpPr>
        <dsp:cNvPr id="0" name=""/>
        <dsp:cNvSpPr/>
      </dsp:nvSpPr>
      <dsp:spPr>
        <a:xfrm>
          <a:off x="1313286" y="1670571"/>
          <a:ext cx="1949695" cy="1238794"/>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n-lt"/>
              <a:cs typeface="Tw Cen MT"/>
            </a:rPr>
            <a:t>Select &amp; Connect Resources to programming</a:t>
          </a:r>
        </a:p>
      </dsp:txBody>
      <dsp:txXfrm>
        <a:off x="1373759" y="1731044"/>
        <a:ext cx="1828749" cy="1117848"/>
      </dsp:txXfrm>
    </dsp:sp>
    <dsp:sp modelId="{A6440AB3-0743-5243-B996-B6FFF32B5B1A}">
      <dsp:nvSpPr>
        <dsp:cNvPr id="0" name=""/>
        <dsp:cNvSpPr/>
      </dsp:nvSpPr>
      <dsp:spPr>
        <a:xfrm>
          <a:off x="2288134" y="531927"/>
          <a:ext cx="3516083" cy="3516083"/>
        </a:xfrm>
        <a:custGeom>
          <a:avLst/>
          <a:gdLst/>
          <a:ahLst/>
          <a:cxnLst/>
          <a:rect l="0" t="0" r="0" b="0"/>
          <a:pathLst>
            <a:path>
              <a:moveTo>
                <a:pt x="200817" y="942099"/>
              </a:moveTo>
              <a:arcTo wR="1758041" hR="1758041" stAng="12459198" swAng="1298761"/>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448EF-C144-9F41-98E9-17AF6BAE5F71}">
      <dsp:nvSpPr>
        <dsp:cNvPr id="0" name=""/>
        <dsp:cNvSpPr/>
      </dsp:nvSpPr>
      <dsp:spPr>
        <a:xfrm>
          <a:off x="2105887" y="0"/>
          <a:ext cx="4973787" cy="4572000"/>
        </a:xfrm>
        <a:prstGeom prst="ellipse">
          <a:avLst/>
        </a:prstGeom>
        <a:solidFill>
          <a:schemeClr val="bg2"/>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Catholic publishers &amp; online digital  resources </a:t>
          </a:r>
        </a:p>
      </dsp:txBody>
      <dsp:txXfrm>
        <a:off x="3723612" y="228600"/>
        <a:ext cx="1738338" cy="685800"/>
      </dsp:txXfrm>
    </dsp:sp>
    <dsp:sp modelId="{DA0CCE0C-813F-524F-9E01-BCAEC76989D1}">
      <dsp:nvSpPr>
        <dsp:cNvPr id="0" name=""/>
        <dsp:cNvSpPr/>
      </dsp:nvSpPr>
      <dsp:spPr>
        <a:xfrm>
          <a:off x="2771176" y="1143000"/>
          <a:ext cx="3643209" cy="3429000"/>
        </a:xfrm>
        <a:prstGeom prst="ellipse">
          <a:avLst/>
        </a:prstGeom>
        <a:solidFill>
          <a:schemeClr val="bg2">
            <a:lumMod val="9000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resources</a:t>
          </a:r>
        </a:p>
      </dsp:txBody>
      <dsp:txXfrm>
        <a:off x="3743913" y="1357312"/>
        <a:ext cx="1697735" cy="642937"/>
      </dsp:txXfrm>
    </dsp:sp>
    <dsp:sp modelId="{266186C4-0272-784B-B1B0-0D8C6357576C}">
      <dsp:nvSpPr>
        <dsp:cNvPr id="0" name=""/>
        <dsp:cNvSpPr/>
      </dsp:nvSpPr>
      <dsp:spPr>
        <a:xfrm>
          <a:off x="3449781" y="2286000"/>
          <a:ext cx="2286000" cy="2286000"/>
        </a:xfrm>
        <a:prstGeom prst="ellipse">
          <a:avLst/>
        </a:prstGeom>
        <a:solidFill>
          <a:schemeClr val="bg2">
            <a:lumMod val="75000"/>
          </a:schemeClr>
        </a:solidFill>
        <a:ln w="2540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6-8 “expert” resource people</a:t>
          </a:r>
        </a:p>
      </dsp:txBody>
      <dsp:txXfrm>
        <a:off x="3784558" y="2857500"/>
        <a:ext cx="1616446" cy="1143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E12D-4DF0-6740-A07F-B7BEA38543E9}">
      <dsp:nvSpPr>
        <dsp:cNvPr id="0" name=""/>
        <dsp:cNvSpPr/>
      </dsp:nvSpPr>
      <dsp:spPr>
        <a:xfrm>
          <a:off x="5418" y="256924"/>
          <a:ext cx="2463826" cy="73439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Aptos Display" panose="020B0004020202020204" pitchFamily="34" charset="0"/>
            </a:rPr>
            <a:t>Preparation</a:t>
          </a:r>
        </a:p>
      </dsp:txBody>
      <dsp:txXfrm>
        <a:off x="5418" y="256924"/>
        <a:ext cx="2463826" cy="489600"/>
      </dsp:txXfrm>
    </dsp:sp>
    <dsp:sp modelId="{73334422-4698-064F-BBDB-1752F6C0BF27}">
      <dsp:nvSpPr>
        <dsp:cNvPr id="0" name=""/>
        <dsp:cNvSpPr/>
      </dsp:nvSpPr>
      <dsp:spPr>
        <a:xfrm>
          <a:off x="510057" y="746524"/>
          <a:ext cx="2463826" cy="34884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Catechesis tailored to the faith life and journey of the parents – offered in multiple formats</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Intro to the Christian life</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Mentor/Guide</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Preparation for the sacrament</a:t>
          </a:r>
        </a:p>
      </dsp:txBody>
      <dsp:txXfrm>
        <a:off x="582220" y="818687"/>
        <a:ext cx="2319500" cy="3344074"/>
      </dsp:txXfrm>
    </dsp:sp>
    <dsp:sp modelId="{B4E259BF-B434-FA43-A617-85B5A0E3FB58}">
      <dsp:nvSpPr>
        <dsp:cNvPr id="0" name=""/>
        <dsp:cNvSpPr/>
      </dsp:nvSpPr>
      <dsp:spPr>
        <a:xfrm>
          <a:off x="2842752" y="195014"/>
          <a:ext cx="791835" cy="6134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842752" y="317698"/>
        <a:ext cx="607809" cy="368053"/>
      </dsp:txXfrm>
    </dsp:sp>
    <dsp:sp modelId="{A43F34B7-7B81-5447-905A-32F260AC1FD8}">
      <dsp:nvSpPr>
        <dsp:cNvPr id="0" name=""/>
        <dsp:cNvSpPr/>
      </dsp:nvSpPr>
      <dsp:spPr>
        <a:xfrm>
          <a:off x="3963273" y="256924"/>
          <a:ext cx="2463826" cy="734399"/>
        </a:xfrm>
        <a:prstGeom prst="roundRect">
          <a:avLst>
            <a:gd name="adj" fmla="val 10000"/>
          </a:avLst>
        </a:prstGeom>
        <a:solidFill>
          <a:schemeClr val="accent3">
            <a:hueOff val="5007206"/>
            <a:satOff val="-12574"/>
            <a:lumOff val="-119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Aptos Display" panose="020B0004020202020204" pitchFamily="34" charset="0"/>
            </a:rPr>
            <a:t>Celebration</a:t>
          </a:r>
        </a:p>
      </dsp:txBody>
      <dsp:txXfrm>
        <a:off x="3963273" y="256924"/>
        <a:ext cx="2463826" cy="489600"/>
      </dsp:txXfrm>
    </dsp:sp>
    <dsp:sp modelId="{903B7CEC-AE95-EB45-B392-85B03F2A9431}">
      <dsp:nvSpPr>
        <dsp:cNvPr id="0" name=""/>
        <dsp:cNvSpPr/>
      </dsp:nvSpPr>
      <dsp:spPr>
        <a:xfrm>
          <a:off x="4467912" y="746524"/>
          <a:ext cx="2463826" cy="34884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5007206"/>
              <a:satOff val="-12574"/>
              <a:lumOff val="-119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Celebration of the Sacrament </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Home celebration</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Providing intergenerational connections with the parish community</a:t>
          </a:r>
        </a:p>
      </dsp:txBody>
      <dsp:txXfrm>
        <a:off x="4540075" y="818687"/>
        <a:ext cx="2319500" cy="3344074"/>
      </dsp:txXfrm>
    </dsp:sp>
    <dsp:sp modelId="{39B80C0A-F4BF-D546-9861-992B5CA663B4}">
      <dsp:nvSpPr>
        <dsp:cNvPr id="0" name=""/>
        <dsp:cNvSpPr/>
      </dsp:nvSpPr>
      <dsp:spPr>
        <a:xfrm>
          <a:off x="6800607" y="195014"/>
          <a:ext cx="791835" cy="613421"/>
        </a:xfrm>
        <a:prstGeom prst="rightArrow">
          <a:avLst>
            <a:gd name="adj1" fmla="val 60000"/>
            <a:gd name="adj2" fmla="val 50000"/>
          </a:avLst>
        </a:prstGeom>
        <a:solidFill>
          <a:schemeClr val="accent3">
            <a:hueOff val="10014412"/>
            <a:satOff val="-25148"/>
            <a:lumOff val="-23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800607" y="317698"/>
        <a:ext cx="607809" cy="368053"/>
      </dsp:txXfrm>
    </dsp:sp>
    <dsp:sp modelId="{28326BAD-431A-E44B-A2D6-AC21DF871842}">
      <dsp:nvSpPr>
        <dsp:cNvPr id="0" name=""/>
        <dsp:cNvSpPr/>
      </dsp:nvSpPr>
      <dsp:spPr>
        <a:xfrm>
          <a:off x="7921128" y="256924"/>
          <a:ext cx="2463826" cy="734399"/>
        </a:xfrm>
        <a:prstGeom prst="roundRect">
          <a:avLst>
            <a:gd name="adj" fmla="val 10000"/>
          </a:avLst>
        </a:prstGeom>
        <a:solidFill>
          <a:schemeClr val="accent3">
            <a:hueOff val="10014412"/>
            <a:satOff val="-25148"/>
            <a:lumOff val="-239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latin typeface="Aptos Display" panose="020B0004020202020204" pitchFamily="34" charset="0"/>
            </a:rPr>
            <a:t>Mystagogy</a:t>
          </a:r>
        </a:p>
      </dsp:txBody>
      <dsp:txXfrm>
        <a:off x="7921128" y="256924"/>
        <a:ext cx="2463826" cy="489600"/>
      </dsp:txXfrm>
    </dsp:sp>
    <dsp:sp modelId="{BE040202-2554-1A44-AADF-A014546F6DE1}">
      <dsp:nvSpPr>
        <dsp:cNvPr id="0" name=""/>
        <dsp:cNvSpPr/>
      </dsp:nvSpPr>
      <dsp:spPr>
        <a:xfrm>
          <a:off x="8425767" y="746524"/>
          <a:ext cx="2463826" cy="34884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10014412"/>
              <a:satOff val="-25148"/>
              <a:lumOff val="-239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Curated faith practices on a regular basis</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Seasons of the year</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Raising children support</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Just for Parents continuing formation</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Online support group</a:t>
          </a:r>
        </a:p>
        <a:p>
          <a:pPr marL="171450" lvl="1" indent="-171450" algn="l" defTabSz="755650">
            <a:lnSpc>
              <a:spcPct val="90000"/>
            </a:lnSpc>
            <a:spcBef>
              <a:spcPct val="0"/>
            </a:spcBef>
            <a:spcAft>
              <a:spcPct val="15000"/>
            </a:spcAft>
            <a:buChar char="•"/>
          </a:pPr>
          <a:r>
            <a:rPr lang="en-US" sz="1700" kern="1200" dirty="0">
              <a:latin typeface="Aptos Display" panose="020B0004020202020204" pitchFamily="34" charset="0"/>
            </a:rPr>
            <a:t>Gatherings at church for parents and children (quarterly)</a:t>
          </a:r>
        </a:p>
      </dsp:txBody>
      <dsp:txXfrm>
        <a:off x="8497930" y="818687"/>
        <a:ext cx="2319500" cy="334407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9BB878-A23F-8047-1370-953E8C9436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3A477B-7735-03DD-83B9-7D0380185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43C133F7-FE55-2370-5A3C-41A17C0754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4A762B6-3259-843B-256E-6BCA1542F4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4E911D-7A0E-6947-9424-E1DFC08A2FF8}" type="slidenum">
              <a:rPr lang="en-US" smtClean="0"/>
              <a:t>‹#›</a:t>
            </a:fld>
            <a:endParaRPr lang="en-US" dirty="0"/>
          </a:p>
        </p:txBody>
      </p:sp>
    </p:spTree>
    <p:extLst>
      <p:ext uri="{BB962C8B-B14F-4D97-AF65-F5344CB8AC3E}">
        <p14:creationId xmlns:p14="http://schemas.microsoft.com/office/powerpoint/2010/main" val="1187068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01F9A-07FB-8F4A-8349-DBF15DE5C397}" type="slidenum">
              <a:rPr lang="en-US" smtClean="0"/>
              <a:t>‹#›</a:t>
            </a:fld>
            <a:endParaRPr lang="en-US" dirty="0"/>
          </a:p>
        </p:txBody>
      </p:sp>
    </p:spTree>
    <p:extLst>
      <p:ext uri="{BB962C8B-B14F-4D97-AF65-F5344CB8AC3E}">
        <p14:creationId xmlns:p14="http://schemas.microsoft.com/office/powerpoint/2010/main" val="36717519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1E401F9A-07FB-8F4A-8349-DBF15DE5C397}" type="slidenum">
              <a:rPr lang="en-US" smtClean="0"/>
              <a:t>44</a:t>
            </a:fld>
            <a:endParaRPr lang="en-US" dirty="0"/>
          </a:p>
        </p:txBody>
      </p:sp>
    </p:spTree>
    <p:extLst>
      <p:ext uri="{BB962C8B-B14F-4D97-AF65-F5344CB8AC3E}">
        <p14:creationId xmlns:p14="http://schemas.microsoft.com/office/powerpoint/2010/main" val="2109499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EF4B0E-E8C5-A39F-7D94-1946F9578DC3}"/>
              </a:ext>
            </a:extLst>
          </p:cNvPr>
          <p:cNvSpPr/>
          <p:nvPr userDrawn="1"/>
        </p:nvSpPr>
        <p:spPr>
          <a:xfrm>
            <a:off x="0" y="1"/>
            <a:ext cx="12192000" cy="2355574"/>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CA3E8AE-DF00-61A4-657E-2025B188CBB0}"/>
              </a:ext>
            </a:extLst>
          </p:cNvPr>
          <p:cNvSpPr/>
          <p:nvPr userDrawn="1"/>
        </p:nvSpPr>
        <p:spPr>
          <a:xfrm>
            <a:off x="0" y="1032376"/>
            <a:ext cx="12192000" cy="29183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65BDE39-D384-0FCE-1F29-494B5BEB1686}"/>
              </a:ext>
            </a:extLst>
          </p:cNvPr>
          <p:cNvGrpSpPr/>
          <p:nvPr userDrawn="1"/>
        </p:nvGrpSpPr>
        <p:grpSpPr>
          <a:xfrm>
            <a:off x="0" y="2355575"/>
            <a:ext cx="12192000" cy="4395421"/>
            <a:chOff x="0" y="3361936"/>
            <a:chExt cx="12192000" cy="3389060"/>
          </a:xfrm>
        </p:grpSpPr>
        <p:pic>
          <p:nvPicPr>
            <p:cNvPr id="18" name="Picture 17">
              <a:extLst>
                <a:ext uri="{FF2B5EF4-FFF2-40B4-BE49-F238E27FC236}">
                  <a16:creationId xmlns:a16="http://schemas.microsoft.com/office/drawing/2014/main" id="{D18979AD-9037-6A3C-9405-2644E48C6837}"/>
                </a:ext>
              </a:extLst>
            </p:cNvPr>
            <p:cNvPicPr>
              <a:picLocks noChangeAspect="1"/>
            </p:cNvPicPr>
            <p:nvPr/>
          </p:nvPicPr>
          <p:blipFill rotWithShape="1">
            <a:blip r:embed="rId2">
              <a:alphaModFix amt="35000"/>
            </a:blip>
            <a:srcRect t="8345"/>
            <a:stretch/>
          </p:blipFill>
          <p:spPr>
            <a:xfrm>
              <a:off x="0" y="3361936"/>
              <a:ext cx="12192000" cy="1602629"/>
            </a:xfrm>
            <a:prstGeom prst="rect">
              <a:avLst/>
            </a:prstGeom>
          </p:spPr>
        </p:pic>
        <p:pic>
          <p:nvPicPr>
            <p:cNvPr id="19" name="Picture 18">
              <a:extLst>
                <a:ext uri="{FF2B5EF4-FFF2-40B4-BE49-F238E27FC236}">
                  <a16:creationId xmlns:a16="http://schemas.microsoft.com/office/drawing/2014/main" id="{1FA8A7FE-24BC-C040-6FF2-CC3D9922092D}"/>
                </a:ext>
              </a:extLst>
            </p:cNvPr>
            <p:cNvPicPr>
              <a:picLocks noChangeAspect="1"/>
            </p:cNvPicPr>
            <p:nvPr/>
          </p:nvPicPr>
          <p:blipFill rotWithShape="1">
            <a:blip r:embed="rId3">
              <a:alphaModFix amt="35000"/>
            </a:blip>
            <a:srcRect b="6598"/>
            <a:stretch/>
          </p:blipFill>
          <p:spPr>
            <a:xfrm>
              <a:off x="0" y="5098693"/>
              <a:ext cx="12192000" cy="1652303"/>
            </a:xfrm>
            <a:prstGeom prst="rect">
              <a:avLst/>
            </a:prstGeom>
          </p:spPr>
        </p:pic>
      </p:grpSp>
      <p:sp>
        <p:nvSpPr>
          <p:cNvPr id="20" name="Rectangle 19">
            <a:extLst>
              <a:ext uri="{FF2B5EF4-FFF2-40B4-BE49-F238E27FC236}">
                <a16:creationId xmlns:a16="http://schemas.microsoft.com/office/drawing/2014/main" id="{2BD28884-807D-B6A0-9542-2768AC4FEE31}"/>
              </a:ext>
            </a:extLst>
          </p:cNvPr>
          <p:cNvSpPr/>
          <p:nvPr userDrawn="1"/>
        </p:nvSpPr>
        <p:spPr>
          <a:xfrm>
            <a:off x="0" y="6750996"/>
            <a:ext cx="12192000" cy="107004"/>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7EACC2CD-493D-AD16-8A26-1D4E8D230C7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8" r="-594"/>
          <a:stretch/>
        </p:blipFill>
        <p:spPr>
          <a:xfrm>
            <a:off x="3386799" y="546623"/>
            <a:ext cx="5418402" cy="1233471"/>
          </a:xfrm>
          <a:prstGeom prst="roundRect">
            <a:avLst>
              <a:gd name="adj" fmla="val 9309"/>
            </a:avLst>
          </a:prstGeom>
          <a:solidFill>
            <a:schemeClr val="bg1"/>
          </a:solidFill>
          <a:ln w="76200">
            <a:solidFill>
              <a:schemeClr val="accent4"/>
            </a:solidFill>
          </a:ln>
        </p:spPr>
      </p:pic>
    </p:spTree>
    <p:extLst>
      <p:ext uri="{BB962C8B-B14F-4D97-AF65-F5344CB8AC3E}">
        <p14:creationId xmlns:p14="http://schemas.microsoft.com/office/powerpoint/2010/main" val="395551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_2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
        <p:nvSpPr>
          <p:cNvPr id="5" name="Text Placeholder 4">
            <a:extLst>
              <a:ext uri="{FF2B5EF4-FFF2-40B4-BE49-F238E27FC236}">
                <a16:creationId xmlns:a16="http://schemas.microsoft.com/office/drawing/2014/main" id="{58F7F29A-6B1E-4A14-85D3-E742006873B9}"/>
              </a:ext>
            </a:extLst>
          </p:cNvPr>
          <p:cNvSpPr>
            <a:spLocks noGrp="1"/>
          </p:cNvSpPr>
          <p:nvPr>
            <p:ph type="body" sz="quarter" idx="11" hasCustomPrompt="1"/>
          </p:nvPr>
        </p:nvSpPr>
        <p:spPr>
          <a:xfrm>
            <a:off x="500063" y="428624"/>
            <a:ext cx="5453062" cy="5248275"/>
          </a:xfrm>
        </p:spPr>
        <p:txBody>
          <a:bodyPr/>
          <a:lstStyle>
            <a:lvl1pPr>
              <a:defRPr sz="4000"/>
            </a:lvl1pPr>
            <a:lvl2pPr marL="457200" indent="0">
              <a:buNone/>
              <a:defRPr/>
            </a:lvl2pPr>
          </a:lstStyle>
          <a:p>
            <a:pPr lvl="0"/>
            <a:r>
              <a:rPr lang="en-US" dirty="0"/>
              <a:t>Paragraph Title Style</a:t>
            </a:r>
          </a:p>
          <a:p>
            <a:pPr lvl="1"/>
            <a:r>
              <a:rPr lang="en-US" dirty="0"/>
              <a:t>Paragraph Content</a:t>
            </a:r>
          </a:p>
          <a:p>
            <a:pPr lvl="2"/>
            <a:r>
              <a:rPr lang="en-US" dirty="0"/>
              <a:t>Second level</a:t>
            </a:r>
          </a:p>
          <a:p>
            <a:pPr lvl="3"/>
            <a:r>
              <a:rPr lang="en-US" dirty="0"/>
              <a:t>Third level</a:t>
            </a:r>
          </a:p>
        </p:txBody>
      </p:sp>
      <p:sp>
        <p:nvSpPr>
          <p:cNvPr id="6" name="Text Placeholder 4">
            <a:extLst>
              <a:ext uri="{FF2B5EF4-FFF2-40B4-BE49-F238E27FC236}">
                <a16:creationId xmlns:a16="http://schemas.microsoft.com/office/drawing/2014/main" id="{1A58C956-792E-863E-11A1-624033F59EF5}"/>
              </a:ext>
            </a:extLst>
          </p:cNvPr>
          <p:cNvSpPr>
            <a:spLocks noGrp="1"/>
          </p:cNvSpPr>
          <p:nvPr>
            <p:ph type="body" sz="quarter" idx="13" hasCustomPrompt="1"/>
          </p:nvPr>
        </p:nvSpPr>
        <p:spPr>
          <a:xfrm>
            <a:off x="6215063" y="428625"/>
            <a:ext cx="5453062" cy="4724400"/>
          </a:xfrm>
        </p:spPr>
        <p:txBody>
          <a:bodyPr/>
          <a:lstStyle>
            <a:lvl1pPr>
              <a:defRPr sz="4000"/>
            </a:lvl1pPr>
            <a:lvl2pPr marL="457200" indent="0">
              <a:buNone/>
              <a:defRPr/>
            </a:lvl2pPr>
          </a:lstStyle>
          <a:p>
            <a:pPr lvl="0"/>
            <a:r>
              <a:rPr lang="en-US" dirty="0"/>
              <a:t>Paragraph Title Style</a:t>
            </a:r>
          </a:p>
          <a:p>
            <a:pPr lvl="1"/>
            <a:r>
              <a:rPr lang="en-US" dirty="0"/>
              <a:t>Paragraph Content</a:t>
            </a:r>
          </a:p>
          <a:p>
            <a:pPr lvl="2"/>
            <a:r>
              <a:rPr lang="en-US" dirty="0"/>
              <a:t>Second level</a:t>
            </a:r>
          </a:p>
          <a:p>
            <a:pPr lvl="3"/>
            <a:r>
              <a:rPr lang="en-US" dirty="0"/>
              <a:t>Third level</a:t>
            </a:r>
          </a:p>
        </p:txBody>
      </p:sp>
    </p:spTree>
    <p:extLst>
      <p:ext uri="{BB962C8B-B14F-4D97-AF65-F5344CB8AC3E}">
        <p14:creationId xmlns:p14="http://schemas.microsoft.com/office/powerpoint/2010/main" val="8882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956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b="0" i="0" cap="all" spc="200" baseline="0">
                <a:solidFill>
                  <a:schemeClr val="accent4"/>
                </a:solidFill>
                <a:latin typeface="Aptos" panose="020B0004020202020204" pitchFamily="34" charset="0"/>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latin typeface="Aptos" panose="020B0004020202020204" pitchFamily="34" charset="0"/>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b="0" i="0" spc="50" baseline="0">
                <a:latin typeface="Aptos" panose="020B0004020202020204" pitchFamily="34" charset="0"/>
              </a:defRPr>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latin typeface="Aptos" panose="020B0004020202020204" pitchFamily="34" charset="0"/>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b="0" i="0" spc="50" baseline="0">
                <a:latin typeface="Aptos" panose="020B0004020202020204" pitchFamily="34" charset="0"/>
              </a:defRPr>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1226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Title_ColorWaves">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21DE77-1162-C21D-71BE-FCD3CCDA7A1E}"/>
              </a:ext>
            </a:extLst>
          </p:cNvPr>
          <p:cNvGrpSpPr/>
          <p:nvPr userDrawn="1"/>
        </p:nvGrpSpPr>
        <p:grpSpPr>
          <a:xfrm>
            <a:off x="0" y="-3"/>
            <a:ext cx="12192000" cy="6858003"/>
            <a:chOff x="0" y="3361936"/>
            <a:chExt cx="12192000" cy="3389060"/>
          </a:xfrm>
        </p:grpSpPr>
        <p:pic>
          <p:nvPicPr>
            <p:cNvPr id="8" name="Picture 7">
              <a:extLst>
                <a:ext uri="{FF2B5EF4-FFF2-40B4-BE49-F238E27FC236}">
                  <a16:creationId xmlns:a16="http://schemas.microsoft.com/office/drawing/2014/main" id="{3B38C2BF-9EEF-750B-9BE8-016C3FFFD07B}"/>
                </a:ext>
              </a:extLst>
            </p:cNvPr>
            <p:cNvPicPr>
              <a:picLocks noChangeAspect="1"/>
            </p:cNvPicPr>
            <p:nvPr/>
          </p:nvPicPr>
          <p:blipFill rotWithShape="1">
            <a:blip r:embed="rId2">
              <a:alphaModFix amt="35000"/>
            </a:blip>
            <a:srcRect t="8345"/>
            <a:stretch/>
          </p:blipFill>
          <p:spPr>
            <a:xfrm>
              <a:off x="0" y="3361936"/>
              <a:ext cx="12192000" cy="1602629"/>
            </a:xfrm>
            <a:prstGeom prst="rect">
              <a:avLst/>
            </a:prstGeom>
          </p:spPr>
        </p:pic>
        <p:pic>
          <p:nvPicPr>
            <p:cNvPr id="9" name="Picture 8">
              <a:extLst>
                <a:ext uri="{FF2B5EF4-FFF2-40B4-BE49-F238E27FC236}">
                  <a16:creationId xmlns:a16="http://schemas.microsoft.com/office/drawing/2014/main" id="{F67F0FEC-0B1F-C838-46D8-8AC0594CDEF9}"/>
                </a:ext>
              </a:extLst>
            </p:cNvPr>
            <p:cNvPicPr>
              <a:picLocks noChangeAspect="1"/>
            </p:cNvPicPr>
            <p:nvPr/>
          </p:nvPicPr>
          <p:blipFill rotWithShape="1">
            <a:blip r:embed="rId3">
              <a:alphaModFix amt="35000"/>
            </a:blip>
            <a:srcRect b="6598"/>
            <a:stretch/>
          </p:blipFill>
          <p:spPr>
            <a:xfrm>
              <a:off x="0" y="5098693"/>
              <a:ext cx="12192000" cy="1652303"/>
            </a:xfrm>
            <a:prstGeom prst="rect">
              <a:avLst/>
            </a:prstGeom>
          </p:spPr>
        </p:pic>
      </p:grpSp>
      <p:sp>
        <p:nvSpPr>
          <p:cNvPr id="10" name="Rectangle 9">
            <a:extLst>
              <a:ext uri="{FF2B5EF4-FFF2-40B4-BE49-F238E27FC236}">
                <a16:creationId xmlns:a16="http://schemas.microsoft.com/office/drawing/2014/main" id="{98F81706-2DB5-00BC-6595-BC142D1D246F}"/>
              </a:ext>
            </a:extLst>
          </p:cNvPr>
          <p:cNvSpPr/>
          <p:nvPr userDrawn="1"/>
        </p:nvSpPr>
        <p:spPr>
          <a:xfrm>
            <a:off x="0" y="0"/>
            <a:ext cx="4461217" cy="6858000"/>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70E63F-0B38-BFA6-1E8A-5D71F6C9A84E}"/>
              </a:ext>
            </a:extLst>
          </p:cNvPr>
          <p:cNvSpPr/>
          <p:nvPr userDrawn="1"/>
        </p:nvSpPr>
        <p:spPr>
          <a:xfrm rot="5400000">
            <a:off x="1102150" y="3359068"/>
            <a:ext cx="6858001"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CA6F6B9-8F94-3B92-FEA9-D914988495C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38" r="-594"/>
          <a:stretch/>
        </p:blipFill>
        <p:spPr>
          <a:xfrm>
            <a:off x="884738" y="574731"/>
            <a:ext cx="2704205" cy="615598"/>
          </a:xfrm>
          <a:prstGeom prst="roundRect">
            <a:avLst>
              <a:gd name="adj" fmla="val 9309"/>
            </a:avLst>
          </a:prstGeom>
          <a:solidFill>
            <a:schemeClr val="bg1"/>
          </a:solidFill>
          <a:ln w="76200">
            <a:solidFill>
              <a:schemeClr val="accent4"/>
            </a:solidFill>
          </a:ln>
        </p:spPr>
      </p:pic>
      <p:sp>
        <p:nvSpPr>
          <p:cNvPr id="19" name="Picture Placeholder 17">
            <a:extLst>
              <a:ext uri="{FF2B5EF4-FFF2-40B4-BE49-F238E27FC236}">
                <a16:creationId xmlns:a16="http://schemas.microsoft.com/office/drawing/2014/main" id="{1E648811-4DA9-CF14-667C-1749A7C211B4}"/>
              </a:ext>
            </a:extLst>
          </p:cNvPr>
          <p:cNvSpPr>
            <a:spLocks noGrp="1"/>
          </p:cNvSpPr>
          <p:nvPr>
            <p:ph type="pic" sz="quarter" idx="10" hasCustomPrompt="1"/>
          </p:nvPr>
        </p:nvSpPr>
        <p:spPr>
          <a:xfrm>
            <a:off x="676275" y="2095500"/>
            <a:ext cx="3105150" cy="4114800"/>
          </a:xfrm>
        </p:spPr>
        <p:txBody>
          <a:bodyPr/>
          <a:lstStyle>
            <a:lvl1pPr marL="0" indent="0">
              <a:buNon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Insert Photo or Graphic</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419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Title_NoWav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F81706-2DB5-00BC-6595-BC142D1D246F}"/>
              </a:ext>
            </a:extLst>
          </p:cNvPr>
          <p:cNvSpPr/>
          <p:nvPr userDrawn="1"/>
        </p:nvSpPr>
        <p:spPr>
          <a:xfrm>
            <a:off x="0" y="0"/>
            <a:ext cx="4461217" cy="6858000"/>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70E63F-0B38-BFA6-1E8A-5D71F6C9A84E}"/>
              </a:ext>
            </a:extLst>
          </p:cNvPr>
          <p:cNvSpPr/>
          <p:nvPr userDrawn="1"/>
        </p:nvSpPr>
        <p:spPr>
          <a:xfrm rot="5400000">
            <a:off x="1102150" y="3359068"/>
            <a:ext cx="6858001"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CA6F6B9-8F94-3B92-FEA9-D914988495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8" r="-594"/>
          <a:stretch/>
        </p:blipFill>
        <p:spPr>
          <a:xfrm>
            <a:off x="884738" y="574731"/>
            <a:ext cx="2704205" cy="615598"/>
          </a:xfrm>
          <a:prstGeom prst="roundRect">
            <a:avLst>
              <a:gd name="adj" fmla="val 9309"/>
            </a:avLst>
          </a:prstGeom>
          <a:solidFill>
            <a:schemeClr val="bg1"/>
          </a:solidFill>
          <a:ln w="76200">
            <a:solidFill>
              <a:schemeClr val="accent4"/>
            </a:solidFill>
          </a:ln>
        </p:spPr>
      </p:pic>
      <p:sp>
        <p:nvSpPr>
          <p:cNvPr id="19" name="Picture Placeholder 17">
            <a:extLst>
              <a:ext uri="{FF2B5EF4-FFF2-40B4-BE49-F238E27FC236}">
                <a16:creationId xmlns:a16="http://schemas.microsoft.com/office/drawing/2014/main" id="{1E648811-4DA9-CF14-667C-1749A7C211B4}"/>
              </a:ext>
            </a:extLst>
          </p:cNvPr>
          <p:cNvSpPr>
            <a:spLocks noGrp="1"/>
          </p:cNvSpPr>
          <p:nvPr>
            <p:ph type="pic" sz="quarter" idx="10" hasCustomPrompt="1"/>
          </p:nvPr>
        </p:nvSpPr>
        <p:spPr>
          <a:xfrm>
            <a:off x="676275" y="2095500"/>
            <a:ext cx="3105150" cy="4114800"/>
          </a:xfrm>
        </p:spPr>
        <p:txBody>
          <a:bodyPr/>
          <a:lstStyle>
            <a:lvl1pPr marL="0" indent="0">
              <a:buNon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Insert Photo or Graphic</a:t>
            </a: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51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_NoPhoto_Square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F81706-2DB5-00BC-6595-BC142D1D246F}"/>
              </a:ext>
            </a:extLst>
          </p:cNvPr>
          <p:cNvSpPr/>
          <p:nvPr userDrawn="1"/>
        </p:nvSpPr>
        <p:spPr>
          <a:xfrm>
            <a:off x="0" y="0"/>
            <a:ext cx="4461217" cy="6858000"/>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A70E63F-0B38-BFA6-1E8A-5D71F6C9A84E}"/>
              </a:ext>
            </a:extLst>
          </p:cNvPr>
          <p:cNvSpPr/>
          <p:nvPr userDrawn="1"/>
        </p:nvSpPr>
        <p:spPr>
          <a:xfrm rot="5400000">
            <a:off x="1102150" y="3359068"/>
            <a:ext cx="6858001"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CA6F6B9-8F94-3B92-FEA9-D914988495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89" b="4089"/>
          <a:stretch/>
        </p:blipFill>
        <p:spPr>
          <a:xfrm>
            <a:off x="884738" y="2187455"/>
            <a:ext cx="2704205" cy="2483090"/>
          </a:xfrm>
          <a:prstGeom prst="roundRect">
            <a:avLst>
              <a:gd name="adj" fmla="val 9309"/>
            </a:avLst>
          </a:prstGeom>
          <a:solidFill>
            <a:schemeClr val="bg1"/>
          </a:solidFill>
          <a:ln w="76200">
            <a:solidFill>
              <a:schemeClr val="accent4"/>
            </a:solidFill>
          </a:ln>
        </p:spPr>
      </p:pic>
    </p:spTree>
    <p:extLst>
      <p:ext uri="{BB962C8B-B14F-4D97-AF65-F5344CB8AC3E}">
        <p14:creationId xmlns:p14="http://schemas.microsoft.com/office/powerpoint/2010/main" val="166946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Tree>
    <p:extLst>
      <p:ext uri="{BB962C8B-B14F-4D97-AF65-F5344CB8AC3E}">
        <p14:creationId xmlns:p14="http://schemas.microsoft.com/office/powerpoint/2010/main" val="146678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_Picture_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
        <p:nvSpPr>
          <p:cNvPr id="3" name="Picture Placeholder 2">
            <a:extLst>
              <a:ext uri="{FF2B5EF4-FFF2-40B4-BE49-F238E27FC236}">
                <a16:creationId xmlns:a16="http://schemas.microsoft.com/office/drawing/2014/main" id="{9E61652E-149F-B4E4-8115-A8ABA440D4E3}"/>
              </a:ext>
            </a:extLst>
          </p:cNvPr>
          <p:cNvSpPr>
            <a:spLocks noGrp="1"/>
          </p:cNvSpPr>
          <p:nvPr>
            <p:ph type="pic" sz="quarter" idx="10" hasCustomPrompt="1"/>
          </p:nvPr>
        </p:nvSpPr>
        <p:spPr>
          <a:xfrm>
            <a:off x="523875" y="428625"/>
            <a:ext cx="4124325" cy="5286375"/>
          </a:xfrm>
        </p:spPr>
        <p:txBody>
          <a:bodyPr/>
          <a:lstStyle>
            <a:lvl1pPr>
              <a:defRPr/>
            </a:lvl1pPr>
          </a:lstStyle>
          <a:p>
            <a:r>
              <a:rPr lang="en-US" dirty="0"/>
              <a:t>Picture or Graphic</a:t>
            </a:r>
          </a:p>
        </p:txBody>
      </p:sp>
      <p:sp>
        <p:nvSpPr>
          <p:cNvPr id="5" name="Text Placeholder 4">
            <a:extLst>
              <a:ext uri="{FF2B5EF4-FFF2-40B4-BE49-F238E27FC236}">
                <a16:creationId xmlns:a16="http://schemas.microsoft.com/office/drawing/2014/main" id="{58F7F29A-6B1E-4A14-85D3-E742006873B9}"/>
              </a:ext>
            </a:extLst>
          </p:cNvPr>
          <p:cNvSpPr>
            <a:spLocks noGrp="1"/>
          </p:cNvSpPr>
          <p:nvPr>
            <p:ph type="body" sz="quarter" idx="11" hasCustomPrompt="1"/>
          </p:nvPr>
        </p:nvSpPr>
        <p:spPr>
          <a:xfrm>
            <a:off x="5372100" y="428625"/>
            <a:ext cx="6296025" cy="4724400"/>
          </a:xfrm>
        </p:spPr>
        <p:txBody>
          <a:bodyPr/>
          <a:lstStyle>
            <a:lvl1pPr>
              <a:defRPr sz="4000"/>
            </a:lvl1pPr>
            <a:lvl2pPr marL="457200" indent="0">
              <a:buNone/>
              <a:defRPr/>
            </a:lvl2pPr>
          </a:lstStyle>
          <a:p>
            <a:pPr lvl="0"/>
            <a:r>
              <a:rPr lang="en-US" dirty="0"/>
              <a:t>Paragraph Title Style</a:t>
            </a:r>
          </a:p>
          <a:p>
            <a:pPr lvl="1"/>
            <a:r>
              <a:rPr lang="en-US" dirty="0"/>
              <a:t>Paragraph Content</a:t>
            </a:r>
          </a:p>
          <a:p>
            <a:pPr lvl="2"/>
            <a:r>
              <a:rPr lang="en-US" dirty="0"/>
              <a:t>Second level</a:t>
            </a:r>
          </a:p>
          <a:p>
            <a:pPr lvl="3"/>
            <a:r>
              <a:rPr lang="en-US" dirty="0"/>
              <a:t>Third level</a:t>
            </a:r>
          </a:p>
        </p:txBody>
      </p:sp>
    </p:spTree>
    <p:extLst>
      <p:ext uri="{BB962C8B-B14F-4D97-AF65-F5344CB8AC3E}">
        <p14:creationId xmlns:p14="http://schemas.microsoft.com/office/powerpoint/2010/main" val="377024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_2Picture_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
        <p:nvSpPr>
          <p:cNvPr id="3" name="Picture Placeholder 2">
            <a:extLst>
              <a:ext uri="{FF2B5EF4-FFF2-40B4-BE49-F238E27FC236}">
                <a16:creationId xmlns:a16="http://schemas.microsoft.com/office/drawing/2014/main" id="{9E61652E-149F-B4E4-8115-A8ABA440D4E3}"/>
              </a:ext>
            </a:extLst>
          </p:cNvPr>
          <p:cNvSpPr>
            <a:spLocks noGrp="1"/>
          </p:cNvSpPr>
          <p:nvPr>
            <p:ph type="pic" sz="quarter" idx="10" hasCustomPrompt="1"/>
          </p:nvPr>
        </p:nvSpPr>
        <p:spPr>
          <a:xfrm>
            <a:off x="523875" y="428626"/>
            <a:ext cx="4124325" cy="2431416"/>
          </a:xfrm>
        </p:spPr>
        <p:txBody>
          <a:bodyPr/>
          <a:lstStyle>
            <a:lvl1pPr>
              <a:defRPr/>
            </a:lvl1pPr>
          </a:lstStyle>
          <a:p>
            <a:r>
              <a:rPr lang="en-US" dirty="0"/>
              <a:t>Picture or Graphic</a:t>
            </a:r>
          </a:p>
        </p:txBody>
      </p:sp>
      <p:sp>
        <p:nvSpPr>
          <p:cNvPr id="5" name="Text Placeholder 4">
            <a:extLst>
              <a:ext uri="{FF2B5EF4-FFF2-40B4-BE49-F238E27FC236}">
                <a16:creationId xmlns:a16="http://schemas.microsoft.com/office/drawing/2014/main" id="{58F7F29A-6B1E-4A14-85D3-E742006873B9}"/>
              </a:ext>
            </a:extLst>
          </p:cNvPr>
          <p:cNvSpPr>
            <a:spLocks noGrp="1"/>
          </p:cNvSpPr>
          <p:nvPr>
            <p:ph type="body" sz="quarter" idx="11" hasCustomPrompt="1"/>
          </p:nvPr>
        </p:nvSpPr>
        <p:spPr>
          <a:xfrm>
            <a:off x="5372100" y="428625"/>
            <a:ext cx="6296025" cy="4724400"/>
          </a:xfrm>
        </p:spPr>
        <p:txBody>
          <a:bodyPr/>
          <a:lstStyle>
            <a:lvl1pPr>
              <a:defRPr sz="4000"/>
            </a:lvl1pPr>
            <a:lvl2pPr marL="457200" indent="0">
              <a:buNone/>
              <a:defRPr/>
            </a:lvl2pPr>
          </a:lstStyle>
          <a:p>
            <a:pPr lvl="0"/>
            <a:r>
              <a:rPr lang="en-US" dirty="0"/>
              <a:t>Paragraph Title Style</a:t>
            </a:r>
          </a:p>
          <a:p>
            <a:pPr lvl="1"/>
            <a:r>
              <a:rPr lang="en-US" dirty="0"/>
              <a:t>Paragraph Content</a:t>
            </a:r>
          </a:p>
          <a:p>
            <a:pPr lvl="2"/>
            <a:r>
              <a:rPr lang="en-US" dirty="0"/>
              <a:t>Second level</a:t>
            </a:r>
          </a:p>
          <a:p>
            <a:pPr lvl="3"/>
            <a:r>
              <a:rPr lang="en-US" dirty="0"/>
              <a:t>Third level</a:t>
            </a:r>
          </a:p>
        </p:txBody>
      </p:sp>
      <p:sp>
        <p:nvSpPr>
          <p:cNvPr id="2" name="Picture Placeholder 2">
            <a:extLst>
              <a:ext uri="{FF2B5EF4-FFF2-40B4-BE49-F238E27FC236}">
                <a16:creationId xmlns:a16="http://schemas.microsoft.com/office/drawing/2014/main" id="{771456EA-CC60-A88B-7323-4A4C2A2DF85D}"/>
              </a:ext>
            </a:extLst>
          </p:cNvPr>
          <p:cNvSpPr>
            <a:spLocks noGrp="1"/>
          </p:cNvSpPr>
          <p:nvPr>
            <p:ph type="pic" sz="quarter" idx="12" hasCustomPrompt="1"/>
          </p:nvPr>
        </p:nvSpPr>
        <p:spPr>
          <a:xfrm>
            <a:off x="523875" y="3293109"/>
            <a:ext cx="4124325" cy="2431416"/>
          </a:xfrm>
        </p:spPr>
        <p:txBody>
          <a:bodyPr/>
          <a:lstStyle>
            <a:lvl1pPr>
              <a:defRPr/>
            </a:lvl1pPr>
          </a:lstStyle>
          <a:p>
            <a:r>
              <a:rPr lang="en-US" dirty="0"/>
              <a:t>Picture or Graphic</a:t>
            </a:r>
          </a:p>
        </p:txBody>
      </p:sp>
    </p:spTree>
    <p:extLst>
      <p:ext uri="{BB962C8B-B14F-4D97-AF65-F5344CB8AC3E}">
        <p14:creationId xmlns:p14="http://schemas.microsoft.com/office/powerpoint/2010/main" val="136362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_Larg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
        <p:nvSpPr>
          <p:cNvPr id="4" name="Picture Placeholder 2">
            <a:extLst>
              <a:ext uri="{FF2B5EF4-FFF2-40B4-BE49-F238E27FC236}">
                <a16:creationId xmlns:a16="http://schemas.microsoft.com/office/drawing/2014/main" id="{DA8FB78D-5090-4C11-493E-DDB0F239C64D}"/>
              </a:ext>
            </a:extLst>
          </p:cNvPr>
          <p:cNvSpPr>
            <a:spLocks noGrp="1"/>
          </p:cNvSpPr>
          <p:nvPr>
            <p:ph type="pic" sz="quarter" idx="12"/>
          </p:nvPr>
        </p:nvSpPr>
        <p:spPr>
          <a:xfrm>
            <a:off x="500063" y="428625"/>
            <a:ext cx="11191875" cy="4724400"/>
          </a:xfrm>
        </p:spPr>
        <p:txBody>
          <a:bodyPr/>
          <a:lstStyle/>
          <a:p>
            <a:endParaRPr lang="en-US" dirty="0"/>
          </a:p>
        </p:txBody>
      </p:sp>
    </p:spTree>
    <p:extLst>
      <p:ext uri="{BB962C8B-B14F-4D97-AF65-F5344CB8AC3E}">
        <p14:creationId xmlns:p14="http://schemas.microsoft.com/office/powerpoint/2010/main" val="282155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_Larg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1BA100-6C3F-6F58-3C4E-34CCC4986247}"/>
              </a:ext>
            </a:extLst>
          </p:cNvPr>
          <p:cNvSpPr/>
          <p:nvPr userDrawn="1"/>
        </p:nvSpPr>
        <p:spPr>
          <a:xfrm>
            <a:off x="0" y="6297460"/>
            <a:ext cx="12192000" cy="560539"/>
          </a:xfrm>
          <a:prstGeom prst="rect">
            <a:avLst/>
          </a:prstGeom>
          <a:solidFill>
            <a:srgbClr val="2B35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D48EEDF-2947-F4F5-4A65-8666AC9C3E4C}"/>
              </a:ext>
            </a:extLst>
          </p:cNvPr>
          <p:cNvSpPr/>
          <p:nvPr userDrawn="1"/>
        </p:nvSpPr>
        <p:spPr>
          <a:xfrm>
            <a:off x="0" y="6157593"/>
            <a:ext cx="12192000" cy="13986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42FC7F-6999-979C-C074-301C8B1D3B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9" r="-2024" b="95"/>
          <a:stretch/>
        </p:blipFill>
        <p:spPr>
          <a:xfrm>
            <a:off x="10302116" y="5919728"/>
            <a:ext cx="1424829" cy="615598"/>
          </a:xfrm>
          <a:prstGeom prst="roundRect">
            <a:avLst>
              <a:gd name="adj" fmla="val 9309"/>
            </a:avLst>
          </a:prstGeom>
          <a:solidFill>
            <a:schemeClr val="bg1"/>
          </a:solidFill>
          <a:ln w="76200">
            <a:solidFill>
              <a:schemeClr val="accent4"/>
            </a:solidFill>
          </a:ln>
        </p:spPr>
      </p:pic>
      <p:sp>
        <p:nvSpPr>
          <p:cNvPr id="5" name="Text Placeholder 4">
            <a:extLst>
              <a:ext uri="{FF2B5EF4-FFF2-40B4-BE49-F238E27FC236}">
                <a16:creationId xmlns:a16="http://schemas.microsoft.com/office/drawing/2014/main" id="{58F7F29A-6B1E-4A14-85D3-E742006873B9}"/>
              </a:ext>
            </a:extLst>
          </p:cNvPr>
          <p:cNvSpPr>
            <a:spLocks noGrp="1"/>
          </p:cNvSpPr>
          <p:nvPr>
            <p:ph type="body" sz="quarter" idx="11" hasCustomPrompt="1"/>
          </p:nvPr>
        </p:nvSpPr>
        <p:spPr>
          <a:xfrm>
            <a:off x="500063" y="428625"/>
            <a:ext cx="11191875" cy="4724400"/>
          </a:xfrm>
        </p:spPr>
        <p:txBody>
          <a:bodyPr/>
          <a:lstStyle>
            <a:lvl1pPr>
              <a:defRPr sz="4000"/>
            </a:lvl1pPr>
            <a:lvl2pPr marL="457200" indent="0">
              <a:buNone/>
              <a:defRPr/>
            </a:lvl2pPr>
          </a:lstStyle>
          <a:p>
            <a:pPr lvl="0"/>
            <a:r>
              <a:rPr lang="en-US" dirty="0"/>
              <a:t>Paragraph Title Style</a:t>
            </a:r>
          </a:p>
          <a:p>
            <a:pPr lvl="1"/>
            <a:r>
              <a:rPr lang="en-US" dirty="0"/>
              <a:t>Paragraph Content</a:t>
            </a:r>
          </a:p>
          <a:p>
            <a:pPr lvl="2"/>
            <a:r>
              <a:rPr lang="en-US" dirty="0"/>
              <a:t>Second level</a:t>
            </a:r>
          </a:p>
          <a:p>
            <a:pPr lvl="3"/>
            <a:r>
              <a:rPr lang="en-US" dirty="0"/>
              <a:t>Third level</a:t>
            </a:r>
          </a:p>
        </p:txBody>
      </p:sp>
    </p:spTree>
    <p:extLst>
      <p:ext uri="{BB962C8B-B14F-4D97-AF65-F5344CB8AC3E}">
        <p14:creationId xmlns:p14="http://schemas.microsoft.com/office/powerpoint/2010/main" val="21555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1F5CC-87AB-39C2-7895-EE66435E1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0DD2E7CB-78C3-BC4B-03F5-8DED8C8DB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Subtitle Style</a:t>
            </a:r>
          </a:p>
          <a:p>
            <a:pPr lvl="1"/>
            <a:r>
              <a:rPr lang="en-US" dirty="0"/>
              <a:t>First level</a:t>
            </a:r>
          </a:p>
          <a:p>
            <a:pPr lvl="2"/>
            <a:r>
              <a:rPr lang="en-US" dirty="0"/>
              <a:t>Second level</a:t>
            </a:r>
          </a:p>
          <a:p>
            <a:pPr lvl="3"/>
            <a:r>
              <a:rPr lang="en-US" dirty="0"/>
              <a:t>Third level</a:t>
            </a:r>
          </a:p>
        </p:txBody>
      </p:sp>
    </p:spTree>
    <p:extLst>
      <p:ext uri="{BB962C8B-B14F-4D97-AF65-F5344CB8AC3E}">
        <p14:creationId xmlns:p14="http://schemas.microsoft.com/office/powerpoint/2010/main" val="2206132388"/>
      </p:ext>
    </p:extLst>
  </p:cSld>
  <p:clrMap bg1="lt1" tx1="dk1" bg2="lt2" tx2="dk2" accent1="accent1" accent2="accent2" accent3="accent3" accent4="accent4" accent5="accent5" accent6="accent6" hlink="hlink" folHlink="folHlink"/>
  <p:sldLayoutIdLst>
    <p:sldLayoutId id="2147483654" r:id="rId1"/>
    <p:sldLayoutId id="2147483651" r:id="rId2"/>
    <p:sldLayoutId id="2147483660" r:id="rId3"/>
    <p:sldLayoutId id="2147483666" r:id="rId4"/>
    <p:sldLayoutId id="2147483649" r:id="rId5"/>
    <p:sldLayoutId id="2147483661" r:id="rId6"/>
    <p:sldLayoutId id="2147483662" r:id="rId7"/>
    <p:sldLayoutId id="2147483665" r:id="rId8"/>
    <p:sldLayoutId id="2147483663" r:id="rId9"/>
    <p:sldLayoutId id="2147483664" r:id="rId10"/>
    <p:sldLayoutId id="2147483655" r:id="rId11"/>
    <p:sldLayoutId id="2147483668" r:id="rId12"/>
  </p:sldLayoutIdLst>
  <p:hf sldNum="0" hdr="0" ftr="0" dt="0"/>
  <p:txStyles>
    <p:titleStyle>
      <a:lvl1pPr algn="l" defTabSz="914400" rtl="0" eaLnBrk="1" latinLnBrk="0" hangingPunct="1">
        <a:lnSpc>
          <a:spcPct val="90000"/>
        </a:lnSpc>
        <a:spcBef>
          <a:spcPct val="0"/>
        </a:spcBef>
        <a:buNone/>
        <a:defRPr sz="6000" b="1"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69D778-A931-D4AD-C82A-1BD9331008AD}"/>
              </a:ext>
            </a:extLst>
          </p:cNvPr>
          <p:cNvSpPr txBox="1"/>
          <p:nvPr/>
        </p:nvSpPr>
        <p:spPr>
          <a:xfrm>
            <a:off x="2073195" y="2843858"/>
            <a:ext cx="8045664" cy="3231654"/>
          </a:xfrm>
          <a:prstGeom prst="rect">
            <a:avLst/>
          </a:prstGeom>
          <a:noFill/>
        </p:spPr>
        <p:txBody>
          <a:bodyPr wrap="non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Catholic Families Workshop #3</a:t>
            </a:r>
          </a:p>
          <a:p>
            <a:pPr algn="ctr"/>
            <a:r>
              <a:rPr lang="en-US" sz="4800" dirty="0">
                <a:solidFill>
                  <a:schemeClr val="accent4"/>
                </a:solidFill>
                <a:effectLst>
                  <a:glow rad="63500">
                    <a:schemeClr val="bg1">
                      <a:alpha val="40000"/>
                    </a:schemeClr>
                  </a:glow>
                </a:effectLst>
                <a:latin typeface="Candara" panose="020E0502030303020204" pitchFamily="34" charset="0"/>
              </a:rPr>
              <a:t>Design Toolkit</a:t>
            </a:r>
          </a:p>
          <a:p>
            <a:pPr algn="ctr"/>
            <a:endParaRPr lang="en-US" sz="2400" dirty="0">
              <a:solidFill>
                <a:schemeClr val="accent4"/>
              </a:solidFill>
              <a:effectLst>
                <a:glow rad="63500">
                  <a:schemeClr val="bg1">
                    <a:alpha val="40000"/>
                  </a:schemeClr>
                </a:glow>
              </a:effectLst>
              <a:latin typeface="Candara" panose="020E0502030303020204" pitchFamily="34" charset="0"/>
            </a:endParaRPr>
          </a:p>
          <a:p>
            <a:pPr algn="ctr"/>
            <a:r>
              <a:rPr lang="en-US" sz="2800" dirty="0">
                <a:solidFill>
                  <a:schemeClr val="accent4"/>
                </a:solidFill>
                <a:effectLst>
                  <a:glow rad="63500">
                    <a:schemeClr val="bg1">
                      <a:alpha val="40000"/>
                    </a:schemeClr>
                  </a:glow>
                </a:effectLst>
                <a:latin typeface="Candara" panose="020E0502030303020204" pitchFamily="34" charset="0"/>
              </a:rPr>
              <a:t>Presenter: </a:t>
            </a:r>
          </a:p>
          <a:p>
            <a:pPr algn="ctr"/>
            <a:endParaRPr lang="en-US" sz="2800" dirty="0">
              <a:solidFill>
                <a:schemeClr val="accent4"/>
              </a:solidFill>
              <a:effectLst>
                <a:glow rad="63500">
                  <a:schemeClr val="bg1">
                    <a:alpha val="40000"/>
                  </a:schemeClr>
                </a:glow>
              </a:effectLst>
              <a:latin typeface="Candara" panose="020E0502030303020204" pitchFamily="34" charset="0"/>
            </a:endParaRPr>
          </a:p>
          <a:p>
            <a:pPr algn="ctr"/>
            <a:r>
              <a:rPr lang="en-US" sz="2800" dirty="0">
                <a:solidFill>
                  <a:schemeClr val="accent4"/>
                </a:solidFill>
                <a:effectLst>
                  <a:glow rad="63500">
                    <a:schemeClr val="bg1">
                      <a:alpha val="40000"/>
                    </a:schemeClr>
                  </a:glow>
                </a:effectLst>
                <a:latin typeface="Candara" panose="020E0502030303020204" pitchFamily="34" charset="0"/>
              </a:rPr>
              <a:t>National Community of Catechetical Leaders (NCCL)</a:t>
            </a:r>
          </a:p>
        </p:txBody>
      </p:sp>
    </p:spTree>
    <p:extLst>
      <p:ext uri="{BB962C8B-B14F-4D97-AF65-F5344CB8AC3E}">
        <p14:creationId xmlns:p14="http://schemas.microsoft.com/office/powerpoint/2010/main" val="63869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D244-A76F-DC5A-0E2C-C2A71E6F850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C8E1D2-D7F4-A2BF-341B-CFE618B2E6C0}"/>
              </a:ext>
            </a:extLst>
          </p:cNvPr>
          <p:cNvSpPr txBox="1"/>
          <p:nvPr/>
        </p:nvSpPr>
        <p:spPr>
          <a:xfrm>
            <a:off x="4969565" y="1700962"/>
            <a:ext cx="6539947" cy="1569660"/>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2. Formats for Programming</a:t>
            </a:r>
          </a:p>
        </p:txBody>
      </p:sp>
    </p:spTree>
    <p:extLst>
      <p:ext uri="{BB962C8B-B14F-4D97-AF65-F5344CB8AC3E}">
        <p14:creationId xmlns:p14="http://schemas.microsoft.com/office/powerpoint/2010/main" val="192789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B4E7-472F-6480-BDD5-861715B5B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48456-5539-590D-9A01-179BB0876F45}"/>
              </a:ext>
            </a:extLst>
          </p:cNvPr>
          <p:cNvSpPr>
            <a:spLocks noGrp="1"/>
          </p:cNvSpPr>
          <p:nvPr>
            <p:ph type="title" idx="4294967295"/>
          </p:nvPr>
        </p:nvSpPr>
        <p:spPr>
          <a:xfrm>
            <a:off x="838200" y="153192"/>
            <a:ext cx="10895013" cy="1325563"/>
          </a:xfrm>
        </p:spPr>
        <p:txBody>
          <a:bodyPr>
            <a:normAutofit/>
          </a:bodyPr>
          <a:lstStyle/>
          <a:p>
            <a:pPr algn="ctr"/>
            <a:r>
              <a:rPr lang="en-US" sz="4400" b="0" i="1" dirty="0">
                <a:latin typeface="Candara" panose="020E0502030303020204" pitchFamily="34" charset="0"/>
              </a:rPr>
              <a:t>Faith Formation Formats</a:t>
            </a:r>
            <a:endParaRPr lang="en-US" sz="4400" b="0" i="1" dirty="0">
              <a:solidFill>
                <a:srgbClr val="0F5391"/>
              </a:solidFill>
              <a:latin typeface="Candara" panose="020E0502030303020204" pitchFamily="34" charset="0"/>
            </a:endParaRPr>
          </a:p>
        </p:txBody>
      </p:sp>
      <p:sp>
        <p:nvSpPr>
          <p:cNvPr id="3" name="Content Placeholder 2">
            <a:extLst>
              <a:ext uri="{FF2B5EF4-FFF2-40B4-BE49-F238E27FC236}">
                <a16:creationId xmlns:a16="http://schemas.microsoft.com/office/drawing/2014/main" id="{53615104-F5AD-FFC6-84B4-5074587BDC65}"/>
              </a:ext>
            </a:extLst>
          </p:cNvPr>
          <p:cNvSpPr>
            <a:spLocks noGrp="1"/>
          </p:cNvSpPr>
          <p:nvPr>
            <p:ph idx="4294967295"/>
          </p:nvPr>
        </p:nvSpPr>
        <p:spPr>
          <a:xfrm>
            <a:off x="838200" y="1231508"/>
            <a:ext cx="10810009" cy="4563271"/>
          </a:xfrm>
        </p:spPr>
        <p:txBody>
          <a:bodyPr>
            <a:normAutofit lnSpcReduction="10000"/>
          </a:bodyPr>
          <a:lstStyle/>
          <a:p>
            <a:pPr>
              <a:lnSpc>
                <a:spcPct val="120000"/>
              </a:lnSpc>
              <a:spcBef>
                <a:spcPts val="0"/>
              </a:spcBef>
            </a:pPr>
            <a:r>
              <a:rPr lang="en-US" sz="2200" b="0" dirty="0">
                <a:solidFill>
                  <a:schemeClr val="tx1"/>
                </a:solidFill>
              </a:rPr>
              <a:t>A variety of formats can be utilized in programming, providing a way to offer a diversity of programs in different formats and to offer one program or experience in multiple formats, expanding the scope of program offerings and providing people with more options to participate. </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On your own </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Mentoring</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Small group learning</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Large group learning</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Community-based learning </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Hybrid (online and in-person)</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Online </a:t>
            </a:r>
          </a:p>
          <a:p>
            <a:pPr marL="457200" lvl="0" indent="-457200">
              <a:lnSpc>
                <a:spcPct val="120000"/>
              </a:lnSpc>
              <a:spcBef>
                <a:spcPts val="0"/>
              </a:spcBef>
              <a:buClr>
                <a:schemeClr val="accent2"/>
              </a:buClr>
              <a:buFont typeface="Wingdings" pitchFamily="2" charset="2"/>
              <a:buChar char="ü"/>
            </a:pPr>
            <a:r>
              <a:rPr lang="en-US" sz="2200" b="0" dirty="0">
                <a:solidFill>
                  <a:schemeClr val="tx1"/>
                </a:solidFill>
              </a:rPr>
              <a:t>One program,  multiple formats</a:t>
            </a:r>
          </a:p>
        </p:txBody>
      </p:sp>
    </p:spTree>
    <p:extLst>
      <p:ext uri="{BB962C8B-B14F-4D97-AF65-F5344CB8AC3E}">
        <p14:creationId xmlns:p14="http://schemas.microsoft.com/office/powerpoint/2010/main" val="291190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FF1FF-94F1-59D8-E939-DA777E331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59A0A-7B71-0569-ABCD-0F59904F2EBC}"/>
              </a:ext>
            </a:extLst>
          </p:cNvPr>
          <p:cNvSpPr>
            <a:spLocks noGrp="1"/>
          </p:cNvSpPr>
          <p:nvPr>
            <p:ph type="title" idx="4294967295"/>
          </p:nvPr>
        </p:nvSpPr>
        <p:spPr>
          <a:xfrm>
            <a:off x="838200" y="153192"/>
            <a:ext cx="10895013" cy="1325563"/>
          </a:xfrm>
        </p:spPr>
        <p:txBody>
          <a:bodyPr>
            <a:normAutofit/>
          </a:bodyPr>
          <a:lstStyle/>
          <a:p>
            <a:pPr algn="ctr"/>
            <a:r>
              <a:rPr lang="en-US" sz="4400" b="0" i="1" dirty="0">
                <a:solidFill>
                  <a:srgbClr val="0F5391"/>
                </a:solidFill>
                <a:latin typeface="Candara" panose="020E0502030303020204" pitchFamily="34" charset="0"/>
              </a:rPr>
              <a:t>One Program, Multiple Formats</a:t>
            </a:r>
          </a:p>
        </p:txBody>
      </p:sp>
      <p:sp>
        <p:nvSpPr>
          <p:cNvPr id="3" name="Content Placeholder 2">
            <a:extLst>
              <a:ext uri="{FF2B5EF4-FFF2-40B4-BE49-F238E27FC236}">
                <a16:creationId xmlns:a16="http://schemas.microsoft.com/office/drawing/2014/main" id="{9B5DFCE5-23D4-C905-AB62-28F62CE763F9}"/>
              </a:ext>
            </a:extLst>
          </p:cNvPr>
          <p:cNvSpPr>
            <a:spLocks noGrp="1"/>
          </p:cNvSpPr>
          <p:nvPr>
            <p:ph idx="4294967295"/>
          </p:nvPr>
        </p:nvSpPr>
        <p:spPr>
          <a:xfrm>
            <a:off x="690995" y="1356199"/>
            <a:ext cx="10810009" cy="4722483"/>
          </a:xfrm>
        </p:spPr>
        <p:txBody>
          <a:bodyPr>
            <a:normAutofit/>
          </a:bodyPr>
          <a:lstStyle/>
          <a:p>
            <a:pPr marL="514350" indent="-514350">
              <a:lnSpc>
                <a:spcPct val="100000"/>
              </a:lnSpc>
              <a:spcBef>
                <a:spcPts val="600"/>
              </a:spcBef>
              <a:buClr>
                <a:schemeClr val="accent2"/>
              </a:buClr>
              <a:buFont typeface="+mj-lt"/>
              <a:buAutoNum type="arabicPeriod"/>
            </a:pPr>
            <a:r>
              <a:rPr lang="en-US" sz="2400" b="0" i="1" dirty="0">
                <a:solidFill>
                  <a:schemeClr val="tx1"/>
                </a:solidFill>
              </a:rPr>
              <a:t>Large group physical gathering</a:t>
            </a:r>
            <a:r>
              <a:rPr lang="en-US" sz="2400" b="0" dirty="0">
                <a:solidFill>
                  <a:schemeClr val="tx1"/>
                </a:solidFill>
              </a:rPr>
              <a:t>: People gather at church for a program, presentation, experience + Live Stream + Video Recording</a:t>
            </a:r>
          </a:p>
          <a:p>
            <a:pPr marL="514350" indent="-514350">
              <a:lnSpc>
                <a:spcPct val="100000"/>
              </a:lnSpc>
              <a:spcBef>
                <a:spcPts val="600"/>
              </a:spcBef>
              <a:buClr>
                <a:schemeClr val="accent2"/>
              </a:buClr>
              <a:buFont typeface="+mj-lt"/>
              <a:buAutoNum type="arabicPeriod"/>
            </a:pPr>
            <a:r>
              <a:rPr lang="en-US" sz="2400" b="0" i="1" dirty="0">
                <a:solidFill>
                  <a:schemeClr val="tx1"/>
                </a:solidFill>
              </a:rPr>
              <a:t>Small group physical gathering</a:t>
            </a:r>
            <a:r>
              <a:rPr lang="en-US" sz="2400" b="0" dirty="0">
                <a:solidFill>
                  <a:schemeClr val="tx1"/>
                </a:solidFill>
              </a:rPr>
              <a:t>: People gather in small groups in homes or coffee shops or other conducive setting, watch the video, read and reflect on the content, and discuss the content.</a:t>
            </a:r>
          </a:p>
          <a:p>
            <a:pPr marL="514350" indent="-514350">
              <a:lnSpc>
                <a:spcPct val="100000"/>
              </a:lnSpc>
              <a:spcBef>
                <a:spcPts val="600"/>
              </a:spcBef>
              <a:buClr>
                <a:schemeClr val="accent2"/>
              </a:buClr>
              <a:buFont typeface="+mj-lt"/>
              <a:buAutoNum type="arabicPeriod"/>
            </a:pPr>
            <a:r>
              <a:rPr lang="en-US" sz="2400" b="0" i="1" dirty="0">
                <a:solidFill>
                  <a:schemeClr val="tx1"/>
                </a:solidFill>
              </a:rPr>
              <a:t>Small group online setting</a:t>
            </a:r>
            <a:r>
              <a:rPr lang="en-US" sz="2400" b="0" dirty="0">
                <a:solidFill>
                  <a:schemeClr val="tx1"/>
                </a:solidFill>
              </a:rPr>
              <a:t>: People gather online in a small group (Zoom) to watch the video together, read, reflect, and discuss.</a:t>
            </a:r>
          </a:p>
          <a:p>
            <a:pPr marL="514350" indent="-514350">
              <a:lnSpc>
                <a:spcPct val="100000"/>
              </a:lnSpc>
              <a:spcBef>
                <a:spcPts val="600"/>
              </a:spcBef>
              <a:buClr>
                <a:schemeClr val="accent2"/>
              </a:buClr>
              <a:buFont typeface="+mj-lt"/>
              <a:buAutoNum type="arabicPeriod"/>
            </a:pPr>
            <a:r>
              <a:rPr lang="en-US" sz="2400" b="0" i="1" dirty="0">
                <a:solidFill>
                  <a:schemeClr val="tx1"/>
                </a:solidFill>
              </a:rPr>
              <a:t>Hybrid</a:t>
            </a:r>
            <a:r>
              <a:rPr lang="en-US" sz="2400" b="0" dirty="0">
                <a:solidFill>
                  <a:schemeClr val="tx1"/>
                </a:solidFill>
              </a:rPr>
              <a:t>: People watch the video and read an article on their own, share reflections in a Facebook group (asynchronous), meet together to discuss the program (synchronous).</a:t>
            </a:r>
          </a:p>
          <a:p>
            <a:pPr marL="514350" indent="-514350">
              <a:lnSpc>
                <a:spcPct val="100000"/>
              </a:lnSpc>
              <a:spcBef>
                <a:spcPts val="600"/>
              </a:spcBef>
              <a:buClr>
                <a:schemeClr val="accent2"/>
              </a:buClr>
              <a:buFont typeface="+mj-lt"/>
              <a:buAutoNum type="arabicPeriod"/>
            </a:pPr>
            <a:r>
              <a:rPr lang="en-US" sz="2400" b="0" i="1" dirty="0">
                <a:solidFill>
                  <a:schemeClr val="tx1"/>
                </a:solidFill>
              </a:rPr>
              <a:t>Online independent</a:t>
            </a:r>
            <a:r>
              <a:rPr lang="en-US" sz="2400" b="0" dirty="0">
                <a:solidFill>
                  <a:schemeClr val="tx1"/>
                </a:solidFill>
              </a:rPr>
              <a:t>: People complete the learning program on their own.</a:t>
            </a:r>
          </a:p>
        </p:txBody>
      </p:sp>
    </p:spTree>
    <p:extLst>
      <p:ext uri="{BB962C8B-B14F-4D97-AF65-F5344CB8AC3E}">
        <p14:creationId xmlns:p14="http://schemas.microsoft.com/office/powerpoint/2010/main" val="201384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D244-A76F-DC5A-0E2C-C2A71E6F850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C8E1D2-D7F4-A2BF-341B-CFE618B2E6C0}"/>
              </a:ext>
            </a:extLst>
          </p:cNvPr>
          <p:cNvSpPr txBox="1"/>
          <p:nvPr/>
        </p:nvSpPr>
        <p:spPr>
          <a:xfrm>
            <a:off x="4969565" y="1700962"/>
            <a:ext cx="6539947" cy="830997"/>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3. Digital Tools </a:t>
            </a:r>
          </a:p>
        </p:txBody>
      </p:sp>
    </p:spTree>
    <p:extLst>
      <p:ext uri="{BB962C8B-B14F-4D97-AF65-F5344CB8AC3E}">
        <p14:creationId xmlns:p14="http://schemas.microsoft.com/office/powerpoint/2010/main" val="1009603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F97F-155D-4B28-2D04-EC6FC852F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B272A-5275-A241-B751-AFEAFD73B1D3}"/>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Creating an Effective Website </a:t>
            </a:r>
          </a:p>
        </p:txBody>
      </p:sp>
      <p:sp>
        <p:nvSpPr>
          <p:cNvPr id="5" name="TextBox 4">
            <a:extLst>
              <a:ext uri="{FF2B5EF4-FFF2-40B4-BE49-F238E27FC236}">
                <a16:creationId xmlns:a16="http://schemas.microsoft.com/office/drawing/2014/main" id="{BEDD1C20-6FC1-27C4-E536-621095E57045}"/>
              </a:ext>
            </a:extLst>
          </p:cNvPr>
          <p:cNvSpPr txBox="1"/>
          <p:nvPr/>
        </p:nvSpPr>
        <p:spPr>
          <a:xfrm>
            <a:off x="954087" y="1217900"/>
            <a:ext cx="4488872" cy="5024562"/>
          </a:xfrm>
          <a:prstGeom prst="rect">
            <a:avLst/>
          </a:prstGeom>
          <a:noFill/>
        </p:spPr>
        <p:txBody>
          <a:bodyPr wrap="square" rtlCol="0">
            <a:spAutoFit/>
          </a:bodyPr>
          <a:lstStyle/>
          <a:p>
            <a:pPr>
              <a:spcBef>
                <a:spcPts val="0"/>
              </a:spcBef>
            </a:pPr>
            <a:r>
              <a:rPr lang="en-US" sz="2400" b="1" kern="100" dirty="0">
                <a:latin typeface="Aptos" panose="020B0004020202020204" pitchFamily="34" charset="0"/>
                <a:ea typeface="Arial" panose="020B0604020202020204" pitchFamily="34" charset="0"/>
                <a:cs typeface="Arial" panose="020B0604020202020204" pitchFamily="34" charset="0"/>
              </a:rPr>
              <a:t>Guidelines</a:t>
            </a:r>
            <a:endParaRPr lang="en-US" sz="2400" kern="100" dirty="0">
              <a:latin typeface="Aptos" panose="020B0004020202020204" pitchFamily="34" charset="0"/>
              <a:ea typeface="Arial" panose="020B0604020202020204" pitchFamily="34" charset="0"/>
              <a:cs typeface="Arial" panose="020B0604020202020204" pitchFamily="34" charset="0"/>
            </a:endParaRP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Mobile-first design</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Clear navigation</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Clean, minimalist design</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Interactive elements</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Clear calls-to-action</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Trust signals </a:t>
            </a:r>
          </a:p>
          <a:p>
            <a:pPr marL="342900" indent="-342900">
              <a:spcBef>
                <a:spcPts val="0"/>
              </a:spcBef>
              <a:buClr>
                <a:schemeClr val="accent2"/>
              </a:buClr>
              <a:buFont typeface="Wingdings" pitchFamily="2" charset="2"/>
              <a:buChar char="ü"/>
            </a:pPr>
            <a:endParaRPr lang="en-US" sz="2400" kern="100" dirty="0">
              <a:latin typeface="Aptos" panose="020B0004020202020204" pitchFamily="34" charset="0"/>
              <a:ea typeface="Arial" panose="020B0604020202020204" pitchFamily="34" charset="0"/>
              <a:cs typeface="Arial" panose="020B0604020202020204" pitchFamily="34" charset="0"/>
            </a:endParaRPr>
          </a:p>
          <a:p>
            <a:pPr>
              <a:spcBef>
                <a:spcPts val="0"/>
              </a:spcBef>
            </a:pPr>
            <a:r>
              <a:rPr lang="en-US" sz="2400" b="1" kern="100" dirty="0">
                <a:latin typeface="Aptos" panose="020B0004020202020204" pitchFamily="34" charset="0"/>
                <a:ea typeface="Arial" panose="020B0604020202020204" pitchFamily="34" charset="0"/>
                <a:cs typeface="Arial" panose="020B0604020202020204" pitchFamily="34" charset="0"/>
              </a:rPr>
              <a:t>Provide…</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Emotional connection</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Visual excellence</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Interactivity </a:t>
            </a:r>
          </a:p>
          <a:p>
            <a:pPr marL="342900" indent="-342900">
              <a:spcBef>
                <a:spcPts val="0"/>
              </a:spcBef>
              <a:buClr>
                <a:schemeClr val="accent2"/>
              </a:buClr>
              <a:buFont typeface="Wingdings" pitchFamily="2" charset="2"/>
              <a:buChar char="ü"/>
            </a:pPr>
            <a:r>
              <a:rPr lang="en-US" sz="2400" kern="100" dirty="0">
                <a:latin typeface="Aptos" panose="020B0004020202020204" pitchFamily="34" charset="0"/>
                <a:ea typeface="Arial" panose="020B0604020202020204" pitchFamily="34" charset="0"/>
                <a:cs typeface="Arial" panose="020B0604020202020204" pitchFamily="34" charset="0"/>
              </a:rPr>
              <a:t>Content that engages </a:t>
            </a:r>
          </a:p>
        </p:txBody>
      </p:sp>
      <p:sp>
        <p:nvSpPr>
          <p:cNvPr id="4" name="TextBox 3">
            <a:extLst>
              <a:ext uri="{FF2B5EF4-FFF2-40B4-BE49-F238E27FC236}">
                <a16:creationId xmlns:a16="http://schemas.microsoft.com/office/drawing/2014/main" id="{86DBE311-823E-3623-244E-2CC057452631}"/>
              </a:ext>
            </a:extLst>
          </p:cNvPr>
          <p:cNvSpPr txBox="1"/>
          <p:nvPr/>
        </p:nvSpPr>
        <p:spPr>
          <a:xfrm>
            <a:off x="6285706" y="1217900"/>
            <a:ext cx="4644736" cy="4154984"/>
          </a:xfrm>
          <a:prstGeom prst="rect">
            <a:avLst/>
          </a:prstGeom>
          <a:noFill/>
        </p:spPr>
        <p:txBody>
          <a:bodyPr wrap="square">
            <a:spAutoFit/>
          </a:bodyPr>
          <a:lstStyle/>
          <a:p>
            <a:pPr>
              <a:spcBef>
                <a:spcPts val="0"/>
              </a:spcBef>
            </a:pPr>
            <a:r>
              <a:rPr lang="en-US" sz="2400" b="1" kern="100" dirty="0">
                <a:latin typeface="Aptos" panose="020B0004020202020204" pitchFamily="34" charset="0"/>
                <a:ea typeface="Arial" panose="020B0604020202020204" pitchFamily="34" charset="0"/>
                <a:cs typeface="Arial" panose="020B0604020202020204" pitchFamily="34" charset="0"/>
              </a:rPr>
              <a:t>Tools &amp; Techniques</a:t>
            </a:r>
          </a:p>
          <a:p>
            <a:pPr marL="342900" indent="-342900">
              <a:buClr>
                <a:schemeClr val="accent2"/>
              </a:buClr>
              <a:buFont typeface="Wingdings" pitchFamily="2" charset="2"/>
              <a:buChar char="ü"/>
            </a:pPr>
            <a:r>
              <a:rPr lang="en-US" sz="2400" dirty="0"/>
              <a:t>Instagram</a:t>
            </a:r>
          </a:p>
          <a:p>
            <a:pPr marL="342900" indent="-342900">
              <a:buClr>
                <a:schemeClr val="accent2"/>
              </a:buClr>
              <a:buFont typeface="Wingdings" pitchFamily="2" charset="2"/>
              <a:buChar char="ü"/>
            </a:pPr>
            <a:r>
              <a:rPr lang="en-US" sz="2400" dirty="0"/>
              <a:t>Facebook Groups</a:t>
            </a:r>
          </a:p>
          <a:p>
            <a:pPr marL="342900" indent="-342900">
              <a:buClr>
                <a:schemeClr val="accent2"/>
              </a:buClr>
              <a:buFont typeface="Wingdings" pitchFamily="2" charset="2"/>
              <a:buChar char="ü"/>
            </a:pPr>
            <a:r>
              <a:rPr lang="en-US" sz="2400" dirty="0"/>
              <a:t>WhatsApp or GroupMe</a:t>
            </a:r>
          </a:p>
          <a:p>
            <a:pPr marL="342900" indent="-342900">
              <a:buClr>
                <a:schemeClr val="accent2"/>
              </a:buClr>
              <a:buFont typeface="Wingdings" pitchFamily="2" charset="2"/>
              <a:buChar char="ü"/>
            </a:pPr>
            <a:r>
              <a:rPr lang="en-US" sz="2400" dirty="0"/>
              <a:t>Short video content</a:t>
            </a:r>
          </a:p>
          <a:p>
            <a:pPr marL="342900" indent="-342900">
              <a:buClr>
                <a:schemeClr val="accent2"/>
              </a:buClr>
              <a:buFont typeface="Wingdings" pitchFamily="2" charset="2"/>
              <a:buChar char="ü"/>
            </a:pPr>
            <a:r>
              <a:rPr lang="en-US" sz="2400" dirty="0"/>
              <a:t>Email with mobile-first design</a:t>
            </a:r>
          </a:p>
          <a:p>
            <a:pPr marL="342900" indent="-342900">
              <a:buClr>
                <a:schemeClr val="accent2"/>
              </a:buClr>
              <a:buFont typeface="Wingdings" pitchFamily="2" charset="2"/>
              <a:buChar char="ü"/>
            </a:pPr>
            <a:r>
              <a:rPr lang="en-US" sz="2400" dirty="0"/>
              <a:t>Targeted Facebook ads </a:t>
            </a:r>
          </a:p>
          <a:p>
            <a:pPr marL="342900" indent="-342900">
              <a:buClr>
                <a:schemeClr val="accent2"/>
              </a:buClr>
              <a:buFont typeface="Wingdings" pitchFamily="2" charset="2"/>
              <a:buChar char="ü"/>
            </a:pPr>
            <a:r>
              <a:rPr lang="en-US" sz="2400" dirty="0"/>
              <a:t>Parent communication apps </a:t>
            </a:r>
          </a:p>
          <a:p>
            <a:pPr marL="342900" indent="-342900">
              <a:buClr>
                <a:schemeClr val="accent2"/>
              </a:buClr>
              <a:buFont typeface="Wingdings" pitchFamily="2" charset="2"/>
              <a:buChar char="ü"/>
            </a:pPr>
            <a:r>
              <a:rPr lang="en-US" sz="2400" dirty="0"/>
              <a:t>Content that resonates</a:t>
            </a:r>
          </a:p>
          <a:p>
            <a:pPr marL="342900" indent="-342900">
              <a:buClr>
                <a:schemeClr val="accent2"/>
              </a:buClr>
              <a:buFont typeface="Wingdings" pitchFamily="2" charset="2"/>
              <a:buChar char="ü"/>
            </a:pPr>
            <a:r>
              <a:rPr lang="en-US" sz="2400" dirty="0"/>
              <a:t>Timing matters </a:t>
            </a:r>
          </a:p>
          <a:p>
            <a:pPr>
              <a:buClr>
                <a:schemeClr val="accent2"/>
              </a:buClr>
            </a:pPr>
            <a:r>
              <a:rPr lang="en-US" sz="2400" kern="100" dirty="0">
                <a:latin typeface="Aptos" panose="020B00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9434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FFC3D-0791-CC8A-661D-39DB7B4377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D8F3D-A4EC-1077-9CCB-CF4271A2E30F}"/>
              </a:ext>
            </a:extLst>
          </p:cNvPr>
          <p:cNvSpPr>
            <a:spLocks noGrp="1"/>
          </p:cNvSpPr>
          <p:nvPr>
            <p:ph type="title" idx="4294967295"/>
          </p:nvPr>
        </p:nvSpPr>
        <p:spPr>
          <a:xfrm>
            <a:off x="0" y="250825"/>
            <a:ext cx="12192000" cy="930275"/>
          </a:xfrm>
        </p:spPr>
        <p:txBody>
          <a:bodyPr>
            <a:normAutofit/>
          </a:bodyPr>
          <a:lstStyle/>
          <a:p>
            <a:pPr algn="ctr"/>
            <a:r>
              <a:rPr lang="en-US" sz="4400" b="0" i="1" dirty="0">
                <a:solidFill>
                  <a:srgbClr val="0F5391"/>
                </a:solidFill>
                <a:latin typeface="Candara" panose="020E0502030303020204" pitchFamily="34" charset="0"/>
              </a:rPr>
              <a:t>Communication Content</a:t>
            </a:r>
          </a:p>
        </p:txBody>
      </p:sp>
      <p:sp>
        <p:nvSpPr>
          <p:cNvPr id="8" name="TextBox 7">
            <a:extLst>
              <a:ext uri="{FF2B5EF4-FFF2-40B4-BE49-F238E27FC236}">
                <a16:creationId xmlns:a16="http://schemas.microsoft.com/office/drawing/2014/main" id="{9574EFEA-3A02-4E28-F8F9-77332799B19F}"/>
              </a:ext>
            </a:extLst>
          </p:cNvPr>
          <p:cNvSpPr txBox="1"/>
          <p:nvPr/>
        </p:nvSpPr>
        <p:spPr>
          <a:xfrm>
            <a:off x="380830" y="1446425"/>
            <a:ext cx="3488936" cy="4093428"/>
          </a:xfrm>
          <a:prstGeom prst="rect">
            <a:avLst/>
          </a:prstGeom>
          <a:noFill/>
        </p:spPr>
        <p:txBody>
          <a:bodyPr wrap="square">
            <a:spAutoFit/>
          </a:bodyPr>
          <a:lstStyle/>
          <a:p>
            <a:r>
              <a:rPr lang="en-US" sz="2000" b="1" dirty="0">
                <a:solidFill>
                  <a:srgbClr val="C00000"/>
                </a:solidFill>
              </a:rPr>
              <a:t>Parents of Young Children</a:t>
            </a:r>
            <a:endParaRPr lang="en-US" sz="2000" dirty="0">
              <a:solidFill>
                <a:srgbClr val="C00000"/>
              </a:solidFill>
            </a:endParaRPr>
          </a:p>
          <a:p>
            <a:pPr lvl="0"/>
            <a:r>
              <a:rPr lang="en-US" sz="2000" dirty="0"/>
              <a:t>Focus on content that acknowledges the unique challenges of parenting young children - spiritual encouragement for exhausted parents, blessing prayers for bedtime routines, or how to find God in the chaos of daily life with toddlers. Share practical faith formation ideas that work with short attention spans and nap schedules.</a:t>
            </a:r>
          </a:p>
        </p:txBody>
      </p:sp>
      <p:sp>
        <p:nvSpPr>
          <p:cNvPr id="10" name="TextBox 9">
            <a:extLst>
              <a:ext uri="{FF2B5EF4-FFF2-40B4-BE49-F238E27FC236}">
                <a16:creationId xmlns:a16="http://schemas.microsoft.com/office/drawing/2014/main" id="{113D54E4-F582-123C-2D69-161F687BD689}"/>
              </a:ext>
            </a:extLst>
          </p:cNvPr>
          <p:cNvSpPr txBox="1"/>
          <p:nvPr/>
        </p:nvSpPr>
        <p:spPr>
          <a:xfrm>
            <a:off x="4073913" y="1446425"/>
            <a:ext cx="4093342" cy="4093428"/>
          </a:xfrm>
          <a:prstGeom prst="rect">
            <a:avLst/>
          </a:prstGeom>
          <a:noFill/>
        </p:spPr>
        <p:txBody>
          <a:bodyPr wrap="square">
            <a:spAutoFit/>
          </a:bodyPr>
          <a:lstStyle/>
          <a:p>
            <a:r>
              <a:rPr lang="en-US" sz="2000" b="1" dirty="0">
                <a:solidFill>
                  <a:srgbClr val="C00000"/>
                </a:solidFill>
              </a:rPr>
              <a:t>Parents of Grade School Children </a:t>
            </a:r>
            <a:endParaRPr lang="en-US" sz="2000" dirty="0">
              <a:solidFill>
                <a:srgbClr val="C00000"/>
              </a:solidFill>
            </a:endParaRPr>
          </a:p>
          <a:p>
            <a:pPr lvl="0"/>
            <a:r>
              <a:rPr lang="en-US" sz="2000" dirty="0"/>
              <a:t>Focus on content that helps parents navigate faith formation during the elementary years - preparing for First Communion </a:t>
            </a:r>
            <a:br>
              <a:rPr lang="en-US" sz="2000" dirty="0"/>
            </a:br>
            <a:r>
              <a:rPr lang="en-US" sz="2000" dirty="0"/>
              <a:t>and Confirmation, age-appropriate service project ideas, and balancing sports schedules with religious education. Share stories from other parish families about how they maintain faith traditions while managing busy family schedules.</a:t>
            </a:r>
          </a:p>
        </p:txBody>
      </p:sp>
      <p:sp>
        <p:nvSpPr>
          <p:cNvPr id="11" name="TextBox 10">
            <a:extLst>
              <a:ext uri="{FF2B5EF4-FFF2-40B4-BE49-F238E27FC236}">
                <a16:creationId xmlns:a16="http://schemas.microsoft.com/office/drawing/2014/main" id="{5EC73D58-A467-DC1D-9A46-B80A4C2AFDE3}"/>
              </a:ext>
            </a:extLst>
          </p:cNvPr>
          <p:cNvSpPr txBox="1"/>
          <p:nvPr/>
        </p:nvSpPr>
        <p:spPr>
          <a:xfrm>
            <a:off x="8322235" y="1446425"/>
            <a:ext cx="3568391" cy="4401205"/>
          </a:xfrm>
          <a:prstGeom prst="rect">
            <a:avLst/>
          </a:prstGeom>
          <a:noFill/>
        </p:spPr>
        <p:txBody>
          <a:bodyPr wrap="square">
            <a:spAutoFit/>
          </a:bodyPr>
          <a:lstStyle/>
          <a:p>
            <a:r>
              <a:rPr lang="en-US" sz="2000" b="1" dirty="0">
                <a:solidFill>
                  <a:srgbClr val="C00000"/>
                </a:solidFill>
              </a:rPr>
              <a:t>Parents of Teens </a:t>
            </a:r>
            <a:endParaRPr lang="en-US" sz="2000" dirty="0">
              <a:solidFill>
                <a:srgbClr val="C00000"/>
              </a:solidFill>
            </a:endParaRPr>
          </a:p>
          <a:p>
            <a:pPr lvl="0"/>
            <a:r>
              <a:rPr lang="en-US" sz="2000" dirty="0"/>
              <a:t>Focus on deeper, more complex faith topics since these parents are dealing with sophisticated questions from their teenagers. Address challenging issues like faith and science, Catholic social teaching, discerning college choices, and supporting teens who are questioning their faith. Share resources for tough conversations about morality, relationships, and life choices.</a:t>
            </a:r>
          </a:p>
        </p:txBody>
      </p:sp>
    </p:spTree>
    <p:extLst>
      <p:ext uri="{BB962C8B-B14F-4D97-AF65-F5344CB8AC3E}">
        <p14:creationId xmlns:p14="http://schemas.microsoft.com/office/powerpoint/2010/main" val="145323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E387-28F7-3A3C-D355-134540FC5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7AE37-CFAD-BFC3-0E82-E47D61289706}"/>
              </a:ext>
            </a:extLst>
          </p:cNvPr>
          <p:cNvSpPr>
            <a:spLocks noGrp="1"/>
          </p:cNvSpPr>
          <p:nvPr>
            <p:ph type="title" idx="4294967295"/>
          </p:nvPr>
        </p:nvSpPr>
        <p:spPr>
          <a:xfrm>
            <a:off x="0" y="250825"/>
            <a:ext cx="12192000" cy="930275"/>
          </a:xfrm>
        </p:spPr>
        <p:txBody>
          <a:bodyPr>
            <a:normAutofit/>
          </a:bodyPr>
          <a:lstStyle/>
          <a:p>
            <a:pPr algn="ctr"/>
            <a:r>
              <a:rPr lang="en-US" sz="4400" b="0" i="1" dirty="0">
                <a:solidFill>
                  <a:srgbClr val="0F5391"/>
                </a:solidFill>
                <a:latin typeface="Candara" panose="020E0502030303020204" pitchFamily="34" charset="0"/>
              </a:rPr>
              <a:t>Communication Tools &amp; Social Media </a:t>
            </a:r>
          </a:p>
        </p:txBody>
      </p:sp>
      <p:sp>
        <p:nvSpPr>
          <p:cNvPr id="8" name="TextBox 7">
            <a:extLst>
              <a:ext uri="{FF2B5EF4-FFF2-40B4-BE49-F238E27FC236}">
                <a16:creationId xmlns:a16="http://schemas.microsoft.com/office/drawing/2014/main" id="{3FBA7BBC-82D0-2ECE-1497-831AC1A9CD04}"/>
              </a:ext>
            </a:extLst>
          </p:cNvPr>
          <p:cNvSpPr txBox="1"/>
          <p:nvPr/>
        </p:nvSpPr>
        <p:spPr>
          <a:xfrm>
            <a:off x="376423" y="1181100"/>
            <a:ext cx="3396837" cy="3785652"/>
          </a:xfrm>
          <a:prstGeom prst="rect">
            <a:avLst/>
          </a:prstGeom>
          <a:noFill/>
        </p:spPr>
        <p:txBody>
          <a:bodyPr wrap="square">
            <a:spAutoFit/>
          </a:bodyPr>
          <a:lstStyle/>
          <a:p>
            <a:r>
              <a:rPr lang="en-US" sz="2000" b="1" dirty="0"/>
              <a:t>Parents of Young Children</a:t>
            </a:r>
          </a:p>
          <a:p>
            <a:endParaRPr lang="en-US" sz="2000" dirty="0"/>
          </a:p>
          <a:p>
            <a:pPr marL="342900" indent="-342900">
              <a:buClr>
                <a:schemeClr val="accent2"/>
              </a:buClr>
              <a:buFont typeface="Wingdings" pitchFamily="2" charset="2"/>
              <a:buChar char="ü"/>
            </a:pPr>
            <a:r>
              <a:rPr lang="en-US" sz="2000" b="0" dirty="0"/>
              <a:t>Instagram</a:t>
            </a:r>
          </a:p>
          <a:p>
            <a:pPr marL="342900" indent="-342900">
              <a:buClr>
                <a:schemeClr val="accent2"/>
              </a:buClr>
              <a:buFont typeface="Wingdings" pitchFamily="2" charset="2"/>
              <a:buChar char="ü"/>
            </a:pPr>
            <a:r>
              <a:rPr lang="en-US" sz="2000" b="0" dirty="0"/>
              <a:t>Facebook Groups</a:t>
            </a:r>
          </a:p>
          <a:p>
            <a:pPr marL="342900" indent="-342900">
              <a:buClr>
                <a:schemeClr val="accent2"/>
              </a:buClr>
              <a:buFont typeface="Wingdings" pitchFamily="2" charset="2"/>
              <a:buChar char="ü"/>
            </a:pPr>
            <a:r>
              <a:rPr lang="en-US" sz="2000" b="0" dirty="0"/>
              <a:t>WhatsApp or GroupMe</a:t>
            </a:r>
          </a:p>
          <a:p>
            <a:pPr marL="342900" indent="-342900">
              <a:buClr>
                <a:schemeClr val="accent2"/>
              </a:buClr>
              <a:buFont typeface="Wingdings" pitchFamily="2" charset="2"/>
              <a:buChar char="ü"/>
            </a:pPr>
            <a:r>
              <a:rPr lang="en-US" sz="2000" b="0" dirty="0"/>
              <a:t>Short video content</a:t>
            </a:r>
          </a:p>
          <a:p>
            <a:pPr marL="342900" indent="-342900">
              <a:buClr>
                <a:schemeClr val="accent2"/>
              </a:buClr>
              <a:buFont typeface="Wingdings" pitchFamily="2" charset="2"/>
              <a:buChar char="ü"/>
            </a:pPr>
            <a:r>
              <a:rPr lang="en-US" sz="2000" b="0" dirty="0"/>
              <a:t>Email with mobile-first design</a:t>
            </a:r>
          </a:p>
          <a:p>
            <a:pPr marL="342900" indent="-342900">
              <a:buClr>
                <a:schemeClr val="accent2"/>
              </a:buClr>
              <a:buFont typeface="Wingdings" pitchFamily="2" charset="2"/>
              <a:buChar char="ü"/>
            </a:pPr>
            <a:r>
              <a:rPr lang="en-US" sz="2000" b="0" dirty="0"/>
              <a:t>Targeted Facebook ads </a:t>
            </a:r>
          </a:p>
          <a:p>
            <a:pPr marL="342900" indent="-342900">
              <a:buClr>
                <a:schemeClr val="accent2"/>
              </a:buClr>
              <a:buFont typeface="Wingdings" pitchFamily="2" charset="2"/>
              <a:buChar char="ü"/>
            </a:pPr>
            <a:r>
              <a:rPr lang="en-US" sz="2000" b="0" dirty="0"/>
              <a:t>Parent communication apps </a:t>
            </a:r>
          </a:p>
          <a:p>
            <a:pPr marL="342900" indent="-342900">
              <a:buClr>
                <a:schemeClr val="accent2"/>
              </a:buClr>
              <a:buFont typeface="Wingdings" pitchFamily="2" charset="2"/>
              <a:buChar char="ü"/>
            </a:pPr>
            <a:r>
              <a:rPr lang="en-US" sz="2000" b="0" dirty="0"/>
              <a:t>Timing matters </a:t>
            </a:r>
          </a:p>
        </p:txBody>
      </p:sp>
      <p:sp>
        <p:nvSpPr>
          <p:cNvPr id="10" name="TextBox 9">
            <a:extLst>
              <a:ext uri="{FF2B5EF4-FFF2-40B4-BE49-F238E27FC236}">
                <a16:creationId xmlns:a16="http://schemas.microsoft.com/office/drawing/2014/main" id="{F7A0D2DB-2A57-1EC0-A6E3-70CB2F079ED3}"/>
              </a:ext>
            </a:extLst>
          </p:cNvPr>
          <p:cNvSpPr txBox="1"/>
          <p:nvPr/>
        </p:nvSpPr>
        <p:spPr>
          <a:xfrm>
            <a:off x="4091408" y="1181100"/>
            <a:ext cx="3396838" cy="4093428"/>
          </a:xfrm>
          <a:prstGeom prst="rect">
            <a:avLst/>
          </a:prstGeom>
          <a:noFill/>
        </p:spPr>
        <p:txBody>
          <a:bodyPr wrap="square">
            <a:spAutoFit/>
          </a:bodyPr>
          <a:lstStyle/>
          <a:p>
            <a:r>
              <a:rPr lang="en-US" sz="2000" b="1" dirty="0"/>
              <a:t>Parents of Grade School Children </a:t>
            </a:r>
          </a:p>
          <a:p>
            <a:endParaRPr lang="en-US" sz="2000" dirty="0"/>
          </a:p>
          <a:p>
            <a:pPr marL="285750" indent="-285750">
              <a:buClr>
                <a:schemeClr val="accent2"/>
              </a:buClr>
              <a:buFont typeface="Wingdings" pitchFamily="2" charset="2"/>
              <a:buChar char="ü"/>
            </a:pPr>
            <a:r>
              <a:rPr lang="en-US" sz="2000" dirty="0"/>
              <a:t>Facebook (Primary)</a:t>
            </a:r>
            <a:endParaRPr lang="en-US" sz="2000" b="0" dirty="0"/>
          </a:p>
          <a:p>
            <a:pPr marL="285750" indent="-285750">
              <a:buClr>
                <a:schemeClr val="accent2"/>
              </a:buClr>
              <a:buFont typeface="Wingdings" pitchFamily="2" charset="2"/>
              <a:buChar char="ü"/>
            </a:pPr>
            <a:r>
              <a:rPr lang="en-US" sz="2000" b="0" dirty="0"/>
              <a:t>Instagram</a:t>
            </a:r>
          </a:p>
          <a:p>
            <a:pPr marL="285750" indent="-285750">
              <a:buClr>
                <a:schemeClr val="accent2"/>
              </a:buClr>
              <a:buFont typeface="Wingdings" pitchFamily="2" charset="2"/>
              <a:buChar char="ü"/>
            </a:pPr>
            <a:r>
              <a:rPr lang="en-US" sz="2000" dirty="0"/>
              <a:t>Email newsletters</a:t>
            </a:r>
          </a:p>
          <a:p>
            <a:pPr marL="285750" indent="-285750">
              <a:buClr>
                <a:schemeClr val="accent2"/>
              </a:buClr>
              <a:buFont typeface="Wingdings" pitchFamily="2" charset="2"/>
              <a:buChar char="ü"/>
            </a:pPr>
            <a:r>
              <a:rPr lang="en-US" sz="2000" dirty="0"/>
              <a:t>Text messaging </a:t>
            </a:r>
          </a:p>
          <a:p>
            <a:pPr marL="285750" indent="-285750">
              <a:buClr>
                <a:schemeClr val="accent2"/>
              </a:buClr>
              <a:buFont typeface="Wingdings" pitchFamily="2" charset="2"/>
              <a:buChar char="ü"/>
            </a:pPr>
            <a:r>
              <a:rPr lang="en-US" sz="2000" dirty="0"/>
              <a:t>Parish mobile app or website</a:t>
            </a:r>
          </a:p>
          <a:p>
            <a:pPr marL="285750" indent="-285750">
              <a:buClr>
                <a:schemeClr val="accent2"/>
              </a:buClr>
              <a:buFont typeface="Wingdings" pitchFamily="2" charset="2"/>
              <a:buChar char="ü"/>
            </a:pPr>
            <a:r>
              <a:rPr lang="en-US" sz="2000" dirty="0"/>
              <a:t>Traditional method still work </a:t>
            </a:r>
          </a:p>
          <a:p>
            <a:pPr marL="285750" indent="-285750">
              <a:buClr>
                <a:schemeClr val="accent2"/>
              </a:buClr>
              <a:buFont typeface="Wingdings" pitchFamily="2" charset="2"/>
              <a:buChar char="ü"/>
            </a:pPr>
            <a:r>
              <a:rPr lang="en-US" sz="2000" dirty="0"/>
              <a:t>Video content </a:t>
            </a:r>
          </a:p>
          <a:p>
            <a:pPr marL="285750" indent="-285750">
              <a:buClr>
                <a:schemeClr val="accent2"/>
              </a:buClr>
              <a:buFont typeface="Wingdings" pitchFamily="2" charset="2"/>
              <a:buChar char="ü"/>
            </a:pPr>
            <a:r>
              <a:rPr lang="en-US" sz="2000" dirty="0"/>
              <a:t>Community building focus </a:t>
            </a:r>
          </a:p>
        </p:txBody>
      </p:sp>
      <p:sp>
        <p:nvSpPr>
          <p:cNvPr id="11" name="TextBox 10">
            <a:extLst>
              <a:ext uri="{FF2B5EF4-FFF2-40B4-BE49-F238E27FC236}">
                <a16:creationId xmlns:a16="http://schemas.microsoft.com/office/drawing/2014/main" id="{C74FF0D7-CBC1-C7B6-932E-1156B7EF15E7}"/>
              </a:ext>
            </a:extLst>
          </p:cNvPr>
          <p:cNvSpPr txBox="1"/>
          <p:nvPr/>
        </p:nvSpPr>
        <p:spPr>
          <a:xfrm>
            <a:off x="7806394" y="1149389"/>
            <a:ext cx="3800251" cy="4708981"/>
          </a:xfrm>
          <a:prstGeom prst="rect">
            <a:avLst/>
          </a:prstGeom>
          <a:noFill/>
        </p:spPr>
        <p:txBody>
          <a:bodyPr wrap="square">
            <a:spAutoFit/>
          </a:bodyPr>
          <a:lstStyle/>
          <a:p>
            <a:r>
              <a:rPr lang="en-US" sz="2000" b="1" dirty="0"/>
              <a:t>Parents of Teens </a:t>
            </a:r>
          </a:p>
          <a:p>
            <a:endParaRPr lang="en-US" sz="2000" dirty="0"/>
          </a:p>
          <a:p>
            <a:pPr marL="342900" indent="-342900">
              <a:buClr>
                <a:schemeClr val="accent2"/>
              </a:buClr>
              <a:buFont typeface="Wingdings" pitchFamily="2" charset="2"/>
              <a:buChar char="ü"/>
            </a:pPr>
            <a:r>
              <a:rPr lang="en-US" sz="2000" b="0" dirty="0"/>
              <a:t>Text messaging &amp; WhatsApp</a:t>
            </a:r>
          </a:p>
          <a:p>
            <a:pPr marL="342900" indent="-342900">
              <a:buClr>
                <a:schemeClr val="accent2"/>
              </a:buClr>
              <a:buFont typeface="Wingdings" pitchFamily="2" charset="2"/>
              <a:buChar char="ü"/>
            </a:pPr>
            <a:r>
              <a:rPr lang="en-US" sz="2000" dirty="0"/>
              <a:t>Facebook (but used differently)</a:t>
            </a:r>
          </a:p>
          <a:p>
            <a:pPr marL="342900" indent="-342900">
              <a:buClr>
                <a:schemeClr val="accent2"/>
              </a:buClr>
              <a:buFont typeface="Wingdings" pitchFamily="2" charset="2"/>
              <a:buChar char="ü"/>
            </a:pPr>
            <a:r>
              <a:rPr lang="en-US" sz="2000" b="0" dirty="0"/>
              <a:t>Email for detailed communication</a:t>
            </a:r>
          </a:p>
          <a:p>
            <a:pPr marL="342900" indent="-342900">
              <a:buClr>
                <a:schemeClr val="accent2"/>
              </a:buClr>
              <a:buFont typeface="Wingdings" pitchFamily="2" charset="2"/>
              <a:buChar char="ü"/>
            </a:pPr>
            <a:r>
              <a:rPr lang="en-US" sz="2000" dirty="0"/>
              <a:t>Direct phone calls </a:t>
            </a:r>
          </a:p>
          <a:p>
            <a:pPr marL="342900" indent="-342900">
              <a:buClr>
                <a:schemeClr val="accent2"/>
              </a:buClr>
              <a:buFont typeface="Wingdings" pitchFamily="2" charset="2"/>
              <a:buChar char="ü"/>
            </a:pPr>
            <a:r>
              <a:rPr lang="en-US" sz="2000" b="0" dirty="0"/>
              <a:t>Parish website </a:t>
            </a:r>
            <a:r>
              <a:rPr lang="en-US" sz="2000" dirty="0"/>
              <a:t>&amp; online resources</a:t>
            </a:r>
          </a:p>
          <a:p>
            <a:pPr marL="342900" indent="-342900">
              <a:buClr>
                <a:schemeClr val="accent2"/>
              </a:buClr>
              <a:buFont typeface="Wingdings" pitchFamily="2" charset="2"/>
              <a:buChar char="ü"/>
            </a:pPr>
            <a:r>
              <a:rPr lang="en-US" sz="2000" b="0" dirty="0"/>
              <a:t>LinkedIn (emerging channel)</a:t>
            </a:r>
          </a:p>
          <a:p>
            <a:pPr marL="342900" indent="-342900">
              <a:buClr>
                <a:schemeClr val="accent2"/>
              </a:buClr>
              <a:buFont typeface="Wingdings" pitchFamily="2" charset="2"/>
              <a:buChar char="ü"/>
            </a:pPr>
            <a:r>
              <a:rPr lang="en-US" sz="2000" dirty="0"/>
              <a:t>Video calls and virtual meetings</a:t>
            </a:r>
          </a:p>
          <a:p>
            <a:pPr marL="342900" indent="-342900">
              <a:buClr>
                <a:schemeClr val="accent2"/>
              </a:buClr>
              <a:buFont typeface="Wingdings" pitchFamily="2" charset="2"/>
              <a:buChar char="ü"/>
            </a:pPr>
            <a:r>
              <a:rPr lang="en-US" sz="2000" b="0" dirty="0"/>
              <a:t>Collaborative communication tools  </a:t>
            </a:r>
          </a:p>
        </p:txBody>
      </p:sp>
    </p:spTree>
    <p:extLst>
      <p:ext uri="{BB962C8B-B14F-4D97-AF65-F5344CB8AC3E}">
        <p14:creationId xmlns:p14="http://schemas.microsoft.com/office/powerpoint/2010/main" val="320491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2041A-340C-B947-A876-590BCF27AB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A4C303D-7431-B639-C487-964862ACB730}"/>
              </a:ext>
            </a:extLst>
          </p:cNvPr>
          <p:cNvSpPr txBox="1"/>
          <p:nvPr/>
        </p:nvSpPr>
        <p:spPr>
          <a:xfrm>
            <a:off x="4893365" y="1905506"/>
            <a:ext cx="6539947" cy="1569660"/>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4. Curating Faith Formation Resources </a:t>
            </a:r>
          </a:p>
        </p:txBody>
      </p:sp>
    </p:spTree>
    <p:extLst>
      <p:ext uri="{BB962C8B-B14F-4D97-AF65-F5344CB8AC3E}">
        <p14:creationId xmlns:p14="http://schemas.microsoft.com/office/powerpoint/2010/main" val="348205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6C27EBD-7631-FAEA-34B0-99E6EE2A9777}"/>
              </a:ext>
            </a:extLst>
          </p:cNvPr>
          <p:cNvSpPr>
            <a:spLocks noGrp="1"/>
          </p:cNvSpPr>
          <p:nvPr>
            <p:ph type="body" sz="quarter" idx="11"/>
          </p:nvPr>
        </p:nvSpPr>
        <p:spPr>
          <a:xfrm>
            <a:off x="500062" y="460665"/>
            <a:ext cx="11191875" cy="778308"/>
          </a:xfrm>
        </p:spPr>
        <p:txBody>
          <a:bodyPr>
            <a:noAutofit/>
          </a:bodyPr>
          <a:lstStyle/>
          <a:p>
            <a:pPr algn="ctr"/>
            <a:r>
              <a:rPr lang="en-US" sz="4400" b="0" i="1" dirty="0">
                <a:latin typeface="Candara" panose="020E0502030303020204" pitchFamily="34" charset="0"/>
              </a:rPr>
              <a:t>Curating Religious Content</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442011931"/>
              </p:ext>
            </p:extLst>
          </p:nvPr>
        </p:nvGraphicFramePr>
        <p:xfrm>
          <a:off x="2049822" y="1399309"/>
          <a:ext cx="8092353" cy="4579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05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DD182-D412-CC9E-945B-46918E449EC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521F41-A6BE-CA81-150B-3F373D03986B}"/>
              </a:ext>
            </a:extLst>
          </p:cNvPr>
          <p:cNvSpPr>
            <a:spLocks noGrp="1"/>
          </p:cNvSpPr>
          <p:nvPr>
            <p:ph type="body" sz="quarter" idx="11"/>
          </p:nvPr>
        </p:nvSpPr>
        <p:spPr>
          <a:xfrm>
            <a:off x="500062" y="460665"/>
            <a:ext cx="11191875" cy="778308"/>
          </a:xfrm>
        </p:spPr>
        <p:txBody>
          <a:bodyPr>
            <a:noAutofit/>
          </a:bodyPr>
          <a:lstStyle/>
          <a:p>
            <a:pPr algn="ctr"/>
            <a:r>
              <a:rPr lang="en-US" sz="4400" b="0" i="1" dirty="0">
                <a:latin typeface="Candara" panose="020E0502030303020204" pitchFamily="34" charset="0"/>
              </a:rPr>
              <a:t>Develop Trusted Sources</a:t>
            </a:r>
          </a:p>
        </p:txBody>
      </p:sp>
      <p:graphicFrame>
        <p:nvGraphicFramePr>
          <p:cNvPr id="2" name="Diagram 1">
            <a:extLst>
              <a:ext uri="{FF2B5EF4-FFF2-40B4-BE49-F238E27FC236}">
                <a16:creationId xmlns:a16="http://schemas.microsoft.com/office/drawing/2014/main" id="{ED7F5D59-8769-E2B5-59E9-446F2D68D6D8}"/>
              </a:ext>
            </a:extLst>
          </p:cNvPr>
          <p:cNvGraphicFramePr/>
          <p:nvPr>
            <p:extLst>
              <p:ext uri="{D42A27DB-BD31-4B8C-83A1-F6EECF244321}">
                <p14:modId xmlns:p14="http://schemas.microsoft.com/office/powerpoint/2010/main" val="1842449981"/>
              </p:ext>
            </p:extLst>
          </p:nvPr>
        </p:nvGraphicFramePr>
        <p:xfrm>
          <a:off x="1524000" y="1482437"/>
          <a:ext cx="918556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61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BD7B-22F3-DD15-24BF-8572E2186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1E418-1A53-B9DB-F838-FFA1E160C5BD}"/>
              </a:ext>
            </a:extLst>
          </p:cNvPr>
          <p:cNvSpPr>
            <a:spLocks noGrp="1"/>
          </p:cNvSpPr>
          <p:nvPr>
            <p:ph type="title" idx="4294967295"/>
          </p:nvPr>
        </p:nvSpPr>
        <p:spPr>
          <a:xfrm>
            <a:off x="2215194" y="541756"/>
            <a:ext cx="7886700" cy="717550"/>
          </a:xfrm>
        </p:spPr>
        <p:txBody>
          <a:bodyPr>
            <a:normAutofit/>
          </a:bodyPr>
          <a:lstStyle/>
          <a:p>
            <a:pPr algn="ctr"/>
            <a:r>
              <a:rPr lang="en-US" sz="4400" b="0" i="1" dirty="0">
                <a:latin typeface="Candara" panose="020E0502030303020204" pitchFamily="34" charset="0"/>
              </a:rPr>
              <a:t>W0rkshop #3. Design Toolkit</a:t>
            </a:r>
            <a:endParaRPr lang="en-US" sz="4400" b="0" i="1" dirty="0">
              <a:solidFill>
                <a:schemeClr val="tx2">
                  <a:lumMod val="50000"/>
                  <a:lumOff val="50000"/>
                </a:schemeClr>
              </a:solidFill>
              <a:latin typeface="Candara" panose="020E0502030303020204" pitchFamily="34" charset="0"/>
            </a:endParaRPr>
          </a:p>
        </p:txBody>
      </p:sp>
      <p:sp>
        <p:nvSpPr>
          <p:cNvPr id="3" name="Content Placeholder 2">
            <a:extLst>
              <a:ext uri="{FF2B5EF4-FFF2-40B4-BE49-F238E27FC236}">
                <a16:creationId xmlns:a16="http://schemas.microsoft.com/office/drawing/2014/main" id="{6EDEA63E-1622-CB90-B524-CC96D948CE55}"/>
              </a:ext>
            </a:extLst>
          </p:cNvPr>
          <p:cNvSpPr>
            <a:spLocks noGrp="1"/>
          </p:cNvSpPr>
          <p:nvPr>
            <p:ph idx="4294967295"/>
          </p:nvPr>
        </p:nvSpPr>
        <p:spPr>
          <a:xfrm>
            <a:off x="753979" y="1463041"/>
            <a:ext cx="10809130" cy="4542904"/>
          </a:xfrm>
        </p:spPr>
        <p:txBody>
          <a:bodyPr>
            <a:noAutofit/>
          </a:bodyPr>
          <a:lstStyle/>
          <a:p>
            <a:pPr indent="-457200">
              <a:lnSpc>
                <a:spcPct val="120000"/>
              </a:lnSpc>
              <a:spcBef>
                <a:spcPts val="0"/>
              </a:spcBef>
              <a:buFont typeface="+mj-lt"/>
              <a:buAutoNum type="arabicPeriod"/>
            </a:pPr>
            <a:r>
              <a:rPr lang="en-US" sz="2400" b="0" dirty="0">
                <a:solidFill>
                  <a:schemeClr val="tx1"/>
                </a:solidFill>
              </a:rPr>
              <a:t>Designing Programs and Activities &amp; Piloting Programming</a:t>
            </a:r>
          </a:p>
          <a:p>
            <a:pPr indent="-457200">
              <a:lnSpc>
                <a:spcPct val="120000"/>
              </a:lnSpc>
              <a:spcBef>
                <a:spcPts val="0"/>
              </a:spcBef>
              <a:buFont typeface="+mj-lt"/>
              <a:buAutoNum type="arabicPeriod"/>
            </a:pPr>
            <a:r>
              <a:rPr lang="en-US" sz="2400" b="0" dirty="0">
                <a:solidFill>
                  <a:schemeClr val="tx1"/>
                </a:solidFill>
              </a:rPr>
              <a:t>Faith Formation Formats for Programming </a:t>
            </a:r>
          </a:p>
          <a:p>
            <a:pPr indent="-457200">
              <a:lnSpc>
                <a:spcPct val="120000"/>
              </a:lnSpc>
              <a:spcBef>
                <a:spcPts val="0"/>
              </a:spcBef>
              <a:buFont typeface="+mj-lt"/>
              <a:buAutoNum type="arabicPeriod"/>
            </a:pPr>
            <a:r>
              <a:rPr lang="en-US" sz="2400" b="0" dirty="0">
                <a:solidFill>
                  <a:schemeClr val="tx1"/>
                </a:solidFill>
              </a:rPr>
              <a:t>Digital Tools for Family Faith Formation </a:t>
            </a:r>
          </a:p>
          <a:p>
            <a:pPr indent="-457200">
              <a:lnSpc>
                <a:spcPct val="120000"/>
              </a:lnSpc>
              <a:spcBef>
                <a:spcPts val="0"/>
              </a:spcBef>
              <a:buFont typeface="+mj-lt"/>
              <a:buAutoNum type="arabicPeriod"/>
            </a:pPr>
            <a:r>
              <a:rPr lang="en-US" sz="2400" b="0" dirty="0">
                <a:solidFill>
                  <a:schemeClr val="tx1"/>
                </a:solidFill>
              </a:rPr>
              <a:t>Curating Faith Formation Resources</a:t>
            </a:r>
          </a:p>
          <a:p>
            <a:pPr indent="-457200">
              <a:lnSpc>
                <a:spcPct val="120000"/>
              </a:lnSpc>
              <a:spcBef>
                <a:spcPts val="0"/>
              </a:spcBef>
              <a:buFont typeface="+mj-lt"/>
              <a:buAutoNum type="arabicPeriod"/>
            </a:pPr>
            <a:r>
              <a:rPr lang="en-US" sz="2400" b="0" dirty="0">
                <a:solidFill>
                  <a:schemeClr val="tx1"/>
                </a:solidFill>
              </a:rPr>
              <a:t>Designing Family Activities</a:t>
            </a:r>
          </a:p>
          <a:p>
            <a:pPr indent="-457200">
              <a:lnSpc>
                <a:spcPct val="120000"/>
              </a:lnSpc>
              <a:spcBef>
                <a:spcPts val="0"/>
              </a:spcBef>
              <a:buFont typeface="+mj-lt"/>
              <a:buAutoNum type="arabicPeriod"/>
            </a:pPr>
            <a:r>
              <a:rPr lang="en-US" sz="2400" b="0" dirty="0">
                <a:solidFill>
                  <a:schemeClr val="tx1"/>
                </a:solidFill>
              </a:rPr>
              <a:t>Designing Parent Programming</a:t>
            </a:r>
          </a:p>
          <a:p>
            <a:pPr indent="-457200">
              <a:lnSpc>
                <a:spcPct val="120000"/>
              </a:lnSpc>
              <a:spcBef>
                <a:spcPts val="0"/>
              </a:spcBef>
              <a:buFont typeface="+mj-lt"/>
              <a:buAutoNum type="arabicPeriod"/>
            </a:pPr>
            <a:r>
              <a:rPr lang="en-US" sz="2400" b="0" dirty="0">
                <a:solidFill>
                  <a:schemeClr val="tx1"/>
                </a:solidFill>
              </a:rPr>
              <a:t>Designing a Family Catechesis Learning Program</a:t>
            </a:r>
          </a:p>
          <a:p>
            <a:pPr indent="-457200">
              <a:lnSpc>
                <a:spcPct val="120000"/>
              </a:lnSpc>
              <a:spcBef>
                <a:spcPts val="0"/>
              </a:spcBef>
              <a:buFont typeface="+mj-lt"/>
              <a:buAutoNum type="arabicPeriod"/>
            </a:pPr>
            <a:r>
              <a:rPr lang="en-US" sz="2400" b="0" dirty="0">
                <a:solidFill>
                  <a:schemeClr val="tx1"/>
                </a:solidFill>
              </a:rPr>
              <a:t>Leader Development Process and Tools </a:t>
            </a:r>
          </a:p>
          <a:p>
            <a:pPr indent="-457200">
              <a:lnSpc>
                <a:spcPct val="120000"/>
              </a:lnSpc>
              <a:spcBef>
                <a:spcPts val="0"/>
              </a:spcBef>
              <a:buFont typeface="+mj-lt"/>
              <a:buAutoNum type="arabicPeriod"/>
            </a:pPr>
            <a:r>
              <a:rPr lang="en-US" sz="2400" b="0" dirty="0">
                <a:solidFill>
                  <a:schemeClr val="tx1"/>
                </a:solidFill>
              </a:rPr>
              <a:t>Evaluation: Program Evaluation &amp; Participant Evaluation Tools </a:t>
            </a:r>
          </a:p>
        </p:txBody>
      </p:sp>
    </p:spTree>
    <p:extLst>
      <p:ext uri="{BB962C8B-B14F-4D97-AF65-F5344CB8AC3E}">
        <p14:creationId xmlns:p14="http://schemas.microsoft.com/office/powerpoint/2010/main" val="411096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897DA-0833-5078-3581-10AED1D292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4B8419A-C9E7-D746-C38B-2473AB558BC6}"/>
              </a:ext>
            </a:extLst>
          </p:cNvPr>
          <p:cNvSpPr>
            <a:spLocks noGrp="1"/>
          </p:cNvSpPr>
          <p:nvPr>
            <p:ph type="body" sz="quarter" idx="11"/>
          </p:nvPr>
        </p:nvSpPr>
        <p:spPr>
          <a:xfrm>
            <a:off x="500062" y="460665"/>
            <a:ext cx="11191875" cy="778308"/>
          </a:xfrm>
        </p:spPr>
        <p:txBody>
          <a:bodyPr>
            <a:noAutofit/>
          </a:bodyPr>
          <a:lstStyle/>
          <a:p>
            <a:pPr algn="ctr"/>
            <a:r>
              <a:rPr lang="en-US" sz="4400" b="0" i="1" dirty="0">
                <a:latin typeface="Candara" panose="020E0502030303020204" pitchFamily="34" charset="0"/>
              </a:rPr>
              <a:t>Develop a Research Checklist</a:t>
            </a:r>
          </a:p>
        </p:txBody>
      </p:sp>
      <p:sp>
        <p:nvSpPr>
          <p:cNvPr id="2" name="Content Placeholder 3">
            <a:extLst>
              <a:ext uri="{FF2B5EF4-FFF2-40B4-BE49-F238E27FC236}">
                <a16:creationId xmlns:a16="http://schemas.microsoft.com/office/drawing/2014/main" id="{3FFD40AF-D54C-D329-A111-8E4D47A0301C}"/>
              </a:ext>
            </a:extLst>
          </p:cNvPr>
          <p:cNvSpPr txBox="1">
            <a:spLocks/>
          </p:cNvSpPr>
          <p:nvPr/>
        </p:nvSpPr>
        <p:spPr>
          <a:xfrm>
            <a:off x="1066800" y="1524000"/>
            <a:ext cx="10287000" cy="464127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People: teachers, mentors/guides, guest presenters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Community programs: churches, agencies, organizations, </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Educational institutions: colleges, seminaries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Retreat and spiritual life centers, monasteries </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Diocesan and national Catholic Church programs, events, websites </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Museums </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Books (with study guides) &amp; E-books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Apps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Audio podcasts &amp; audio learning programs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Videos &amp; video learning programs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Online courses &amp; online activities </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Movies and television shows</a:t>
            </a:r>
          </a:p>
          <a:p>
            <a:pPr marL="457200" indent="-457200">
              <a:lnSpc>
                <a:spcPct val="100000"/>
              </a:lnSpc>
              <a:spcBef>
                <a:spcPts val="0"/>
              </a:spcBef>
              <a:buClr>
                <a:schemeClr val="accent2"/>
              </a:buClr>
              <a:buSzPct val="100000"/>
              <a:buFont typeface="+mj-lt"/>
              <a:buAutoNum type="arabicPeriod"/>
            </a:pPr>
            <a:r>
              <a:rPr lang="en-US" sz="2200" b="0" dirty="0">
                <a:solidFill>
                  <a:srgbClr val="000000"/>
                </a:solidFill>
              </a:rPr>
              <a:t>Organizational websites</a:t>
            </a:r>
          </a:p>
        </p:txBody>
      </p:sp>
    </p:spTree>
    <p:extLst>
      <p:ext uri="{BB962C8B-B14F-4D97-AF65-F5344CB8AC3E}">
        <p14:creationId xmlns:p14="http://schemas.microsoft.com/office/powerpoint/2010/main" val="3696340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F97F-155D-4B28-2D04-EC6FC852F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B272A-5275-A241-B751-AFEAFD73B1D3}"/>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Evaluate Resources </a:t>
            </a:r>
          </a:p>
        </p:txBody>
      </p:sp>
      <p:sp>
        <p:nvSpPr>
          <p:cNvPr id="5" name="TextBox 4">
            <a:extLst>
              <a:ext uri="{FF2B5EF4-FFF2-40B4-BE49-F238E27FC236}">
                <a16:creationId xmlns:a16="http://schemas.microsoft.com/office/drawing/2014/main" id="{BEDD1C20-6FC1-27C4-E536-621095E57045}"/>
              </a:ext>
            </a:extLst>
          </p:cNvPr>
          <p:cNvSpPr txBox="1"/>
          <p:nvPr/>
        </p:nvSpPr>
        <p:spPr>
          <a:xfrm>
            <a:off x="715443" y="1082233"/>
            <a:ext cx="11017770" cy="4924425"/>
          </a:xfrm>
          <a:prstGeom prst="rect">
            <a:avLst/>
          </a:prstGeom>
          <a:noFill/>
        </p:spPr>
        <p:txBody>
          <a:bodyPr wrap="square" rtlCol="0">
            <a:spAutoFit/>
          </a:bodyPr>
          <a:lstStyle/>
          <a:p>
            <a:pPr algn="ctr"/>
            <a:r>
              <a:rPr lang="en-US" sz="2800" b="1" dirty="0">
                <a:solidFill>
                  <a:schemeClr val="accent4"/>
                </a:solidFill>
              </a:rPr>
              <a:t>Theological and Biblical Formation</a:t>
            </a:r>
            <a:endParaRPr lang="en-US" sz="2800" dirty="0">
              <a:solidFill>
                <a:schemeClr val="accent4"/>
              </a:solidFill>
            </a:endParaRPr>
          </a:p>
          <a:p>
            <a:r>
              <a:rPr lang="en-US" sz="2200" i="1" dirty="0"/>
              <a:t>Many resources from Catholic publishers have been reviewed and approved by a bishop and receive imprimatur and nihil obstat to ensure doctrinal soundness. Catholic textbooks are reviewed and approved by the Subcommittee on the Catechism at USCCB. </a:t>
            </a:r>
            <a:endParaRPr lang="en-US" sz="2200" dirty="0"/>
          </a:p>
          <a:p>
            <a:pPr marL="342900" lvl="0" indent="-342900">
              <a:buClr>
                <a:schemeClr val="accent2"/>
              </a:buClr>
              <a:buFont typeface="Wingdings" pitchFamily="2" charset="2"/>
              <a:buChar char="Ø"/>
            </a:pPr>
            <a:r>
              <a:rPr lang="en-US" sz="2200" dirty="0"/>
              <a:t>Does the resource align with the teachings of the </a:t>
            </a:r>
            <a:r>
              <a:rPr lang="en-US" sz="2200" i="1" dirty="0"/>
              <a:t>Catechism of the Catholic Church</a:t>
            </a:r>
            <a:r>
              <a:rPr lang="en-US" sz="2200" dirty="0"/>
              <a:t>?</a:t>
            </a:r>
          </a:p>
          <a:p>
            <a:pPr marL="342900" lvl="0" indent="-342900">
              <a:buClr>
                <a:schemeClr val="accent2"/>
              </a:buClr>
              <a:buFont typeface="Wingdings" pitchFamily="2" charset="2"/>
              <a:buChar char="Ø"/>
            </a:pPr>
            <a:r>
              <a:rPr lang="en-US" sz="2200" dirty="0"/>
              <a:t>Is Scripture used accurately and in harmony with Catholic interpretation?</a:t>
            </a:r>
          </a:p>
          <a:p>
            <a:pPr marL="342900" lvl="0" indent="-342900">
              <a:buClr>
                <a:schemeClr val="accent2"/>
              </a:buClr>
              <a:buFont typeface="Wingdings" pitchFamily="2" charset="2"/>
              <a:buChar char="Ø"/>
            </a:pPr>
            <a:r>
              <a:rPr lang="en-US" sz="2200" dirty="0"/>
              <a:t>Does the resource promote knowledge and appreciation of the Catholic tradition?</a:t>
            </a:r>
          </a:p>
          <a:p>
            <a:pPr marL="342900" lvl="0" indent="-342900">
              <a:buClr>
                <a:schemeClr val="accent2"/>
              </a:buClr>
              <a:buFont typeface="Wingdings" pitchFamily="2" charset="2"/>
              <a:buChar char="Ø"/>
            </a:pPr>
            <a:r>
              <a:rPr lang="en-US" sz="2200" dirty="0"/>
              <a:t>Does the resource present Catholic teachings in a way that is appealing and relevant to contemporary life?</a:t>
            </a:r>
          </a:p>
          <a:p>
            <a:pPr marL="342900" lvl="0" indent="-342900">
              <a:buClr>
                <a:schemeClr val="accent2"/>
              </a:buClr>
              <a:buFont typeface="Wingdings" pitchFamily="2" charset="2"/>
              <a:buChar char="Ø"/>
            </a:pPr>
            <a:r>
              <a:rPr lang="en-US" sz="2200" dirty="0"/>
              <a:t>Is the theological and biblical language clear and understandable for the intended audience?</a:t>
            </a:r>
          </a:p>
          <a:p>
            <a:pPr marL="342900" lvl="0" indent="-342900">
              <a:buClr>
                <a:schemeClr val="accent2"/>
              </a:buClr>
              <a:buFont typeface="Wingdings" pitchFamily="2" charset="2"/>
              <a:buChar char="Ø"/>
            </a:pPr>
            <a:r>
              <a:rPr lang="en-US" sz="2200" dirty="0"/>
              <a:t>Does the resource avoid overly technical or ambiguous theological language?</a:t>
            </a:r>
          </a:p>
          <a:p>
            <a:pPr marL="342900" lvl="0" indent="-342900">
              <a:buClr>
                <a:schemeClr val="accent2"/>
              </a:buClr>
              <a:buFont typeface="Wingdings" pitchFamily="2" charset="2"/>
              <a:buChar char="Ø"/>
            </a:pPr>
            <a:r>
              <a:rPr lang="en-US" sz="2200" dirty="0"/>
              <a:t>Are the key theological and biblical concepts explained in a way that fosters deeper understanding and practice of the Catholic faith?</a:t>
            </a:r>
            <a:endParaRPr lang="en-US" sz="2200" kern="100" dirty="0">
              <a:latin typeface="Aptos" panose="020B00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04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DE0B9-0AB4-641A-9E2C-ED1F099D0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672D6-D1E2-CEFA-3752-1D93E1E25242}"/>
              </a:ext>
            </a:extLst>
          </p:cNvPr>
          <p:cNvSpPr>
            <a:spLocks noGrp="1"/>
          </p:cNvSpPr>
          <p:nvPr>
            <p:ph type="title" idx="4294967295"/>
          </p:nvPr>
        </p:nvSpPr>
        <p:spPr>
          <a:xfrm>
            <a:off x="827314" y="296684"/>
            <a:ext cx="10895013" cy="929041"/>
          </a:xfrm>
        </p:spPr>
        <p:txBody>
          <a:bodyPr>
            <a:normAutofit/>
          </a:bodyPr>
          <a:lstStyle/>
          <a:p>
            <a:pPr algn="ctr"/>
            <a:r>
              <a:rPr lang="en-US" sz="4400" b="0" i="1" dirty="0">
                <a:solidFill>
                  <a:srgbClr val="0F5391"/>
                </a:solidFill>
                <a:latin typeface="Candara" panose="020E0502030303020204" pitchFamily="34" charset="0"/>
              </a:rPr>
              <a:t>Evaluate Resources </a:t>
            </a:r>
          </a:p>
        </p:txBody>
      </p:sp>
      <p:sp>
        <p:nvSpPr>
          <p:cNvPr id="5" name="TextBox 4">
            <a:extLst>
              <a:ext uri="{FF2B5EF4-FFF2-40B4-BE49-F238E27FC236}">
                <a16:creationId xmlns:a16="http://schemas.microsoft.com/office/drawing/2014/main" id="{2AE210CC-454D-FF09-088F-FEFFFE040502}"/>
              </a:ext>
            </a:extLst>
          </p:cNvPr>
          <p:cNvSpPr txBox="1"/>
          <p:nvPr/>
        </p:nvSpPr>
        <p:spPr>
          <a:xfrm>
            <a:off x="730414" y="1297564"/>
            <a:ext cx="10895013" cy="4924425"/>
          </a:xfrm>
          <a:prstGeom prst="rect">
            <a:avLst/>
          </a:prstGeom>
          <a:noFill/>
        </p:spPr>
        <p:txBody>
          <a:bodyPr wrap="square" rtlCol="0">
            <a:spAutoFit/>
          </a:bodyPr>
          <a:lstStyle/>
          <a:p>
            <a:pPr algn="ctr"/>
            <a:r>
              <a:rPr lang="en-US" sz="2800" b="1" dirty="0">
                <a:solidFill>
                  <a:schemeClr val="accent4"/>
                </a:solidFill>
              </a:rPr>
              <a:t>Faith Formation </a:t>
            </a:r>
            <a:endParaRPr lang="en-US" sz="2800" dirty="0">
              <a:solidFill>
                <a:schemeClr val="accent4"/>
              </a:solidFill>
            </a:endParaRPr>
          </a:p>
          <a:p>
            <a:pPr marL="342900" lvl="0" indent="-342900">
              <a:buClr>
                <a:schemeClr val="accent2"/>
              </a:buClr>
              <a:buFont typeface="Wingdings" pitchFamily="2" charset="2"/>
              <a:buChar char="Ø"/>
            </a:pPr>
            <a:r>
              <a:rPr lang="en-US" sz="2200" dirty="0"/>
              <a:t>Does the resource encourage parents and families to encounter Jesus Christ and grow in their relationship Christ?</a:t>
            </a:r>
          </a:p>
          <a:p>
            <a:pPr marL="342900" lvl="0" indent="-342900">
              <a:buClr>
                <a:schemeClr val="accent2"/>
              </a:buClr>
              <a:buFont typeface="Wingdings" pitchFamily="2" charset="2"/>
              <a:buChar char="Ø"/>
            </a:pPr>
            <a:r>
              <a:rPr lang="en-US" sz="2200" dirty="0"/>
              <a:t>Does the resource provide guidance to parents for raising children/teens in the Catholic faith at different developmental stages?</a:t>
            </a:r>
          </a:p>
          <a:p>
            <a:pPr marL="342900" lvl="0" indent="-342900">
              <a:buClr>
                <a:schemeClr val="accent2"/>
              </a:buClr>
              <a:buFont typeface="Wingdings" pitchFamily="2" charset="2"/>
              <a:buChar char="Ø"/>
            </a:pPr>
            <a:r>
              <a:rPr lang="en-US" sz="2200" dirty="0"/>
              <a:t>Does the resource incorporate prayer and reflection?</a:t>
            </a:r>
          </a:p>
          <a:p>
            <a:pPr marL="342900" lvl="0" indent="-342900">
              <a:buClr>
                <a:schemeClr val="accent2"/>
              </a:buClr>
              <a:buFont typeface="Wingdings" pitchFamily="2" charset="2"/>
              <a:buChar char="Ø"/>
            </a:pPr>
            <a:r>
              <a:rPr lang="en-US" sz="2200" dirty="0"/>
              <a:t>Does the resource foster a sacramental life, particularly participation in the Eucharist?</a:t>
            </a:r>
          </a:p>
          <a:p>
            <a:pPr marL="342900" lvl="0" indent="-342900">
              <a:buClr>
                <a:schemeClr val="accent2"/>
              </a:buClr>
              <a:buFont typeface="Wingdings" pitchFamily="2" charset="2"/>
              <a:buChar char="Ø"/>
            </a:pPr>
            <a:r>
              <a:rPr lang="en-US" sz="2200" dirty="0"/>
              <a:t>Does the resource engage (or encourage) people in the celebration of the Church year feasts and seasons?</a:t>
            </a:r>
          </a:p>
          <a:p>
            <a:pPr marL="342900" lvl="0" indent="-342900">
              <a:buClr>
                <a:schemeClr val="accent2"/>
              </a:buClr>
              <a:buFont typeface="Wingdings" pitchFamily="2" charset="2"/>
              <a:buChar char="Ø"/>
            </a:pPr>
            <a:r>
              <a:rPr lang="en-US" sz="2200" dirty="0"/>
              <a:t>Does the resource offer practical and realistic strategies for living out the Catholic faith in daily life today? </a:t>
            </a:r>
          </a:p>
          <a:p>
            <a:pPr marL="342900" lvl="0" indent="-342900">
              <a:buClr>
                <a:schemeClr val="accent2"/>
              </a:buClr>
              <a:buFont typeface="Wingdings" pitchFamily="2" charset="2"/>
              <a:buChar char="Ø"/>
            </a:pPr>
            <a:r>
              <a:rPr lang="en-US" sz="2200" dirty="0"/>
              <a:t>Does the resources include ways to engage in the works of service and justice? </a:t>
            </a:r>
          </a:p>
          <a:p>
            <a:pPr marL="342900" lvl="0" indent="-342900">
              <a:buClr>
                <a:schemeClr val="accent2"/>
              </a:buClr>
              <a:buFont typeface="Wingdings" pitchFamily="2" charset="2"/>
              <a:buChar char="Ø"/>
            </a:pPr>
            <a:r>
              <a:rPr lang="en-US" sz="2200" dirty="0"/>
              <a:t>Does the resource address the diverse ways of learning among children, adolescents, and parents? </a:t>
            </a:r>
          </a:p>
        </p:txBody>
      </p:sp>
    </p:spTree>
    <p:extLst>
      <p:ext uri="{BB962C8B-B14F-4D97-AF65-F5344CB8AC3E}">
        <p14:creationId xmlns:p14="http://schemas.microsoft.com/office/powerpoint/2010/main" val="287329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ED8D-7394-D4F1-0466-D6362EB15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685E-C7B1-AEF2-B6F1-D74EAB438DC5}"/>
              </a:ext>
            </a:extLst>
          </p:cNvPr>
          <p:cNvSpPr>
            <a:spLocks noGrp="1"/>
          </p:cNvSpPr>
          <p:nvPr>
            <p:ph type="title" idx="4294967295"/>
          </p:nvPr>
        </p:nvSpPr>
        <p:spPr>
          <a:xfrm>
            <a:off x="648493" y="424738"/>
            <a:ext cx="10895013" cy="929041"/>
          </a:xfrm>
        </p:spPr>
        <p:txBody>
          <a:bodyPr>
            <a:normAutofit/>
          </a:bodyPr>
          <a:lstStyle/>
          <a:p>
            <a:pPr algn="ctr"/>
            <a:r>
              <a:rPr lang="en-US" sz="4400" b="0" i="1" dirty="0">
                <a:solidFill>
                  <a:srgbClr val="0F5391"/>
                </a:solidFill>
                <a:latin typeface="Candara" panose="020E0502030303020204" pitchFamily="34" charset="0"/>
              </a:rPr>
              <a:t>Evaluate Resources </a:t>
            </a:r>
          </a:p>
        </p:txBody>
      </p:sp>
      <p:sp>
        <p:nvSpPr>
          <p:cNvPr id="5" name="TextBox 4">
            <a:extLst>
              <a:ext uri="{FF2B5EF4-FFF2-40B4-BE49-F238E27FC236}">
                <a16:creationId xmlns:a16="http://schemas.microsoft.com/office/drawing/2014/main" id="{D14676EE-E9E2-F5C1-0666-6822D335AC14}"/>
              </a:ext>
            </a:extLst>
          </p:cNvPr>
          <p:cNvSpPr txBox="1"/>
          <p:nvPr/>
        </p:nvSpPr>
        <p:spPr>
          <a:xfrm>
            <a:off x="1008703" y="1643896"/>
            <a:ext cx="10174594" cy="3570208"/>
          </a:xfrm>
          <a:prstGeom prst="rect">
            <a:avLst/>
          </a:prstGeom>
          <a:noFill/>
        </p:spPr>
        <p:txBody>
          <a:bodyPr wrap="square" rtlCol="0">
            <a:spAutoFit/>
          </a:bodyPr>
          <a:lstStyle/>
          <a:p>
            <a:pPr algn="ctr"/>
            <a:r>
              <a:rPr lang="en-US" dirty="0"/>
              <a:t> </a:t>
            </a:r>
            <a:r>
              <a:rPr lang="en-US" sz="2800" b="1" dirty="0">
                <a:solidFill>
                  <a:schemeClr val="accent4"/>
                </a:solidFill>
              </a:rPr>
              <a:t>Responsive to the Diversity of Families Today </a:t>
            </a:r>
            <a:endParaRPr lang="en-US" sz="2800" dirty="0">
              <a:solidFill>
                <a:schemeClr val="accent4"/>
              </a:solidFill>
            </a:endParaRPr>
          </a:p>
          <a:p>
            <a:pPr marL="342900" lvl="0" indent="-342900">
              <a:buClr>
                <a:schemeClr val="accent2"/>
              </a:buClr>
              <a:buFont typeface="Wingdings" pitchFamily="2" charset="2"/>
              <a:buChar char="Ø"/>
            </a:pPr>
            <a:r>
              <a:rPr lang="en-US" sz="2200" dirty="0"/>
              <a:t>Does the resource address the diversity in religious faith and practice among parents and families (active believers, believers, inactive believers, inactive nonbelievers)? </a:t>
            </a:r>
          </a:p>
          <a:p>
            <a:pPr marL="342900" lvl="0" indent="-342900">
              <a:buClr>
                <a:schemeClr val="accent2"/>
              </a:buClr>
              <a:buFont typeface="Wingdings" pitchFamily="2" charset="2"/>
              <a:buChar char="Ø"/>
            </a:pPr>
            <a:r>
              <a:rPr lang="en-US" sz="2200" dirty="0"/>
              <a:t>Is the resource relevant to the diversity of family styles today? </a:t>
            </a:r>
          </a:p>
          <a:p>
            <a:pPr marL="342900" lvl="0" indent="-342900">
              <a:buClr>
                <a:schemeClr val="accent2"/>
              </a:buClr>
              <a:buFont typeface="Wingdings" pitchFamily="2" charset="2"/>
              <a:buChar char="Ø"/>
            </a:pPr>
            <a:r>
              <a:rPr lang="en-US" sz="2200" dirty="0"/>
              <a:t>Does the resource demonstrate ethnic-cultural appropriateness? Is it inclusive of the ethnic backgrounds, traditions, and needs of parents and families in your community? </a:t>
            </a:r>
          </a:p>
          <a:p>
            <a:pPr marL="342900" lvl="0" indent="-342900">
              <a:buClr>
                <a:schemeClr val="accent2"/>
              </a:buClr>
              <a:buFont typeface="Wingdings" pitchFamily="2" charset="2"/>
              <a:buChar char="Ø"/>
            </a:pPr>
            <a:r>
              <a:rPr lang="en-US" sz="2200" dirty="0"/>
              <a:t>Is the resource responsive to special needs of families who have children and adolescents with disabilities?</a:t>
            </a:r>
          </a:p>
        </p:txBody>
      </p:sp>
    </p:spTree>
    <p:extLst>
      <p:ext uri="{BB962C8B-B14F-4D97-AF65-F5344CB8AC3E}">
        <p14:creationId xmlns:p14="http://schemas.microsoft.com/office/powerpoint/2010/main" val="153872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E803-8B62-0D66-747F-725C5A984D4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053F973-E46D-5568-C4C6-F0D14259E637}"/>
              </a:ext>
            </a:extLst>
          </p:cNvPr>
          <p:cNvSpPr txBox="1"/>
          <p:nvPr/>
        </p:nvSpPr>
        <p:spPr>
          <a:xfrm>
            <a:off x="4893365" y="1905506"/>
            <a:ext cx="6539947" cy="1569660"/>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5. Designing Family Activities</a:t>
            </a:r>
          </a:p>
        </p:txBody>
      </p:sp>
    </p:spTree>
    <p:extLst>
      <p:ext uri="{BB962C8B-B14F-4D97-AF65-F5344CB8AC3E}">
        <p14:creationId xmlns:p14="http://schemas.microsoft.com/office/powerpoint/2010/main" val="412901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ED8D-7394-D4F1-0466-D6362EB15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43685E-C7B1-AEF2-B6F1-D74EAB438DC5}"/>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Designing Family Activities</a:t>
            </a:r>
          </a:p>
        </p:txBody>
      </p:sp>
      <p:sp>
        <p:nvSpPr>
          <p:cNvPr id="5" name="TextBox 4">
            <a:extLst>
              <a:ext uri="{FF2B5EF4-FFF2-40B4-BE49-F238E27FC236}">
                <a16:creationId xmlns:a16="http://schemas.microsoft.com/office/drawing/2014/main" id="{D14676EE-E9E2-F5C1-0666-6822D335AC14}"/>
              </a:ext>
            </a:extLst>
          </p:cNvPr>
          <p:cNvSpPr txBox="1"/>
          <p:nvPr/>
        </p:nvSpPr>
        <p:spPr>
          <a:xfrm>
            <a:off x="908303" y="1365088"/>
            <a:ext cx="10375393" cy="3046988"/>
          </a:xfrm>
          <a:prstGeom prst="rect">
            <a:avLst/>
          </a:prstGeom>
          <a:noFill/>
        </p:spPr>
        <p:txBody>
          <a:bodyPr wrap="square" rtlCol="0">
            <a:spAutoFit/>
          </a:bodyPr>
          <a:lstStyle/>
          <a:p>
            <a:pPr marL="342900" indent="-342900">
              <a:buClr>
                <a:schemeClr val="accent2"/>
              </a:buClr>
              <a:buFont typeface="Wingdings" pitchFamily="2" charset="2"/>
              <a:buChar char="ü"/>
            </a:pPr>
            <a:r>
              <a:rPr lang="en-US" sz="2400" b="1" dirty="0"/>
              <a:t>Select one or more formats for the family activity.</a:t>
            </a:r>
          </a:p>
          <a:p>
            <a:pPr marL="800100" lvl="1" indent="-342900">
              <a:buFont typeface="Arial" panose="020B0604020202020204" pitchFamily="34" charset="0"/>
              <a:buChar char="•"/>
            </a:pPr>
            <a:r>
              <a:rPr lang="en-US" sz="2400" dirty="0"/>
              <a:t>Print (and or digital PDFs)</a:t>
            </a:r>
          </a:p>
          <a:p>
            <a:pPr marL="800100" lvl="1" indent="-342900">
              <a:buFont typeface="Arial" panose="020B0604020202020204" pitchFamily="34" charset="0"/>
              <a:buChar char="•"/>
            </a:pPr>
            <a:r>
              <a:rPr lang="en-US" sz="2400" dirty="0"/>
              <a:t>Audio</a:t>
            </a:r>
          </a:p>
          <a:p>
            <a:pPr marL="800100" lvl="1" indent="-342900">
              <a:buFont typeface="Arial" panose="020B0604020202020204" pitchFamily="34" charset="0"/>
              <a:buChar char="•"/>
            </a:pPr>
            <a:r>
              <a:rPr lang="en-US" sz="2400" dirty="0"/>
              <a:t>Video</a:t>
            </a:r>
          </a:p>
          <a:p>
            <a:endParaRPr lang="en-US" sz="2400" b="1" dirty="0"/>
          </a:p>
          <a:p>
            <a:pPr marL="342900" indent="-342900">
              <a:buClr>
                <a:schemeClr val="accent2"/>
              </a:buClr>
              <a:buFont typeface="Wingdings" pitchFamily="2" charset="2"/>
              <a:buChar char="ü"/>
            </a:pPr>
            <a:r>
              <a:rPr lang="en-US" sz="2400" b="1" dirty="0"/>
              <a:t>Determine a delivery method.</a:t>
            </a:r>
          </a:p>
          <a:p>
            <a:endParaRPr lang="en-US" sz="2400" dirty="0"/>
          </a:p>
          <a:p>
            <a:pPr marL="342900" indent="-342900">
              <a:buClr>
                <a:schemeClr val="accent2"/>
              </a:buClr>
              <a:buFont typeface="Wingdings" pitchFamily="2" charset="2"/>
              <a:buChar char="ü"/>
            </a:pPr>
            <a:r>
              <a:rPr lang="en-US" sz="2400" b="1" dirty="0"/>
              <a:t>Develop a timeline and implementation plans. </a:t>
            </a:r>
          </a:p>
        </p:txBody>
      </p:sp>
      <p:graphicFrame>
        <p:nvGraphicFramePr>
          <p:cNvPr id="3" name="Table 2">
            <a:extLst>
              <a:ext uri="{FF2B5EF4-FFF2-40B4-BE49-F238E27FC236}">
                <a16:creationId xmlns:a16="http://schemas.microsoft.com/office/drawing/2014/main" id="{F5DD48D7-7655-C17C-8108-BD6438131D9F}"/>
              </a:ext>
            </a:extLst>
          </p:cNvPr>
          <p:cNvGraphicFramePr>
            <a:graphicFrameLocks noGrp="1"/>
          </p:cNvGraphicFramePr>
          <p:nvPr>
            <p:extLst>
              <p:ext uri="{D42A27DB-BD31-4B8C-83A1-F6EECF244321}">
                <p14:modId xmlns:p14="http://schemas.microsoft.com/office/powerpoint/2010/main" val="2621574491"/>
              </p:ext>
            </p:extLst>
          </p:nvPr>
        </p:nvGraphicFramePr>
        <p:xfrm>
          <a:off x="969664" y="4608019"/>
          <a:ext cx="10252672" cy="1190259"/>
        </p:xfrm>
        <a:graphic>
          <a:graphicData uri="http://schemas.openxmlformats.org/drawingml/2006/table">
            <a:tbl>
              <a:tblPr>
                <a:tableStyleId>{C4B1156A-380E-4F78-BDF5-A606A8083BF9}</a:tableStyleId>
              </a:tblPr>
              <a:tblGrid>
                <a:gridCol w="2861027">
                  <a:extLst>
                    <a:ext uri="{9D8B030D-6E8A-4147-A177-3AD203B41FA5}">
                      <a16:colId xmlns:a16="http://schemas.microsoft.com/office/drawing/2014/main" val="2779584434"/>
                    </a:ext>
                  </a:extLst>
                </a:gridCol>
                <a:gridCol w="2025108">
                  <a:extLst>
                    <a:ext uri="{9D8B030D-6E8A-4147-A177-3AD203B41FA5}">
                      <a16:colId xmlns:a16="http://schemas.microsoft.com/office/drawing/2014/main" val="390140589"/>
                    </a:ext>
                  </a:extLst>
                </a:gridCol>
                <a:gridCol w="1822598">
                  <a:extLst>
                    <a:ext uri="{9D8B030D-6E8A-4147-A177-3AD203B41FA5}">
                      <a16:colId xmlns:a16="http://schemas.microsoft.com/office/drawing/2014/main" val="749142826"/>
                    </a:ext>
                  </a:extLst>
                </a:gridCol>
                <a:gridCol w="1721341">
                  <a:extLst>
                    <a:ext uri="{9D8B030D-6E8A-4147-A177-3AD203B41FA5}">
                      <a16:colId xmlns:a16="http://schemas.microsoft.com/office/drawing/2014/main" val="4189870984"/>
                    </a:ext>
                  </a:extLst>
                </a:gridCol>
                <a:gridCol w="1822598">
                  <a:extLst>
                    <a:ext uri="{9D8B030D-6E8A-4147-A177-3AD203B41FA5}">
                      <a16:colId xmlns:a16="http://schemas.microsoft.com/office/drawing/2014/main" val="3055787685"/>
                    </a:ext>
                  </a:extLst>
                </a:gridCol>
              </a:tblGrid>
              <a:tr h="500177">
                <a:tc>
                  <a:txBody>
                    <a:bodyPr/>
                    <a:lstStyle/>
                    <a:p>
                      <a:pPr marL="0" marR="0" algn="ctr">
                        <a:buNone/>
                      </a:pPr>
                      <a:r>
                        <a:rPr lang="en-US" sz="2000" b="1" kern="100" dirty="0">
                          <a:effectLst/>
                        </a:rPr>
                        <a:t>Activity </a:t>
                      </a:r>
                      <a:endParaRPr lang="en-US" sz="2000" b="1" kern="1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000" b="1" kern="100" dirty="0">
                          <a:effectLst/>
                        </a:rPr>
                        <a:t>Target Audience</a:t>
                      </a:r>
                      <a:endParaRPr lang="en-US" sz="2000" b="1" kern="1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000" b="1" kern="100" dirty="0">
                          <a:effectLst/>
                        </a:rPr>
                        <a:t>Format</a:t>
                      </a:r>
                      <a:endParaRPr lang="en-US" sz="2000" b="1" kern="1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000" b="1" kern="100" dirty="0">
                          <a:effectLst/>
                        </a:rPr>
                        <a:t>Delivery Approach</a:t>
                      </a:r>
                      <a:endParaRPr lang="en-US" sz="2000" b="1" kern="1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000" b="1" kern="100" dirty="0">
                          <a:effectLst/>
                        </a:rPr>
                        <a:t>Implement Date</a:t>
                      </a:r>
                      <a:endParaRPr lang="en-US" sz="2000" b="1" kern="100" dirty="0">
                        <a:effectLst/>
                        <a:latin typeface="Trebuchet MS" panose="020B070302020209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0430313"/>
                  </a:ext>
                </a:extLst>
              </a:tr>
              <a:tr h="580659">
                <a:tc>
                  <a:txBody>
                    <a:bodyPr/>
                    <a:lstStyle/>
                    <a:p>
                      <a:pPr marL="0" marR="0">
                        <a:buNone/>
                      </a:pP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kern="100" dirty="0">
                          <a:effectLst/>
                        </a:rPr>
                        <a:t>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kern="100" dirty="0">
                          <a:effectLst/>
                        </a:rPr>
                        <a:t>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kern="100" dirty="0">
                          <a:effectLst/>
                        </a:rPr>
                        <a:t>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kern="100" dirty="0">
                          <a:effectLst/>
                        </a:rPr>
                        <a:t> </a:t>
                      </a:r>
                      <a:endParaRPr lang="en-US" sz="1100" kern="1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2030278"/>
                  </a:ext>
                </a:extLst>
              </a:tr>
            </a:tbl>
          </a:graphicData>
        </a:graphic>
      </p:graphicFrame>
    </p:spTree>
    <p:extLst>
      <p:ext uri="{BB962C8B-B14F-4D97-AF65-F5344CB8AC3E}">
        <p14:creationId xmlns:p14="http://schemas.microsoft.com/office/powerpoint/2010/main" val="127440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F294-8D4C-8296-BA54-0D6D284CD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77B81-C056-E954-FB4A-15BCB210A6F6}"/>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Design Worksheet</a:t>
            </a:r>
          </a:p>
        </p:txBody>
      </p:sp>
      <p:sp>
        <p:nvSpPr>
          <p:cNvPr id="5" name="TextBox 4">
            <a:extLst>
              <a:ext uri="{FF2B5EF4-FFF2-40B4-BE49-F238E27FC236}">
                <a16:creationId xmlns:a16="http://schemas.microsoft.com/office/drawing/2014/main" id="{DD5AB9D3-DE75-1A13-2649-BA81DB9E210B}"/>
              </a:ext>
            </a:extLst>
          </p:cNvPr>
          <p:cNvSpPr txBox="1"/>
          <p:nvPr/>
        </p:nvSpPr>
        <p:spPr>
          <a:xfrm>
            <a:off x="908303" y="1336262"/>
            <a:ext cx="10375393" cy="4401205"/>
          </a:xfrm>
          <a:prstGeom prst="rect">
            <a:avLst/>
          </a:prstGeom>
          <a:noFill/>
        </p:spPr>
        <p:txBody>
          <a:bodyPr wrap="square" rtlCol="0">
            <a:spAutoFit/>
          </a:bodyPr>
          <a:lstStyle/>
          <a:p>
            <a:pPr marL="457200" indent="-457200">
              <a:buClr>
                <a:schemeClr val="accent4"/>
              </a:buClr>
              <a:buFont typeface="+mj-lt"/>
              <a:buAutoNum type="arabicPeriod"/>
            </a:pPr>
            <a:r>
              <a:rPr lang="en-US" sz="2800" dirty="0"/>
              <a:t>Format(s): </a:t>
            </a:r>
          </a:p>
          <a:p>
            <a:pPr marL="457200" indent="-457200">
              <a:buClr>
                <a:schemeClr val="accent4"/>
              </a:buClr>
              <a:buFont typeface="+mj-lt"/>
              <a:buAutoNum type="arabicPeriod"/>
            </a:pPr>
            <a:r>
              <a:rPr lang="en-US" sz="2800" dirty="0"/>
              <a:t>Delivery System Strategies:  </a:t>
            </a:r>
          </a:p>
          <a:p>
            <a:pPr marL="457200" indent="-457200">
              <a:buClr>
                <a:schemeClr val="accent4"/>
              </a:buClr>
              <a:buFont typeface="+mj-lt"/>
              <a:buAutoNum type="arabicPeriod"/>
            </a:pPr>
            <a:r>
              <a:rPr lang="en-US" sz="2800" dirty="0"/>
              <a:t>Starting Date: ­</a:t>
            </a:r>
          </a:p>
          <a:p>
            <a:pPr marL="457200" indent="-457200">
              <a:buClr>
                <a:schemeClr val="accent4"/>
              </a:buClr>
              <a:buFont typeface="+mj-lt"/>
              <a:buAutoNum type="arabicPeriod"/>
            </a:pPr>
            <a:r>
              <a:rPr lang="en-US" sz="2800" dirty="0"/>
              <a:t>Concluding Date: ­­</a:t>
            </a:r>
          </a:p>
          <a:p>
            <a:pPr marL="457200" indent="-457200">
              <a:buClr>
                <a:schemeClr val="accent4"/>
              </a:buClr>
              <a:buFont typeface="+mj-lt"/>
              <a:buAutoNum type="arabicPeriod"/>
            </a:pPr>
            <a:r>
              <a:rPr lang="en-US" sz="2800" dirty="0"/>
              <a:t>Implementation Tasks and Timeline:</a:t>
            </a:r>
          </a:p>
          <a:p>
            <a:pPr marL="457200" indent="-457200">
              <a:buClr>
                <a:schemeClr val="accent4"/>
              </a:buClr>
              <a:buFont typeface="+mj-lt"/>
              <a:buAutoNum type="arabicPeriod"/>
            </a:pPr>
            <a:r>
              <a:rPr lang="en-US" sz="2800" dirty="0"/>
              <a:t>Check-in Times for Monitoring Family Involvement: </a:t>
            </a:r>
          </a:p>
          <a:p>
            <a:pPr marL="457200" indent="-457200">
              <a:buClr>
                <a:schemeClr val="accent4"/>
              </a:buClr>
              <a:buFont typeface="+mj-lt"/>
              <a:buAutoNum type="arabicPeriod"/>
            </a:pPr>
            <a:r>
              <a:rPr lang="en-US" sz="2800" dirty="0"/>
              <a:t>Evaluation and Follow-up Procedures:</a:t>
            </a:r>
          </a:p>
          <a:p>
            <a:pPr marL="457200" indent="-457200">
              <a:buClr>
                <a:schemeClr val="accent4"/>
              </a:buClr>
              <a:buFont typeface="+mj-lt"/>
              <a:buAutoNum type="arabicPeriod"/>
            </a:pPr>
            <a:r>
              <a:rPr lang="en-US" sz="2800" dirty="0"/>
              <a:t>Resources Needed:</a:t>
            </a:r>
          </a:p>
          <a:p>
            <a:pPr marL="457200" indent="-457200">
              <a:buClr>
                <a:schemeClr val="accent4"/>
              </a:buClr>
              <a:buFont typeface="+mj-lt"/>
              <a:buAutoNum type="arabicPeriod"/>
            </a:pPr>
            <a:r>
              <a:rPr lang="en-US" sz="2800" dirty="0"/>
              <a:t>Program Budget: </a:t>
            </a:r>
          </a:p>
          <a:p>
            <a:pPr marL="457200" indent="-457200">
              <a:buClr>
                <a:schemeClr val="accent4"/>
              </a:buClr>
              <a:buFont typeface="+mj-lt"/>
              <a:buAutoNum type="arabicPeriod"/>
            </a:pPr>
            <a:r>
              <a:rPr lang="en-US" sz="2800" dirty="0"/>
              <a:t>Leadership Jobs:</a:t>
            </a:r>
          </a:p>
        </p:txBody>
      </p:sp>
    </p:spTree>
    <p:extLst>
      <p:ext uri="{BB962C8B-B14F-4D97-AF65-F5344CB8AC3E}">
        <p14:creationId xmlns:p14="http://schemas.microsoft.com/office/powerpoint/2010/main" val="3075751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0A3F2-D0CC-1BCA-7662-3E6E704EDB8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7B15993-B828-08E8-299E-15D37D2ADC93}"/>
              </a:ext>
            </a:extLst>
          </p:cNvPr>
          <p:cNvSpPr txBox="1"/>
          <p:nvPr/>
        </p:nvSpPr>
        <p:spPr>
          <a:xfrm>
            <a:off x="4893365" y="1905506"/>
            <a:ext cx="6539947" cy="1569660"/>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6. Designing Parent Programming</a:t>
            </a:r>
          </a:p>
        </p:txBody>
      </p:sp>
    </p:spTree>
    <p:extLst>
      <p:ext uri="{BB962C8B-B14F-4D97-AF65-F5344CB8AC3E}">
        <p14:creationId xmlns:p14="http://schemas.microsoft.com/office/powerpoint/2010/main" val="3768303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F294-8D4C-8296-BA54-0D6D284CD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77B81-C056-E954-FB4A-15BCB210A6F6}"/>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Design Parent Programming</a:t>
            </a:r>
          </a:p>
        </p:txBody>
      </p:sp>
      <p:sp>
        <p:nvSpPr>
          <p:cNvPr id="5" name="TextBox 4">
            <a:extLst>
              <a:ext uri="{FF2B5EF4-FFF2-40B4-BE49-F238E27FC236}">
                <a16:creationId xmlns:a16="http://schemas.microsoft.com/office/drawing/2014/main" id="{DD5AB9D3-DE75-1A13-2649-BA81DB9E210B}"/>
              </a:ext>
            </a:extLst>
          </p:cNvPr>
          <p:cNvSpPr txBox="1"/>
          <p:nvPr/>
        </p:nvSpPr>
        <p:spPr>
          <a:xfrm>
            <a:off x="926591" y="1111410"/>
            <a:ext cx="10375393" cy="4585871"/>
          </a:xfrm>
          <a:prstGeom prst="rect">
            <a:avLst/>
          </a:prstGeom>
          <a:noFill/>
        </p:spPr>
        <p:txBody>
          <a:bodyPr wrap="square" rtlCol="0">
            <a:spAutoFit/>
          </a:bodyPr>
          <a:lstStyle/>
          <a:p>
            <a:pPr>
              <a:spcAft>
                <a:spcPts val="600"/>
              </a:spcAft>
            </a:pPr>
            <a:r>
              <a:rPr lang="en-US" sz="2800" dirty="0"/>
              <a:t>Define the objective.</a:t>
            </a:r>
          </a:p>
          <a:p>
            <a:pPr>
              <a:spcAft>
                <a:spcPts val="600"/>
              </a:spcAft>
            </a:pPr>
            <a:r>
              <a:rPr lang="en-US" sz="2800" dirty="0"/>
              <a:t>Choose an engaging theme.</a:t>
            </a:r>
          </a:p>
          <a:p>
            <a:pPr>
              <a:spcAft>
                <a:spcPts val="600"/>
              </a:spcAft>
            </a:pPr>
            <a:r>
              <a:rPr lang="en-US" sz="2800" dirty="0"/>
              <a:t>Structure the learning experience. </a:t>
            </a:r>
          </a:p>
          <a:p>
            <a:pPr marL="914400" lvl="1" indent="-457200">
              <a:spcAft>
                <a:spcPts val="600"/>
              </a:spcAft>
              <a:buFont typeface="+mj-lt"/>
              <a:buAutoNum type="arabicPeriod"/>
            </a:pPr>
            <a:r>
              <a:rPr lang="en-US" sz="2800" dirty="0"/>
              <a:t>Engage</a:t>
            </a:r>
          </a:p>
          <a:p>
            <a:pPr marL="914400" lvl="1" indent="-457200">
              <a:spcAft>
                <a:spcPts val="600"/>
              </a:spcAft>
              <a:buFont typeface="+mj-lt"/>
              <a:buAutoNum type="arabicPeriod"/>
            </a:pPr>
            <a:r>
              <a:rPr lang="en-US" sz="2800" dirty="0"/>
              <a:t>Explore</a:t>
            </a:r>
          </a:p>
          <a:p>
            <a:pPr marL="914400" lvl="1" indent="-457200">
              <a:spcAft>
                <a:spcPts val="600"/>
              </a:spcAft>
              <a:buFont typeface="+mj-lt"/>
              <a:buAutoNum type="arabicPeriod"/>
            </a:pPr>
            <a:r>
              <a:rPr lang="en-US" sz="2800" dirty="0"/>
              <a:t>Practice</a:t>
            </a:r>
          </a:p>
          <a:p>
            <a:pPr marL="914400" lvl="1" indent="-457200">
              <a:spcAft>
                <a:spcPts val="600"/>
              </a:spcAft>
              <a:buFont typeface="+mj-lt"/>
              <a:buAutoNum type="arabicPeriod"/>
            </a:pPr>
            <a:r>
              <a:rPr lang="en-US" sz="2800" dirty="0"/>
              <a:t>Apply</a:t>
            </a:r>
          </a:p>
          <a:p>
            <a:pPr>
              <a:spcAft>
                <a:spcPts val="600"/>
              </a:spcAft>
            </a:pPr>
            <a:r>
              <a:rPr lang="en-US" sz="2800" dirty="0"/>
              <a:t>Provide Practical Takeaways</a:t>
            </a:r>
          </a:p>
          <a:p>
            <a:pPr>
              <a:spcAft>
                <a:spcPts val="600"/>
              </a:spcAft>
            </a:pPr>
            <a:r>
              <a:rPr lang="en-US" sz="2800" dirty="0"/>
              <a:t>Close</a:t>
            </a:r>
          </a:p>
        </p:txBody>
      </p:sp>
    </p:spTree>
    <p:extLst>
      <p:ext uri="{BB962C8B-B14F-4D97-AF65-F5344CB8AC3E}">
        <p14:creationId xmlns:p14="http://schemas.microsoft.com/office/powerpoint/2010/main" val="2269542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EB18-80E8-DBA8-CA73-1DFDD7B7579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5A922E6-8D92-8445-BD79-6BBB9B84EFE2}"/>
              </a:ext>
            </a:extLst>
          </p:cNvPr>
          <p:cNvSpPr txBox="1"/>
          <p:nvPr/>
        </p:nvSpPr>
        <p:spPr>
          <a:xfrm>
            <a:off x="4893365" y="1905506"/>
            <a:ext cx="6539947" cy="2308324"/>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7. Designing Sacramental Preparation</a:t>
            </a:r>
          </a:p>
        </p:txBody>
      </p:sp>
    </p:spTree>
    <p:extLst>
      <p:ext uri="{BB962C8B-B14F-4D97-AF65-F5344CB8AC3E}">
        <p14:creationId xmlns:p14="http://schemas.microsoft.com/office/powerpoint/2010/main" val="150939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201A97-E4CB-BB73-AB3F-8E03AF035D2D}"/>
              </a:ext>
            </a:extLst>
          </p:cNvPr>
          <p:cNvSpPr txBox="1"/>
          <p:nvPr/>
        </p:nvSpPr>
        <p:spPr>
          <a:xfrm>
            <a:off x="4969565" y="1700962"/>
            <a:ext cx="6539947" cy="2308324"/>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1. Designing Programs and Activities &amp; Piloting Programming</a:t>
            </a:r>
          </a:p>
        </p:txBody>
      </p:sp>
    </p:spTree>
    <p:extLst>
      <p:ext uri="{BB962C8B-B14F-4D97-AF65-F5344CB8AC3E}">
        <p14:creationId xmlns:p14="http://schemas.microsoft.com/office/powerpoint/2010/main" val="2019253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F97F-155D-4B28-2D04-EC6FC852F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B272A-5275-A241-B751-AFEAFD73B1D3}"/>
              </a:ext>
            </a:extLst>
          </p:cNvPr>
          <p:cNvSpPr>
            <a:spLocks noGrp="1"/>
          </p:cNvSpPr>
          <p:nvPr>
            <p:ph type="title" idx="4294967295"/>
          </p:nvPr>
        </p:nvSpPr>
        <p:spPr>
          <a:xfrm>
            <a:off x="838200" y="153192"/>
            <a:ext cx="10895013" cy="929041"/>
          </a:xfrm>
        </p:spPr>
        <p:txBody>
          <a:bodyPr>
            <a:normAutofit/>
          </a:bodyPr>
          <a:lstStyle/>
          <a:p>
            <a:pPr algn="ctr"/>
            <a:r>
              <a:rPr lang="en-US" sz="4400" b="0" i="1" dirty="0">
                <a:solidFill>
                  <a:srgbClr val="0F5391"/>
                </a:solidFill>
                <a:latin typeface="Candara" panose="020E0502030303020204" pitchFamily="34" charset="0"/>
              </a:rPr>
              <a:t>Sacramental Preparation </a:t>
            </a:r>
          </a:p>
        </p:txBody>
      </p:sp>
      <p:sp>
        <p:nvSpPr>
          <p:cNvPr id="5" name="TextBox 4">
            <a:extLst>
              <a:ext uri="{FF2B5EF4-FFF2-40B4-BE49-F238E27FC236}">
                <a16:creationId xmlns:a16="http://schemas.microsoft.com/office/drawing/2014/main" id="{BEDD1C20-6FC1-27C4-E536-621095E57045}"/>
              </a:ext>
            </a:extLst>
          </p:cNvPr>
          <p:cNvSpPr txBox="1"/>
          <p:nvPr/>
        </p:nvSpPr>
        <p:spPr>
          <a:xfrm>
            <a:off x="926591" y="1172370"/>
            <a:ext cx="10375393" cy="4770537"/>
          </a:xfrm>
          <a:prstGeom prst="rect">
            <a:avLst/>
          </a:prstGeom>
          <a:noFill/>
        </p:spPr>
        <p:txBody>
          <a:bodyPr wrap="square" rtlCol="0">
            <a:spAutoFit/>
          </a:bodyPr>
          <a:lstStyle/>
          <a:p>
            <a:pPr>
              <a:spcBef>
                <a:spcPts val="0"/>
              </a:spcBef>
              <a:spcAft>
                <a:spcPts val="600"/>
              </a:spcAft>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Catechetical ministry embraces the baptismal catechumenate as an inspiration for catechesis by utilizing the journey of the faith in the baptismal catechumenate to develop holistic models of formation that incorporate: </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a first proclamation of the Gospel (kerygma)</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a comprehensive introduction to the Christian life</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liturgies, rituals, and symbols that engage the heart and the senses</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a community of faith and support</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engagement in the mission of the Church</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formation that fosters conversion of heart and mind in a new way of life</a:t>
            </a:r>
          </a:p>
          <a:p>
            <a:pPr marL="342900" indent="-342900">
              <a:spcBef>
                <a:spcPts val="0"/>
              </a:spcBef>
              <a:spcAft>
                <a:spcPts val="600"/>
              </a:spcAft>
              <a:buClr>
                <a:schemeClr val="accent2"/>
              </a:buClr>
              <a:buAutoNum type="arabicParenR"/>
            </a:pPr>
            <a:r>
              <a:rPr lang="en-US" sz="2400" kern="100" dirty="0">
                <a:solidFill>
                  <a:srgbClr val="000000"/>
                </a:solidFill>
                <a:latin typeface="Aptos" panose="020B0004020202020204" pitchFamily="34" charset="0"/>
                <a:ea typeface="Arial" panose="020B0604020202020204" pitchFamily="34" charset="0"/>
                <a:cs typeface="Arial" panose="020B0604020202020204" pitchFamily="34" charset="0"/>
              </a:rPr>
              <a:t>ever deeper formation in faith and the life of the community. </a:t>
            </a:r>
          </a:p>
          <a:p>
            <a:pPr algn="ctr">
              <a:spcBef>
                <a:spcPts val="0"/>
              </a:spcBef>
              <a:spcAft>
                <a:spcPts val="600"/>
              </a:spcAft>
              <a:buClr>
                <a:srgbClr val="C00000"/>
              </a:buClr>
            </a:pPr>
            <a:r>
              <a:rPr lang="en-US" sz="2400" kern="100" dirty="0">
                <a:solidFill>
                  <a:srgbClr val="000000"/>
                </a:solidFill>
                <a:ea typeface="Arial" panose="020B0604020202020204" pitchFamily="34" charset="0"/>
                <a:cs typeface="Arial" panose="020B0604020202020204" pitchFamily="34" charset="0"/>
              </a:rPr>
              <a:t>(</a:t>
            </a:r>
            <a:r>
              <a:rPr lang="en-US" sz="2400" i="1" kern="100" dirty="0">
                <a:solidFill>
                  <a:srgbClr val="000000"/>
                </a:solidFill>
                <a:ea typeface="Arial" panose="020B0604020202020204" pitchFamily="34" charset="0"/>
                <a:cs typeface="Arial" panose="020B0604020202020204" pitchFamily="34" charset="0"/>
              </a:rPr>
              <a:t>Directory for Catechesis </a:t>
            </a:r>
            <a:r>
              <a:rPr lang="en-US" sz="2400" kern="100" dirty="0">
                <a:solidFill>
                  <a:srgbClr val="000000"/>
                </a:solidFill>
                <a:ea typeface="Arial" panose="020B0604020202020204" pitchFamily="34" charset="0"/>
                <a:cs typeface="Arial" panose="020B0604020202020204" pitchFamily="34" charset="0"/>
              </a:rPr>
              <a:t>#62-64)</a:t>
            </a:r>
            <a:endParaRPr lang="en-US" sz="2400" kern="100" dirty="0">
              <a:latin typeface="Aptos" panose="020B00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62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66DBF-22CD-C0D5-4B60-0795A7E17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DCF5D-3460-D5CF-AF71-8B63EC461AF7}"/>
              </a:ext>
            </a:extLst>
          </p:cNvPr>
          <p:cNvSpPr>
            <a:spLocks noGrp="1"/>
          </p:cNvSpPr>
          <p:nvPr>
            <p:ph type="title" idx="4294967295"/>
          </p:nvPr>
        </p:nvSpPr>
        <p:spPr>
          <a:xfrm>
            <a:off x="473233" y="311688"/>
            <a:ext cx="11245533" cy="929041"/>
          </a:xfrm>
        </p:spPr>
        <p:txBody>
          <a:bodyPr>
            <a:normAutofit fontScale="90000"/>
          </a:bodyPr>
          <a:lstStyle/>
          <a:p>
            <a:pPr algn="ctr"/>
            <a:r>
              <a:rPr lang="en-US" sz="4400" b="0" i="1" dirty="0">
                <a:solidFill>
                  <a:srgbClr val="0F5391"/>
                </a:solidFill>
                <a:latin typeface="Candara" panose="020E0502030303020204" pitchFamily="34" charset="0"/>
              </a:rPr>
              <a:t>Sacramental Preparation – Catechumenal Approach</a:t>
            </a:r>
          </a:p>
        </p:txBody>
      </p:sp>
      <p:graphicFrame>
        <p:nvGraphicFramePr>
          <p:cNvPr id="4" name="Diagram 3">
            <a:extLst>
              <a:ext uri="{FF2B5EF4-FFF2-40B4-BE49-F238E27FC236}">
                <a16:creationId xmlns:a16="http://schemas.microsoft.com/office/drawing/2014/main" id="{7DC07547-F14F-121F-9D8A-F5C93AA1B67E}"/>
              </a:ext>
            </a:extLst>
          </p:cNvPr>
          <p:cNvGraphicFramePr/>
          <p:nvPr>
            <p:extLst>
              <p:ext uri="{D42A27DB-BD31-4B8C-83A1-F6EECF244321}">
                <p14:modId xmlns:p14="http://schemas.microsoft.com/office/powerpoint/2010/main" val="131462667"/>
              </p:ext>
            </p:extLst>
          </p:nvPr>
        </p:nvGraphicFramePr>
        <p:xfrm>
          <a:off x="648492" y="1240729"/>
          <a:ext cx="10895013" cy="449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22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EEB18-80E8-DBA8-CA73-1DFDD7B7579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5A922E6-8D92-8445-BD79-6BBB9B84EFE2}"/>
              </a:ext>
            </a:extLst>
          </p:cNvPr>
          <p:cNvSpPr txBox="1"/>
          <p:nvPr/>
        </p:nvSpPr>
        <p:spPr>
          <a:xfrm>
            <a:off x="4893365" y="1905506"/>
            <a:ext cx="6539947" cy="2308324"/>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7. Designing Family Catechesis Learning Programs </a:t>
            </a:r>
          </a:p>
        </p:txBody>
      </p:sp>
    </p:spTree>
    <p:extLst>
      <p:ext uri="{BB962C8B-B14F-4D97-AF65-F5344CB8AC3E}">
        <p14:creationId xmlns:p14="http://schemas.microsoft.com/office/powerpoint/2010/main" val="304713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B7C9-365A-47FF-90E1-6016251BBD01}"/>
              </a:ext>
            </a:extLst>
          </p:cNvPr>
          <p:cNvSpPr>
            <a:spLocks noGrp="1"/>
          </p:cNvSpPr>
          <p:nvPr>
            <p:ph type="title" idx="4294967295"/>
          </p:nvPr>
        </p:nvSpPr>
        <p:spPr>
          <a:xfrm>
            <a:off x="730250" y="159254"/>
            <a:ext cx="10731500" cy="879475"/>
          </a:xfrm>
        </p:spPr>
        <p:txBody>
          <a:bodyPr/>
          <a:lstStyle/>
          <a:p>
            <a:pPr algn="ctr"/>
            <a:r>
              <a:rPr lang="en-US" sz="4000" b="0" i="1" dirty="0">
                <a:solidFill>
                  <a:srgbClr val="0F5391"/>
                </a:solidFill>
                <a:latin typeface="Candara" panose="020E0502030303020204" pitchFamily="34" charset="0"/>
              </a:rPr>
              <a:t>Family Learning Process </a:t>
            </a:r>
          </a:p>
        </p:txBody>
      </p:sp>
      <p:sp>
        <p:nvSpPr>
          <p:cNvPr id="3" name="Content Placeholder 2">
            <a:extLst>
              <a:ext uri="{FF2B5EF4-FFF2-40B4-BE49-F238E27FC236}">
                <a16:creationId xmlns:a16="http://schemas.microsoft.com/office/drawing/2014/main" id="{186DD3DD-072F-4103-B534-27A7CD671D9A}"/>
              </a:ext>
            </a:extLst>
          </p:cNvPr>
          <p:cNvSpPr>
            <a:spLocks noGrp="1"/>
          </p:cNvSpPr>
          <p:nvPr>
            <p:ph idx="4294967295"/>
          </p:nvPr>
        </p:nvSpPr>
        <p:spPr>
          <a:xfrm>
            <a:off x="504093" y="1038729"/>
            <a:ext cx="11183814" cy="5080717"/>
          </a:xfrm>
        </p:spPr>
        <p:txBody>
          <a:bodyPr>
            <a:noAutofit/>
          </a:bodyPr>
          <a:lstStyle/>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A shared meal</a:t>
            </a:r>
          </a:p>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Shared prayer experience</a:t>
            </a:r>
          </a:p>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A family learning experience on the topic of the program with content and methods appropriate to an all-ages audience</a:t>
            </a:r>
          </a:p>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In-depth learning </a:t>
            </a:r>
            <a:br>
              <a:rPr lang="en-US" sz="2400" b="0" kern="100" dirty="0">
                <a:solidFill>
                  <a:schemeClr val="tx1"/>
                </a:solidFill>
                <a:effectLst/>
                <a:latin typeface="Aptos" panose="020B0004020202020204" pitchFamily="34" charset="0"/>
                <a:ea typeface="Arial" panose="020B0604020202020204" pitchFamily="34" charset="0"/>
                <a:cs typeface="Calibri (Body)"/>
              </a:rPr>
            </a:br>
            <a:r>
              <a:rPr lang="en-US" sz="2400" b="0" kern="100" dirty="0">
                <a:solidFill>
                  <a:schemeClr val="tx1"/>
                </a:solidFill>
                <a:effectLst/>
                <a:latin typeface="Aptos" panose="020B0004020202020204" pitchFamily="34" charset="0"/>
                <a:ea typeface="Arial" panose="020B0604020202020204" pitchFamily="34" charset="0"/>
                <a:cs typeface="Calibri (Body)"/>
              </a:rPr>
              <a:t>	</a:t>
            </a:r>
            <a:r>
              <a:rPr lang="en-US" sz="2400" b="0" kern="100" dirty="0">
                <a:solidFill>
                  <a:schemeClr val="tx1"/>
                </a:solidFill>
                <a:latin typeface="Aptos" panose="020B0004020202020204" pitchFamily="34" charset="0"/>
                <a:ea typeface="Arial" panose="020B0604020202020204" pitchFamily="34" charset="0"/>
                <a:cs typeface="Calibri (Body)"/>
              </a:rPr>
              <a:t>Option 1.</a:t>
            </a:r>
            <a:r>
              <a:rPr lang="en-US" sz="2400" b="0" kern="100" dirty="0">
                <a:solidFill>
                  <a:schemeClr val="tx1"/>
                </a:solidFill>
                <a:effectLst/>
                <a:latin typeface="Aptos" panose="020B0004020202020204" pitchFamily="34" charset="0"/>
                <a:ea typeface="Arial" panose="020B0604020202020204" pitchFamily="34" charset="0"/>
                <a:cs typeface="Calibri (Body)"/>
              </a:rPr>
              <a:t> Family learning together with activities appropriate to all ages </a:t>
            </a:r>
            <a:br>
              <a:rPr lang="en-US" sz="2400" b="0" kern="100" dirty="0">
                <a:solidFill>
                  <a:schemeClr val="tx1"/>
                </a:solidFill>
                <a:effectLst/>
                <a:latin typeface="Aptos" panose="020B0004020202020204" pitchFamily="34" charset="0"/>
                <a:ea typeface="Arial" panose="020B0604020202020204" pitchFamily="34" charset="0"/>
                <a:cs typeface="Calibri (Body)"/>
              </a:rPr>
            </a:br>
            <a:r>
              <a:rPr lang="en-US" sz="2400" b="0" kern="100" dirty="0">
                <a:solidFill>
                  <a:schemeClr val="tx1"/>
                </a:solidFill>
                <a:effectLst/>
                <a:latin typeface="Aptos" panose="020B0004020202020204" pitchFamily="34" charset="0"/>
                <a:ea typeface="Arial" panose="020B0604020202020204" pitchFamily="34" charset="0"/>
                <a:cs typeface="Calibri (Body)"/>
              </a:rPr>
              <a:t>	</a:t>
            </a:r>
            <a:r>
              <a:rPr lang="en-US" sz="2400" b="0" kern="100" dirty="0">
                <a:solidFill>
                  <a:schemeClr val="tx1"/>
                </a:solidFill>
                <a:latin typeface="Aptos" panose="020B0004020202020204" pitchFamily="34" charset="0"/>
                <a:ea typeface="Arial" panose="020B0604020202020204" pitchFamily="34" charset="0"/>
                <a:cs typeface="Calibri (Body)"/>
              </a:rPr>
              <a:t>Option 2. P</a:t>
            </a:r>
            <a:r>
              <a:rPr lang="en-US" sz="2400" b="0" kern="100" dirty="0">
                <a:solidFill>
                  <a:schemeClr val="tx1"/>
                </a:solidFill>
                <a:effectLst/>
                <a:latin typeface="Aptos" panose="020B0004020202020204" pitchFamily="34" charset="0"/>
                <a:ea typeface="Arial" panose="020B0604020202020204" pitchFamily="34" charset="0"/>
                <a:cs typeface="Calibri (Body)"/>
              </a:rPr>
              <a:t>arallel learning with learning activities for age groups and parents</a:t>
            </a:r>
            <a:br>
              <a:rPr lang="en-US" sz="2400" b="0" kern="100" dirty="0">
                <a:solidFill>
                  <a:schemeClr val="tx1"/>
                </a:solidFill>
                <a:effectLst/>
                <a:latin typeface="Aptos" panose="020B0004020202020204" pitchFamily="34" charset="0"/>
                <a:ea typeface="Arial" panose="020B0604020202020204" pitchFamily="34" charset="0"/>
                <a:cs typeface="Calibri (Body)"/>
              </a:rPr>
            </a:br>
            <a:r>
              <a:rPr lang="en-US" sz="2400" b="0" kern="100" dirty="0">
                <a:solidFill>
                  <a:schemeClr val="tx1"/>
                </a:solidFill>
                <a:effectLst/>
                <a:latin typeface="Aptos" panose="020B0004020202020204" pitchFamily="34" charset="0"/>
                <a:ea typeface="Arial" panose="020B0604020202020204" pitchFamily="34" charset="0"/>
                <a:cs typeface="Calibri (Body)"/>
              </a:rPr>
              <a:t>	Optio</a:t>
            </a:r>
            <a:r>
              <a:rPr lang="en-US" sz="2400" b="0" kern="100" dirty="0">
                <a:solidFill>
                  <a:schemeClr val="tx1"/>
                </a:solidFill>
                <a:latin typeface="Aptos" panose="020B0004020202020204" pitchFamily="34" charset="0"/>
                <a:ea typeface="Arial" panose="020B0604020202020204" pitchFamily="34" charset="0"/>
                <a:cs typeface="Calibri (Body)"/>
              </a:rPr>
              <a:t>n 3. L</a:t>
            </a:r>
            <a:r>
              <a:rPr lang="en-US" sz="2400" b="0" kern="100" dirty="0">
                <a:solidFill>
                  <a:schemeClr val="tx1"/>
                </a:solidFill>
                <a:effectLst/>
                <a:latin typeface="Aptos" panose="020B0004020202020204" pitchFamily="34" charset="0"/>
                <a:ea typeface="Arial" panose="020B0604020202020204" pitchFamily="34" charset="0"/>
                <a:cs typeface="Calibri (Body)"/>
              </a:rPr>
              <a:t>earning activity centers with family and age-specific learning</a:t>
            </a:r>
          </a:p>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A closing family activity to discover how to apply their learning to daily life using resources and activities provided in print or digital formats.</a:t>
            </a:r>
          </a:p>
          <a:p>
            <a:pPr marL="342900" marR="0" lvl="0" indent="-342900">
              <a:lnSpc>
                <a:spcPct val="100000"/>
              </a:lnSpc>
              <a:spcBef>
                <a:spcPts val="1200"/>
              </a:spcBef>
              <a:spcAft>
                <a:spcPts val="0"/>
              </a:spcAft>
              <a:buClr>
                <a:srgbClr val="C00000"/>
              </a:buClr>
              <a:buFont typeface="+mj-lt"/>
              <a:buAutoNum type="arabicPeriod"/>
              <a:tabLst>
                <a:tab pos="457200" algn="l"/>
              </a:tabLst>
            </a:pPr>
            <a:r>
              <a:rPr lang="en-US" sz="2400" b="0" kern="100" dirty="0">
                <a:solidFill>
                  <a:schemeClr val="tx1"/>
                </a:solidFill>
                <a:latin typeface="Aptos" panose="020B0004020202020204" pitchFamily="34" charset="0"/>
                <a:ea typeface="Arial" panose="020B0604020202020204" pitchFamily="34" charset="0"/>
                <a:cs typeface="Calibri (Body)"/>
              </a:rPr>
              <a:t>Closing prayer experience </a:t>
            </a:r>
            <a:endParaRPr lang="en-US" sz="2400" b="0" kern="100" dirty="0">
              <a:solidFill>
                <a:schemeClr val="tx1"/>
              </a:solidFill>
              <a:effectLst/>
              <a:latin typeface="Aptos"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1186954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AADF1-3456-91CA-BA56-50FA76F0A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AED69D-E583-D65E-67FD-46763DED8442}"/>
              </a:ext>
            </a:extLst>
          </p:cNvPr>
          <p:cNvSpPr>
            <a:spLocks noGrp="1"/>
          </p:cNvSpPr>
          <p:nvPr>
            <p:ph type="title" idx="4294967295"/>
          </p:nvPr>
        </p:nvSpPr>
        <p:spPr>
          <a:xfrm>
            <a:off x="730250" y="159254"/>
            <a:ext cx="10731500" cy="879475"/>
          </a:xfrm>
        </p:spPr>
        <p:txBody>
          <a:bodyPr/>
          <a:lstStyle/>
          <a:p>
            <a:pPr algn="ctr"/>
            <a:r>
              <a:rPr lang="en-US" sz="4000" b="0" i="1" dirty="0">
                <a:solidFill>
                  <a:srgbClr val="0F5391"/>
                </a:solidFill>
                <a:latin typeface="Candara" panose="020E0502030303020204" pitchFamily="34" charset="0"/>
              </a:rPr>
              <a:t>Example: Death and Resurrection of Jesus </a:t>
            </a:r>
          </a:p>
        </p:txBody>
      </p:sp>
      <p:sp>
        <p:nvSpPr>
          <p:cNvPr id="3" name="Content Placeholder 2">
            <a:extLst>
              <a:ext uri="{FF2B5EF4-FFF2-40B4-BE49-F238E27FC236}">
                <a16:creationId xmlns:a16="http://schemas.microsoft.com/office/drawing/2014/main" id="{8636ACD1-C8BD-62CC-71CB-48C9A855820D}"/>
              </a:ext>
            </a:extLst>
          </p:cNvPr>
          <p:cNvSpPr>
            <a:spLocks noGrp="1"/>
          </p:cNvSpPr>
          <p:nvPr>
            <p:ph idx="4294967295"/>
          </p:nvPr>
        </p:nvSpPr>
        <p:spPr>
          <a:xfrm>
            <a:off x="504093" y="1038729"/>
            <a:ext cx="11183814" cy="5080717"/>
          </a:xfrm>
        </p:spPr>
        <p:txBody>
          <a:bodyPr>
            <a:noAutofit/>
          </a:bodyPr>
          <a:lstStyle/>
          <a:p>
            <a:pPr marR="0" lvl="0">
              <a:lnSpc>
                <a:spcPct val="100000"/>
              </a:lnSpc>
              <a:spcBef>
                <a:spcPts val="1200"/>
              </a:spcBef>
              <a:spcAft>
                <a:spcPts val="0"/>
              </a:spcAft>
              <a:buClr>
                <a:srgbClr val="C00000"/>
              </a:buClr>
              <a:tabLst>
                <a:tab pos="457200" algn="l"/>
              </a:tabLst>
            </a:pPr>
            <a:r>
              <a:rPr lang="en-US" sz="2400" kern="100" dirty="0">
                <a:solidFill>
                  <a:schemeClr val="tx1"/>
                </a:solidFill>
                <a:latin typeface="Aptos" panose="020B0004020202020204" pitchFamily="34" charset="0"/>
                <a:ea typeface="Arial" panose="020B0604020202020204" pitchFamily="34" charset="0"/>
                <a:cs typeface="Calibri (Body)"/>
              </a:rPr>
              <a:t>Format</a:t>
            </a:r>
            <a:r>
              <a:rPr lang="en-US" sz="2400" b="0" kern="100" dirty="0">
                <a:solidFill>
                  <a:schemeClr val="tx1"/>
                </a:solidFill>
                <a:latin typeface="Aptos" panose="020B0004020202020204" pitchFamily="34" charset="0"/>
                <a:ea typeface="Arial" panose="020B0604020202020204" pitchFamily="34" charset="0"/>
                <a:cs typeface="Calibri (Body)"/>
              </a:rPr>
              <a:t>: Entire Family Learning Together</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1. Gathering and Opening Prayer</a:t>
            </a:r>
          </a:p>
          <a:p>
            <a:pPr marR="0" lvl="0">
              <a:lnSpc>
                <a:spcPct val="100000"/>
              </a:lnSpc>
              <a:spcBef>
                <a:spcPts val="1200"/>
              </a:spcBef>
              <a:spcAft>
                <a:spcPts val="0"/>
              </a:spcAft>
              <a:buClr>
                <a:srgbClr val="C00000"/>
              </a:buClr>
              <a:tabLst>
                <a:tab pos="457200" algn="l"/>
              </a:tabLst>
            </a:pPr>
            <a:r>
              <a:rPr lang="en-US" sz="2400" b="0" kern="100" dirty="0">
                <a:solidFill>
                  <a:schemeClr val="tx1"/>
                </a:solidFill>
                <a:latin typeface="Aptos" panose="020B0004020202020204" pitchFamily="34" charset="0"/>
                <a:ea typeface="Arial" panose="020B0604020202020204" pitchFamily="34" charset="0"/>
                <a:cs typeface="Calibri (Body)"/>
              </a:rPr>
              <a:t>Part 2. All Ages Learning Experience: Triduum Quiz</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3. In</a:t>
            </a:r>
            <a:r>
              <a:rPr lang="en-US" sz="2400" b="0" kern="100" dirty="0">
                <a:solidFill>
                  <a:schemeClr val="tx1"/>
                </a:solidFill>
                <a:latin typeface="Aptos" panose="020B0004020202020204" pitchFamily="34" charset="0"/>
                <a:ea typeface="Arial" panose="020B0604020202020204" pitchFamily="34" charset="0"/>
                <a:cs typeface="Calibri (Body)"/>
              </a:rPr>
              <a:t>-Depth Learning</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	</a:t>
            </a:r>
            <a:r>
              <a:rPr lang="en-US" sz="2400" b="0" kern="100" dirty="0">
                <a:solidFill>
                  <a:schemeClr val="tx1"/>
                </a:solidFill>
                <a:latin typeface="Aptos" panose="020B0004020202020204" pitchFamily="34" charset="0"/>
                <a:ea typeface="Arial" panose="020B0604020202020204" pitchFamily="34" charset="0"/>
                <a:cs typeface="Calibri (Body)"/>
              </a:rPr>
              <a:t>Activity #1. </a:t>
            </a:r>
            <a:r>
              <a:rPr lang="en-US" sz="2400" b="0" kern="100" dirty="0">
                <a:solidFill>
                  <a:schemeClr val="tx1"/>
                </a:solidFill>
                <a:effectLst/>
                <a:latin typeface="Aptos" panose="020B0004020202020204" pitchFamily="34" charset="0"/>
                <a:ea typeface="Arial" panose="020B0604020202020204" pitchFamily="34" charset="0"/>
                <a:cs typeface="Calibri (Body)"/>
              </a:rPr>
              <a:t>Guided Tour of Holy Week</a:t>
            </a:r>
          </a:p>
          <a:p>
            <a:pPr marR="0" lvl="0">
              <a:lnSpc>
                <a:spcPct val="100000"/>
              </a:lnSpc>
              <a:spcBef>
                <a:spcPts val="1200"/>
              </a:spcBef>
              <a:spcAft>
                <a:spcPts val="0"/>
              </a:spcAft>
              <a:buClr>
                <a:srgbClr val="C00000"/>
              </a:buClr>
              <a:tabLst>
                <a:tab pos="457200" algn="l"/>
              </a:tabLst>
            </a:pPr>
            <a:r>
              <a:rPr lang="en-US" sz="2400" b="0" kern="100" dirty="0">
                <a:solidFill>
                  <a:schemeClr val="tx1"/>
                </a:solidFill>
                <a:latin typeface="Aptos" panose="020B0004020202020204" pitchFamily="34" charset="0"/>
                <a:ea typeface="Arial" panose="020B0604020202020204" pitchFamily="34" charset="0"/>
                <a:cs typeface="Calibri (Body)"/>
              </a:rPr>
              <a:t>	Activity #2. Guided Tour of Good Friday</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	Ac</a:t>
            </a:r>
            <a:r>
              <a:rPr lang="en-US" sz="2400" b="0" kern="100" dirty="0">
                <a:solidFill>
                  <a:schemeClr val="tx1"/>
                </a:solidFill>
                <a:latin typeface="Aptos" panose="020B0004020202020204" pitchFamily="34" charset="0"/>
                <a:ea typeface="Arial" panose="020B0604020202020204" pitchFamily="34" charset="0"/>
                <a:cs typeface="Calibri (Body)"/>
              </a:rPr>
              <a:t>tivity #3. Guided Tour of the Easter Vigil </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4. Closing Activity: Share Learning and Reviewin</a:t>
            </a:r>
            <a:r>
              <a:rPr lang="en-US" sz="2400" b="0" kern="100" dirty="0">
                <a:solidFill>
                  <a:schemeClr val="tx1"/>
                </a:solidFill>
                <a:latin typeface="Aptos" panose="020B0004020202020204" pitchFamily="34" charset="0"/>
                <a:ea typeface="Arial" panose="020B0604020202020204" pitchFamily="34" charset="0"/>
                <a:cs typeface="Calibri (Body)"/>
              </a:rPr>
              <a:t>g At-Home Activities</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a:t>
            </a:r>
            <a:r>
              <a:rPr lang="en-US" sz="2400" b="0" kern="100" dirty="0">
                <a:solidFill>
                  <a:schemeClr val="tx1"/>
                </a:solidFill>
                <a:latin typeface="Aptos" panose="020B0004020202020204" pitchFamily="34" charset="0"/>
                <a:ea typeface="Arial" panose="020B0604020202020204" pitchFamily="34" charset="0"/>
                <a:cs typeface="Calibri (Body)"/>
              </a:rPr>
              <a:t>5. Closing Prayer </a:t>
            </a:r>
            <a:endParaRPr lang="en-US" sz="2400" b="0" kern="100" dirty="0">
              <a:solidFill>
                <a:schemeClr val="tx1"/>
              </a:solidFill>
              <a:effectLst/>
              <a:latin typeface="Aptos"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468204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DD03C-D9D0-CB02-A5A6-34AE36636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AF1A71-D7B5-CE37-3E52-0A416875C4FE}"/>
              </a:ext>
            </a:extLst>
          </p:cNvPr>
          <p:cNvSpPr>
            <a:spLocks noGrp="1"/>
          </p:cNvSpPr>
          <p:nvPr>
            <p:ph type="title" idx="4294967295"/>
          </p:nvPr>
        </p:nvSpPr>
        <p:spPr>
          <a:xfrm>
            <a:off x="730250" y="159254"/>
            <a:ext cx="10731500" cy="879475"/>
          </a:xfrm>
        </p:spPr>
        <p:txBody>
          <a:bodyPr/>
          <a:lstStyle/>
          <a:p>
            <a:pPr algn="ctr"/>
            <a:r>
              <a:rPr lang="en-US" sz="4000" b="0" i="1" dirty="0">
                <a:solidFill>
                  <a:srgbClr val="0F5391"/>
                </a:solidFill>
                <a:latin typeface="Candara" panose="020E0502030303020204" pitchFamily="34" charset="0"/>
              </a:rPr>
              <a:t>Example: New Life in Christ</a:t>
            </a:r>
          </a:p>
        </p:txBody>
      </p:sp>
      <p:sp>
        <p:nvSpPr>
          <p:cNvPr id="3" name="Content Placeholder 2">
            <a:extLst>
              <a:ext uri="{FF2B5EF4-FFF2-40B4-BE49-F238E27FC236}">
                <a16:creationId xmlns:a16="http://schemas.microsoft.com/office/drawing/2014/main" id="{07954164-C4FA-FDF3-C93A-127DE18173C6}"/>
              </a:ext>
            </a:extLst>
          </p:cNvPr>
          <p:cNvSpPr>
            <a:spLocks noGrp="1"/>
          </p:cNvSpPr>
          <p:nvPr>
            <p:ph idx="4294967295"/>
          </p:nvPr>
        </p:nvSpPr>
        <p:spPr>
          <a:xfrm>
            <a:off x="504093" y="1038729"/>
            <a:ext cx="11183814" cy="5080717"/>
          </a:xfrm>
        </p:spPr>
        <p:txBody>
          <a:bodyPr>
            <a:noAutofit/>
          </a:bodyPr>
          <a:lstStyle/>
          <a:p>
            <a:pPr marR="0" lvl="0">
              <a:lnSpc>
                <a:spcPct val="100000"/>
              </a:lnSpc>
              <a:spcBef>
                <a:spcPts val="1200"/>
              </a:spcBef>
              <a:spcAft>
                <a:spcPts val="0"/>
              </a:spcAft>
              <a:buClr>
                <a:srgbClr val="C00000"/>
              </a:buClr>
              <a:tabLst>
                <a:tab pos="457200" algn="l"/>
              </a:tabLst>
            </a:pPr>
            <a:r>
              <a:rPr lang="en-US" sz="2400" kern="100" dirty="0">
                <a:solidFill>
                  <a:schemeClr val="tx1"/>
                </a:solidFill>
                <a:latin typeface="Aptos" panose="020B0004020202020204" pitchFamily="34" charset="0"/>
                <a:ea typeface="Arial" panose="020B0604020202020204" pitchFamily="34" charset="0"/>
                <a:cs typeface="Calibri (Body)"/>
              </a:rPr>
              <a:t>Format</a:t>
            </a:r>
            <a:r>
              <a:rPr lang="en-US" sz="2400" b="0" kern="100" dirty="0">
                <a:solidFill>
                  <a:schemeClr val="tx1"/>
                </a:solidFill>
                <a:latin typeface="Aptos" panose="020B0004020202020204" pitchFamily="34" charset="0"/>
                <a:ea typeface="Arial" panose="020B0604020202020204" pitchFamily="34" charset="0"/>
                <a:cs typeface="Calibri (Body)"/>
              </a:rPr>
              <a:t>: Parallel Learning </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1. Gathering and Opening Prayer</a:t>
            </a:r>
          </a:p>
          <a:p>
            <a:pPr marR="0" lvl="0">
              <a:lnSpc>
                <a:spcPct val="100000"/>
              </a:lnSpc>
              <a:spcBef>
                <a:spcPts val="1200"/>
              </a:spcBef>
              <a:spcAft>
                <a:spcPts val="0"/>
              </a:spcAft>
              <a:buClr>
                <a:srgbClr val="C00000"/>
              </a:buClr>
              <a:tabLst>
                <a:tab pos="457200" algn="l"/>
              </a:tabLst>
            </a:pPr>
            <a:r>
              <a:rPr lang="en-US" sz="2400" b="0" kern="100" dirty="0">
                <a:solidFill>
                  <a:schemeClr val="tx1"/>
                </a:solidFill>
                <a:latin typeface="Aptos" panose="020B0004020202020204" pitchFamily="34" charset="0"/>
                <a:ea typeface="Arial" panose="020B0604020202020204" pitchFamily="34" charset="0"/>
                <a:cs typeface="Calibri (Body)"/>
              </a:rPr>
              <a:t>Part 2. All Ages Learning Experience: Scenes from the Resurrection &amp; Easter Season</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3. In</a:t>
            </a:r>
            <a:r>
              <a:rPr lang="en-US" sz="2400" b="0" kern="100" dirty="0">
                <a:solidFill>
                  <a:schemeClr val="tx1"/>
                </a:solidFill>
                <a:latin typeface="Aptos" panose="020B0004020202020204" pitchFamily="34" charset="0"/>
                <a:ea typeface="Arial" panose="020B0604020202020204" pitchFamily="34" charset="0"/>
                <a:cs typeface="Calibri (Body)"/>
              </a:rPr>
              <a:t>-Depth Learning</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	Children’s </a:t>
            </a:r>
            <a:r>
              <a:rPr lang="en-US" sz="2400" b="0" kern="100" dirty="0">
                <a:solidFill>
                  <a:schemeClr val="tx1"/>
                </a:solidFill>
                <a:latin typeface="Aptos" panose="020B0004020202020204" pitchFamily="34" charset="0"/>
                <a:ea typeface="Arial" panose="020B0604020202020204" pitchFamily="34" charset="0"/>
                <a:cs typeface="Calibri (Body)"/>
              </a:rPr>
              <a:t>Activities </a:t>
            </a:r>
            <a:endParaRPr lang="en-US" sz="2400" b="0" kern="100" dirty="0">
              <a:solidFill>
                <a:schemeClr val="tx1"/>
              </a:solidFill>
              <a:effectLst/>
              <a:latin typeface="Aptos" panose="020B0004020202020204" pitchFamily="34" charset="0"/>
              <a:ea typeface="Arial" panose="020B0604020202020204" pitchFamily="34" charset="0"/>
              <a:cs typeface="Calibri (Body)"/>
            </a:endParaRPr>
          </a:p>
          <a:p>
            <a:pPr marR="0" lvl="0">
              <a:lnSpc>
                <a:spcPct val="100000"/>
              </a:lnSpc>
              <a:spcBef>
                <a:spcPts val="1200"/>
              </a:spcBef>
              <a:spcAft>
                <a:spcPts val="0"/>
              </a:spcAft>
              <a:buClr>
                <a:srgbClr val="C00000"/>
              </a:buClr>
              <a:tabLst>
                <a:tab pos="457200" algn="l"/>
              </a:tabLst>
            </a:pPr>
            <a:r>
              <a:rPr lang="en-US" sz="2400" b="0" kern="100" dirty="0">
                <a:solidFill>
                  <a:schemeClr val="tx1"/>
                </a:solidFill>
                <a:latin typeface="Aptos" panose="020B0004020202020204" pitchFamily="34" charset="0"/>
                <a:ea typeface="Arial" panose="020B0604020202020204" pitchFamily="34" charset="0"/>
                <a:cs typeface="Calibri (Body)"/>
              </a:rPr>
              <a:t>	Parents’ Activities </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4. Closing Activity: Share Learning and Reviewin</a:t>
            </a:r>
            <a:r>
              <a:rPr lang="en-US" sz="2400" b="0" kern="100" dirty="0">
                <a:solidFill>
                  <a:schemeClr val="tx1"/>
                </a:solidFill>
                <a:latin typeface="Aptos" panose="020B0004020202020204" pitchFamily="34" charset="0"/>
                <a:ea typeface="Arial" panose="020B0604020202020204" pitchFamily="34" charset="0"/>
                <a:cs typeface="Calibri (Body)"/>
              </a:rPr>
              <a:t>g At-Home Activities</a:t>
            </a:r>
          </a:p>
          <a:p>
            <a:pPr marR="0" lvl="0">
              <a:lnSpc>
                <a:spcPct val="100000"/>
              </a:lnSpc>
              <a:spcBef>
                <a:spcPts val="1200"/>
              </a:spcBef>
              <a:spcAft>
                <a:spcPts val="0"/>
              </a:spcAft>
              <a:buClr>
                <a:srgbClr val="C00000"/>
              </a:buClr>
              <a:tabLst>
                <a:tab pos="457200" algn="l"/>
              </a:tabLst>
            </a:pPr>
            <a:r>
              <a:rPr lang="en-US" sz="2400" b="0" kern="100" dirty="0">
                <a:solidFill>
                  <a:schemeClr val="tx1"/>
                </a:solidFill>
                <a:effectLst/>
                <a:latin typeface="Aptos" panose="020B0004020202020204" pitchFamily="34" charset="0"/>
                <a:ea typeface="Arial" panose="020B0604020202020204" pitchFamily="34" charset="0"/>
                <a:cs typeface="Calibri (Body)"/>
              </a:rPr>
              <a:t>Part </a:t>
            </a:r>
            <a:r>
              <a:rPr lang="en-US" sz="2400" b="0" kern="100" dirty="0">
                <a:solidFill>
                  <a:schemeClr val="tx1"/>
                </a:solidFill>
                <a:latin typeface="Aptos" panose="020B0004020202020204" pitchFamily="34" charset="0"/>
                <a:ea typeface="Arial" panose="020B0604020202020204" pitchFamily="34" charset="0"/>
                <a:cs typeface="Calibri (Body)"/>
              </a:rPr>
              <a:t>5. Closing Prayer </a:t>
            </a:r>
            <a:endParaRPr lang="en-US" sz="2400" b="0" kern="100" dirty="0">
              <a:solidFill>
                <a:schemeClr val="tx1"/>
              </a:solidFill>
              <a:effectLst/>
              <a:latin typeface="Aptos"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274059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40FC-B70C-F1B0-2A67-C25AA155C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FEF39-50E3-9024-8C76-BEA4D739E376}"/>
              </a:ext>
            </a:extLst>
          </p:cNvPr>
          <p:cNvSpPr>
            <a:spLocks noGrp="1"/>
          </p:cNvSpPr>
          <p:nvPr>
            <p:ph type="title" idx="4294967295"/>
          </p:nvPr>
        </p:nvSpPr>
        <p:spPr>
          <a:xfrm>
            <a:off x="730250" y="159254"/>
            <a:ext cx="10731500" cy="879475"/>
          </a:xfrm>
        </p:spPr>
        <p:txBody>
          <a:bodyPr/>
          <a:lstStyle/>
          <a:p>
            <a:pPr algn="ctr"/>
            <a:r>
              <a:rPr lang="en-US" sz="4000" b="0" i="1" dirty="0">
                <a:solidFill>
                  <a:srgbClr val="0F5391"/>
                </a:solidFill>
                <a:latin typeface="Candara" panose="020E0502030303020204" pitchFamily="34" charset="0"/>
              </a:rPr>
              <a:t>Example: Jesus Christ, Son of God </a:t>
            </a:r>
          </a:p>
        </p:txBody>
      </p:sp>
      <p:sp>
        <p:nvSpPr>
          <p:cNvPr id="3" name="Content Placeholder 2">
            <a:extLst>
              <a:ext uri="{FF2B5EF4-FFF2-40B4-BE49-F238E27FC236}">
                <a16:creationId xmlns:a16="http://schemas.microsoft.com/office/drawing/2014/main" id="{F76E8211-12F9-B492-D8F4-5096CE58EB13}"/>
              </a:ext>
            </a:extLst>
          </p:cNvPr>
          <p:cNvSpPr>
            <a:spLocks noGrp="1"/>
          </p:cNvSpPr>
          <p:nvPr>
            <p:ph idx="4294967295"/>
          </p:nvPr>
        </p:nvSpPr>
        <p:spPr>
          <a:xfrm>
            <a:off x="504093" y="1038729"/>
            <a:ext cx="11183814" cy="5080717"/>
          </a:xfrm>
        </p:spPr>
        <p:txBody>
          <a:bodyPr>
            <a:noAutofit/>
          </a:bodyPr>
          <a:lstStyle/>
          <a:p>
            <a:pPr marR="0" lvl="0">
              <a:lnSpc>
                <a:spcPct val="100000"/>
              </a:lnSpc>
              <a:spcBef>
                <a:spcPts val="0"/>
              </a:spcBef>
              <a:buClr>
                <a:srgbClr val="C00000"/>
              </a:buClr>
              <a:tabLst>
                <a:tab pos="457200" algn="l"/>
              </a:tabLst>
            </a:pPr>
            <a:r>
              <a:rPr lang="en-US" sz="2400" kern="100" dirty="0">
                <a:solidFill>
                  <a:schemeClr val="tx1"/>
                </a:solidFill>
                <a:ea typeface="Arial" panose="020B0604020202020204" pitchFamily="34" charset="0"/>
                <a:cs typeface="Calibri (Body)"/>
              </a:rPr>
              <a:t>Format</a:t>
            </a:r>
            <a:r>
              <a:rPr lang="en-US" sz="2400" b="0" kern="100" dirty="0">
                <a:solidFill>
                  <a:schemeClr val="tx1"/>
                </a:solidFill>
                <a:ea typeface="Arial" panose="020B0604020202020204" pitchFamily="34" charset="0"/>
                <a:cs typeface="Calibri (Body)"/>
              </a:rPr>
              <a:t>: Learning Activity Centers </a:t>
            </a:r>
          </a:p>
          <a:p>
            <a:pPr marR="0" lvl="0">
              <a:lnSpc>
                <a:spcPct val="100000"/>
              </a:lnSpc>
              <a:spcBef>
                <a:spcPts val="0"/>
              </a:spcBef>
              <a:buClr>
                <a:srgbClr val="C00000"/>
              </a:buClr>
              <a:tabLst>
                <a:tab pos="457200" algn="l"/>
              </a:tabLst>
            </a:pPr>
            <a:r>
              <a:rPr lang="en-US" sz="2400" b="0" kern="100" dirty="0">
                <a:solidFill>
                  <a:schemeClr val="tx1"/>
                </a:solidFill>
                <a:effectLst/>
                <a:ea typeface="Arial" panose="020B0604020202020204" pitchFamily="34" charset="0"/>
                <a:cs typeface="Calibri (Body)"/>
              </a:rPr>
              <a:t>Part 1. Gathering and Opening Prayer</a:t>
            </a:r>
          </a:p>
          <a:p>
            <a:pPr marR="0" lvl="0">
              <a:lnSpc>
                <a:spcPct val="100000"/>
              </a:lnSpc>
              <a:spcBef>
                <a:spcPts val="0"/>
              </a:spcBef>
              <a:buClr>
                <a:srgbClr val="C00000"/>
              </a:buClr>
              <a:tabLst>
                <a:tab pos="457200" algn="l"/>
              </a:tabLst>
            </a:pPr>
            <a:r>
              <a:rPr lang="en-US" sz="2400" b="0" kern="100" dirty="0">
                <a:solidFill>
                  <a:schemeClr val="tx1"/>
                </a:solidFill>
                <a:ea typeface="Arial" panose="020B0604020202020204" pitchFamily="34" charset="0"/>
                <a:cs typeface="Calibri (Body)"/>
              </a:rPr>
              <a:t>Part 2. All Ages Learning Experience: Who Do You Say that I Am? </a:t>
            </a:r>
          </a:p>
          <a:p>
            <a:pPr marR="0" lvl="0">
              <a:lnSpc>
                <a:spcPct val="100000"/>
              </a:lnSpc>
              <a:spcBef>
                <a:spcPts val="0"/>
              </a:spcBef>
              <a:buClr>
                <a:srgbClr val="C00000"/>
              </a:buClr>
              <a:tabLst>
                <a:tab pos="457200" algn="l"/>
              </a:tabLst>
            </a:pPr>
            <a:r>
              <a:rPr lang="en-US" sz="2400" b="0" kern="100" dirty="0">
                <a:solidFill>
                  <a:schemeClr val="tx1"/>
                </a:solidFill>
                <a:effectLst/>
                <a:ea typeface="Arial" panose="020B0604020202020204" pitchFamily="34" charset="0"/>
                <a:cs typeface="Calibri (Body)"/>
              </a:rPr>
              <a:t>Part 3. In</a:t>
            </a:r>
            <a:r>
              <a:rPr lang="en-US" sz="2400" b="0" kern="100" dirty="0">
                <a:solidFill>
                  <a:schemeClr val="tx1"/>
                </a:solidFill>
                <a:ea typeface="Arial" panose="020B0604020202020204" pitchFamily="34" charset="0"/>
                <a:cs typeface="Calibri (Body)"/>
              </a:rPr>
              <a:t>-Depth Learning: Activity Centers </a:t>
            </a:r>
          </a:p>
          <a:p>
            <a:pPr marL="914400" lvl="1" indent="-457200">
              <a:spcBef>
                <a:spcPts val="0"/>
              </a:spcBef>
              <a:buFont typeface="+mj-lt"/>
              <a:buAutoNum type="arabicPeriod"/>
            </a:pPr>
            <a:r>
              <a:rPr lang="en-US" sz="2400" b="0" dirty="0">
                <a:solidFill>
                  <a:schemeClr val="tx1"/>
                </a:solidFill>
              </a:rPr>
              <a:t>Jesus is Born (Infancy Narratives)</a:t>
            </a:r>
          </a:p>
          <a:p>
            <a:pPr marL="914400" lvl="1" indent="-457200">
              <a:spcBef>
                <a:spcPts val="0"/>
              </a:spcBef>
              <a:buFont typeface="+mj-lt"/>
              <a:buAutoNum type="arabicPeriod"/>
            </a:pPr>
            <a:r>
              <a:rPr lang="en-US" sz="2400" b="0" dirty="0">
                <a:solidFill>
                  <a:schemeClr val="tx1"/>
                </a:solidFill>
              </a:rPr>
              <a:t>Jesus is God’s Beloved Son (Baptism of the Lord and Transfiguration)</a:t>
            </a:r>
          </a:p>
          <a:p>
            <a:pPr marL="914400" lvl="1" indent="-457200">
              <a:spcBef>
                <a:spcPts val="0"/>
              </a:spcBef>
              <a:buFont typeface="+mj-lt"/>
              <a:buAutoNum type="arabicPeriod"/>
            </a:pPr>
            <a:r>
              <a:rPr lang="en-US" sz="2400" b="0" dirty="0">
                <a:solidFill>
                  <a:schemeClr val="tx1"/>
                </a:solidFill>
              </a:rPr>
              <a:t>Jesus Teaches Parables of the Kingdom of God </a:t>
            </a:r>
          </a:p>
          <a:p>
            <a:pPr marL="914400" lvl="1" indent="-457200">
              <a:spcBef>
                <a:spcPts val="0"/>
              </a:spcBef>
              <a:buFont typeface="+mj-lt"/>
              <a:buAutoNum type="arabicPeriod"/>
            </a:pPr>
            <a:r>
              <a:rPr lang="en-US" sz="2400" b="0" dirty="0">
                <a:solidFill>
                  <a:schemeClr val="tx1"/>
                </a:solidFill>
              </a:rPr>
              <a:t>Jesus Heals People</a:t>
            </a:r>
          </a:p>
          <a:p>
            <a:pPr marL="914400" lvl="1" indent="-457200">
              <a:spcBef>
                <a:spcPts val="0"/>
              </a:spcBef>
              <a:buFont typeface="+mj-lt"/>
              <a:buAutoNum type="arabicPeriod"/>
            </a:pPr>
            <a:r>
              <a:rPr lang="en-US" sz="2400" b="0" dirty="0">
                <a:solidFill>
                  <a:schemeClr val="tx1"/>
                </a:solidFill>
              </a:rPr>
              <a:t>Jesus Forgives Sin</a:t>
            </a:r>
          </a:p>
          <a:p>
            <a:pPr marL="914400" lvl="1" indent="-457200">
              <a:spcBef>
                <a:spcPts val="0"/>
              </a:spcBef>
              <a:buFont typeface="+mj-lt"/>
              <a:buAutoNum type="arabicPeriod"/>
            </a:pPr>
            <a:r>
              <a:rPr lang="en-US" sz="2400" b="0" dirty="0">
                <a:solidFill>
                  <a:schemeClr val="tx1"/>
                </a:solidFill>
              </a:rPr>
              <a:t>Jesus Raises People from the Dead</a:t>
            </a:r>
          </a:p>
          <a:p>
            <a:pPr marL="914400" lvl="1" indent="-457200">
              <a:spcBef>
                <a:spcPts val="0"/>
              </a:spcBef>
              <a:buFont typeface="+mj-lt"/>
              <a:buAutoNum type="arabicPeriod"/>
            </a:pPr>
            <a:r>
              <a:rPr lang="en-US" sz="2400" b="0" dirty="0">
                <a:solidFill>
                  <a:schemeClr val="tx1"/>
                </a:solidFill>
              </a:rPr>
              <a:t>Jesus Feeds People</a:t>
            </a:r>
          </a:p>
          <a:p>
            <a:pPr marL="914400" lvl="1" indent="-457200">
              <a:spcBef>
                <a:spcPts val="0"/>
              </a:spcBef>
              <a:buFont typeface="+mj-lt"/>
              <a:buAutoNum type="arabicPeriod"/>
            </a:pPr>
            <a:r>
              <a:rPr lang="en-US" sz="2400" b="0" dirty="0">
                <a:solidFill>
                  <a:schemeClr val="tx1"/>
                </a:solidFill>
              </a:rPr>
              <a:t>Stories of Jesus (Storytelling Center)</a:t>
            </a:r>
          </a:p>
          <a:p>
            <a:pPr marR="0" lvl="0">
              <a:lnSpc>
                <a:spcPct val="100000"/>
              </a:lnSpc>
              <a:spcBef>
                <a:spcPts val="0"/>
              </a:spcBef>
              <a:buClr>
                <a:srgbClr val="C00000"/>
              </a:buClr>
              <a:tabLst>
                <a:tab pos="457200" algn="l"/>
              </a:tabLst>
            </a:pPr>
            <a:r>
              <a:rPr lang="en-US" sz="2400" b="0" kern="100" dirty="0">
                <a:solidFill>
                  <a:schemeClr val="tx1"/>
                </a:solidFill>
                <a:effectLst/>
                <a:ea typeface="Arial" panose="020B0604020202020204" pitchFamily="34" charset="0"/>
                <a:cs typeface="Calibri (Body)"/>
              </a:rPr>
              <a:t>Part 4. Closing Activity: Share Learning and Reviewin</a:t>
            </a:r>
            <a:r>
              <a:rPr lang="en-US" sz="2400" b="0" kern="100" dirty="0">
                <a:solidFill>
                  <a:schemeClr val="tx1"/>
                </a:solidFill>
                <a:ea typeface="Arial" panose="020B0604020202020204" pitchFamily="34" charset="0"/>
                <a:cs typeface="Calibri (Body)"/>
              </a:rPr>
              <a:t>g At-Home Activities</a:t>
            </a:r>
          </a:p>
          <a:p>
            <a:pPr marR="0" lvl="0">
              <a:lnSpc>
                <a:spcPct val="100000"/>
              </a:lnSpc>
              <a:spcBef>
                <a:spcPts val="0"/>
              </a:spcBef>
              <a:buClr>
                <a:srgbClr val="C00000"/>
              </a:buClr>
              <a:tabLst>
                <a:tab pos="457200" algn="l"/>
              </a:tabLst>
            </a:pPr>
            <a:r>
              <a:rPr lang="en-US" sz="2400" b="0" kern="100" dirty="0">
                <a:solidFill>
                  <a:schemeClr val="tx1"/>
                </a:solidFill>
                <a:effectLst/>
                <a:ea typeface="Arial" panose="020B0604020202020204" pitchFamily="34" charset="0"/>
                <a:cs typeface="Calibri (Body)"/>
              </a:rPr>
              <a:t>Part </a:t>
            </a:r>
            <a:r>
              <a:rPr lang="en-US" sz="2400" b="0" kern="100" dirty="0">
                <a:solidFill>
                  <a:schemeClr val="tx1"/>
                </a:solidFill>
                <a:ea typeface="Arial" panose="020B0604020202020204" pitchFamily="34" charset="0"/>
                <a:cs typeface="Calibri (Body)"/>
              </a:rPr>
              <a:t>5. Closing Prayer </a:t>
            </a:r>
            <a:endParaRPr lang="en-US" sz="2400" b="0" kern="100" dirty="0">
              <a:solidFill>
                <a:schemeClr val="tx1"/>
              </a:solidFill>
              <a:effectLst/>
              <a:ea typeface="Arial" panose="020B0604020202020204" pitchFamily="34" charset="0"/>
              <a:cs typeface="Calibri (Body)"/>
            </a:endParaRPr>
          </a:p>
        </p:txBody>
      </p:sp>
    </p:spTree>
    <p:extLst>
      <p:ext uri="{BB962C8B-B14F-4D97-AF65-F5344CB8AC3E}">
        <p14:creationId xmlns:p14="http://schemas.microsoft.com/office/powerpoint/2010/main" val="392215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DD441-C76D-C06F-0CFF-601D00F6AD7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E85E35A-522D-730B-B491-7992D7D176C4}"/>
              </a:ext>
            </a:extLst>
          </p:cNvPr>
          <p:cNvSpPr txBox="1"/>
          <p:nvPr/>
        </p:nvSpPr>
        <p:spPr>
          <a:xfrm>
            <a:off x="4893365" y="1905506"/>
            <a:ext cx="6539947" cy="1569660"/>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8. Leader Development Process and Tools</a:t>
            </a:r>
          </a:p>
        </p:txBody>
      </p:sp>
    </p:spTree>
    <p:extLst>
      <p:ext uri="{BB962C8B-B14F-4D97-AF65-F5344CB8AC3E}">
        <p14:creationId xmlns:p14="http://schemas.microsoft.com/office/powerpoint/2010/main" val="188094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FF37-A650-B82B-D45B-91BEE20AD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361B3-5CD1-E469-8794-804DFAF9AAA3}"/>
              </a:ext>
            </a:extLst>
          </p:cNvPr>
          <p:cNvSpPr>
            <a:spLocks noGrp="1"/>
          </p:cNvSpPr>
          <p:nvPr>
            <p:ph type="title" idx="4294967295"/>
          </p:nvPr>
        </p:nvSpPr>
        <p:spPr>
          <a:xfrm>
            <a:off x="730250" y="448582"/>
            <a:ext cx="10731500" cy="1227818"/>
          </a:xfrm>
        </p:spPr>
        <p:txBody>
          <a:bodyPr>
            <a:noAutofit/>
          </a:bodyPr>
          <a:lstStyle/>
          <a:p>
            <a:pPr algn="ctr"/>
            <a:r>
              <a:rPr lang="en-US" altLang="en-US" sz="4400" b="0" i="1" dirty="0">
                <a:latin typeface="Candara" panose="020E0502030303020204" pitchFamily="34" charset="0"/>
              </a:rPr>
              <a:t>Leadership as Empowering the </a:t>
            </a:r>
            <a:br>
              <a:rPr lang="en-US" altLang="en-US" sz="4400" b="0" i="1" dirty="0">
                <a:latin typeface="Candara" panose="020E0502030303020204" pitchFamily="34" charset="0"/>
              </a:rPr>
            </a:br>
            <a:r>
              <a:rPr lang="en-US" altLang="en-US" sz="4400" b="0" i="1" dirty="0">
                <a:latin typeface="Candara" panose="020E0502030303020204" pitchFamily="34" charset="0"/>
              </a:rPr>
              <a:t>Gifts of the Community</a:t>
            </a:r>
            <a:endParaRPr lang="en-US" sz="4400" b="0" i="1" dirty="0">
              <a:solidFill>
                <a:srgbClr val="0F5391"/>
              </a:solidFill>
              <a:latin typeface="Candara" panose="020E0502030303020204" pitchFamily="34" charset="0"/>
            </a:endParaRPr>
          </a:p>
        </p:txBody>
      </p:sp>
      <p:sp>
        <p:nvSpPr>
          <p:cNvPr id="3" name="Content Placeholder 2">
            <a:extLst>
              <a:ext uri="{FF2B5EF4-FFF2-40B4-BE49-F238E27FC236}">
                <a16:creationId xmlns:a16="http://schemas.microsoft.com/office/drawing/2014/main" id="{A278EDCC-C886-1508-7A6F-2A75A2FC7D43}"/>
              </a:ext>
            </a:extLst>
          </p:cNvPr>
          <p:cNvSpPr>
            <a:spLocks noGrp="1"/>
          </p:cNvSpPr>
          <p:nvPr>
            <p:ph idx="4294967295"/>
          </p:nvPr>
        </p:nvSpPr>
        <p:spPr>
          <a:xfrm>
            <a:off x="504093" y="2155371"/>
            <a:ext cx="11183814" cy="3964075"/>
          </a:xfrm>
        </p:spPr>
        <p:txBody>
          <a:bodyPr>
            <a:noAutofit/>
          </a:bodyPr>
          <a:lstStyle/>
          <a:p>
            <a:pPr marL="457200" indent="-457200">
              <a:lnSpc>
                <a:spcPct val="100000"/>
              </a:lnSpc>
              <a:buClr>
                <a:schemeClr val="accent2"/>
              </a:buClr>
              <a:buFont typeface="+mj-lt"/>
              <a:buAutoNum type="arabicPeriod"/>
            </a:pPr>
            <a:r>
              <a:rPr lang="en-US" altLang="en-US" sz="2400" b="0" dirty="0">
                <a:solidFill>
                  <a:schemeClr val="tx1"/>
                </a:solidFill>
              </a:rPr>
              <a:t>The Church is the Body of Christ, and through our Baptism, we are members of the Body of Christ. </a:t>
            </a:r>
          </a:p>
          <a:p>
            <a:pPr marL="457200" indent="-457200">
              <a:lnSpc>
                <a:spcPct val="100000"/>
              </a:lnSpc>
              <a:buClr>
                <a:schemeClr val="accent2"/>
              </a:buClr>
              <a:buFont typeface="+mj-lt"/>
              <a:buAutoNum type="arabicPeriod"/>
            </a:pPr>
            <a:r>
              <a:rPr lang="en-US" altLang="en-US" sz="2400" b="0" dirty="0">
                <a:solidFill>
                  <a:schemeClr val="tx1"/>
                </a:solidFill>
              </a:rPr>
              <a:t>Individuals and the entire community are blessed with gifts for ministry. </a:t>
            </a:r>
          </a:p>
          <a:p>
            <a:pPr marL="457200" indent="-457200">
              <a:lnSpc>
                <a:spcPct val="100000"/>
              </a:lnSpc>
              <a:buClr>
                <a:schemeClr val="accent2"/>
              </a:buClr>
              <a:buFont typeface="+mj-lt"/>
              <a:buAutoNum type="arabicPeriod"/>
            </a:pPr>
            <a:r>
              <a:rPr lang="en-US" altLang="en-US" sz="2400" b="0" dirty="0">
                <a:solidFill>
                  <a:schemeClr val="tx1"/>
                </a:solidFill>
              </a:rPr>
              <a:t>There is an abundance of gifts for ministry. </a:t>
            </a:r>
          </a:p>
          <a:p>
            <a:pPr marL="457200" indent="-457200">
              <a:lnSpc>
                <a:spcPct val="100000"/>
              </a:lnSpc>
              <a:buClr>
                <a:schemeClr val="accent2"/>
              </a:buClr>
              <a:buFont typeface="+mj-lt"/>
              <a:buAutoNum type="arabicPeriod"/>
            </a:pPr>
            <a:r>
              <a:rPr lang="en-US" altLang="en-US" sz="2400" b="0" dirty="0">
                <a:solidFill>
                  <a:schemeClr val="tx1"/>
                </a:solidFill>
              </a:rPr>
              <a:t>Ministry leaders are called to empower and equip individuals, teams, and in the end, the entire community to utilize their gifts for </a:t>
            </a:r>
            <a:br>
              <a:rPr lang="en-US" altLang="en-US" sz="2400" b="0" dirty="0">
                <a:solidFill>
                  <a:schemeClr val="tx1"/>
                </a:solidFill>
              </a:rPr>
            </a:br>
            <a:r>
              <a:rPr lang="en-US" altLang="en-US" sz="2400" b="0" dirty="0">
                <a:solidFill>
                  <a:schemeClr val="tx1"/>
                </a:solidFill>
              </a:rPr>
              <a:t>the mission of the Church. </a:t>
            </a:r>
          </a:p>
        </p:txBody>
      </p:sp>
    </p:spTree>
    <p:extLst>
      <p:ext uri="{BB962C8B-B14F-4D97-AF65-F5344CB8AC3E}">
        <p14:creationId xmlns:p14="http://schemas.microsoft.com/office/powerpoint/2010/main" val="66462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40FC-B70C-F1B0-2A67-C25AA155C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FEF39-50E3-9024-8C76-BEA4D739E376}"/>
              </a:ext>
            </a:extLst>
          </p:cNvPr>
          <p:cNvSpPr>
            <a:spLocks noGrp="1"/>
          </p:cNvSpPr>
          <p:nvPr>
            <p:ph type="title" idx="4294967295"/>
          </p:nvPr>
        </p:nvSpPr>
        <p:spPr>
          <a:xfrm>
            <a:off x="730250" y="453168"/>
            <a:ext cx="10731500" cy="879475"/>
          </a:xfrm>
        </p:spPr>
        <p:txBody>
          <a:bodyPr>
            <a:normAutofit/>
          </a:bodyPr>
          <a:lstStyle/>
          <a:p>
            <a:pPr algn="ctr"/>
            <a:r>
              <a:rPr lang="en-US" sz="4400" b="0" i="1" dirty="0">
                <a:solidFill>
                  <a:srgbClr val="0F5391"/>
                </a:solidFill>
                <a:latin typeface="Candara" panose="020E0502030303020204" pitchFamily="34" charset="0"/>
              </a:rPr>
              <a:t>Five Principles for Calling &amp; Support People</a:t>
            </a:r>
          </a:p>
        </p:txBody>
      </p:sp>
      <p:sp>
        <p:nvSpPr>
          <p:cNvPr id="3" name="Content Placeholder 2">
            <a:extLst>
              <a:ext uri="{FF2B5EF4-FFF2-40B4-BE49-F238E27FC236}">
                <a16:creationId xmlns:a16="http://schemas.microsoft.com/office/drawing/2014/main" id="{F76E8211-12F9-B492-D8F4-5096CE58EB13}"/>
              </a:ext>
            </a:extLst>
          </p:cNvPr>
          <p:cNvSpPr>
            <a:spLocks noGrp="1"/>
          </p:cNvSpPr>
          <p:nvPr>
            <p:ph idx="4294967295"/>
          </p:nvPr>
        </p:nvSpPr>
        <p:spPr>
          <a:xfrm>
            <a:off x="504093" y="1698170"/>
            <a:ext cx="11183814" cy="4421275"/>
          </a:xfrm>
        </p:spPr>
        <p:txBody>
          <a:bodyPr>
            <a:noAutofit/>
          </a:bodyPr>
          <a:lstStyle/>
          <a:p>
            <a:pPr marL="514350" indent="-514350">
              <a:buClr>
                <a:schemeClr val="accent2"/>
              </a:buClr>
              <a:buFont typeface="+mj-lt"/>
              <a:buAutoNum type="arabicPeriod"/>
            </a:pPr>
            <a:r>
              <a:rPr lang="en-US" sz="2800" b="0" dirty="0">
                <a:solidFill>
                  <a:schemeClr val="tx1"/>
                </a:solidFill>
              </a:rPr>
              <a:t>Every ministry experience in the church deepens a leader’s relationship with Jesus Christ. </a:t>
            </a:r>
          </a:p>
          <a:p>
            <a:pPr marL="514350" indent="-514350">
              <a:buClr>
                <a:schemeClr val="accent2"/>
              </a:buClr>
              <a:buFont typeface="+mj-lt"/>
              <a:buAutoNum type="arabicPeriod"/>
            </a:pPr>
            <a:r>
              <a:rPr lang="en-US" sz="2800" b="0" dirty="0">
                <a:solidFill>
                  <a:schemeClr val="tx1"/>
                </a:solidFill>
              </a:rPr>
              <a:t>People are respected as full partners in ministry. </a:t>
            </a:r>
          </a:p>
          <a:p>
            <a:pPr marL="514350" indent="-514350">
              <a:buClr>
                <a:schemeClr val="accent2"/>
              </a:buClr>
              <a:buFont typeface="+mj-lt"/>
              <a:buAutoNum type="arabicPeriod"/>
            </a:pPr>
            <a:r>
              <a:rPr lang="en-US" sz="2800" b="0" dirty="0">
                <a:solidFill>
                  <a:schemeClr val="tx1"/>
                </a:solidFill>
              </a:rPr>
              <a:t>The gifts, abilities, interests, and passions of people are honored. </a:t>
            </a:r>
          </a:p>
          <a:p>
            <a:pPr marL="514350" indent="-514350">
              <a:buClr>
                <a:schemeClr val="accent2"/>
              </a:buClr>
              <a:buFont typeface="+mj-lt"/>
              <a:buAutoNum type="arabicPeriod"/>
            </a:pPr>
            <a:r>
              <a:rPr lang="en-US" sz="2800" b="0" dirty="0">
                <a:solidFill>
                  <a:schemeClr val="tx1"/>
                </a:solidFill>
              </a:rPr>
              <a:t>People receive specialized training, resources, and support so that they can adequately perform their ministry, especially when the knowledge or skills involved are new to them. </a:t>
            </a:r>
          </a:p>
          <a:p>
            <a:pPr marL="514350" indent="-514350">
              <a:buClr>
                <a:schemeClr val="accent2"/>
              </a:buClr>
              <a:buFont typeface="+mj-lt"/>
              <a:buAutoNum type="arabicPeriod"/>
            </a:pPr>
            <a:r>
              <a:rPr lang="en-US" sz="2800" b="0" dirty="0">
                <a:solidFill>
                  <a:schemeClr val="tx1"/>
                </a:solidFill>
              </a:rPr>
              <a:t>People are appreciated and recognized for the value of their contributions to their ministry and to the church. </a:t>
            </a:r>
            <a:endParaRPr lang="en-US" sz="2800" b="0" kern="100" dirty="0">
              <a:solidFill>
                <a:schemeClr val="tx1"/>
              </a:solidFill>
              <a:effectLst/>
              <a:latin typeface="Aptos" panose="020B0004020202020204" pitchFamily="34" charset="0"/>
              <a:ea typeface="Arial" panose="020B0604020202020204" pitchFamily="34" charset="0"/>
              <a:cs typeface="Calibri (Body)"/>
            </a:endParaRPr>
          </a:p>
        </p:txBody>
      </p:sp>
    </p:spTree>
    <p:extLst>
      <p:ext uri="{BB962C8B-B14F-4D97-AF65-F5344CB8AC3E}">
        <p14:creationId xmlns:p14="http://schemas.microsoft.com/office/powerpoint/2010/main" val="94415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7B4E7-472F-6480-BDD5-861715B5B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48456-5539-590D-9A01-179BB0876F45}"/>
              </a:ext>
            </a:extLst>
          </p:cNvPr>
          <p:cNvSpPr>
            <a:spLocks noGrp="1"/>
          </p:cNvSpPr>
          <p:nvPr>
            <p:ph type="title" idx="4294967295"/>
          </p:nvPr>
        </p:nvSpPr>
        <p:spPr>
          <a:xfrm>
            <a:off x="838201" y="153192"/>
            <a:ext cx="10515600" cy="1325563"/>
          </a:xfrm>
        </p:spPr>
        <p:txBody>
          <a:bodyPr>
            <a:normAutofit/>
          </a:bodyPr>
          <a:lstStyle/>
          <a:p>
            <a:pPr algn="ctr"/>
            <a:r>
              <a:rPr lang="en-US" sz="4400" b="0" i="1" dirty="0">
                <a:latin typeface="Candara" panose="020E0502030303020204" pitchFamily="34" charset="0"/>
              </a:rPr>
              <a:t>Designing Programs &amp; Activities </a:t>
            </a:r>
            <a:endParaRPr lang="en-US" sz="4400" b="0" i="1" dirty="0">
              <a:solidFill>
                <a:srgbClr val="0F5391"/>
              </a:solidFill>
              <a:latin typeface="Candara" panose="020E0502030303020204" pitchFamily="34" charset="0"/>
            </a:endParaRPr>
          </a:p>
        </p:txBody>
      </p:sp>
      <p:sp>
        <p:nvSpPr>
          <p:cNvPr id="3" name="Content Placeholder 2">
            <a:extLst>
              <a:ext uri="{FF2B5EF4-FFF2-40B4-BE49-F238E27FC236}">
                <a16:creationId xmlns:a16="http://schemas.microsoft.com/office/drawing/2014/main" id="{53615104-F5AD-FFC6-84B4-5074587BDC65}"/>
              </a:ext>
            </a:extLst>
          </p:cNvPr>
          <p:cNvSpPr>
            <a:spLocks noGrp="1"/>
          </p:cNvSpPr>
          <p:nvPr>
            <p:ph idx="4294967295"/>
          </p:nvPr>
        </p:nvSpPr>
        <p:spPr>
          <a:xfrm>
            <a:off x="838200" y="1891145"/>
            <a:ext cx="10515600" cy="4163407"/>
          </a:xfrm>
        </p:spPr>
        <p:txBody>
          <a:bodyPr>
            <a:noAutofit/>
          </a:bodyPr>
          <a:lstStyle/>
          <a:p>
            <a:pPr marL="514350" indent="-514350">
              <a:buClr>
                <a:schemeClr val="accent2"/>
              </a:buClr>
              <a:buFont typeface="+mj-lt"/>
              <a:buAutoNum type="arabicPeriod"/>
            </a:pPr>
            <a:r>
              <a:rPr lang="en-US" sz="2800" b="0" dirty="0">
                <a:solidFill>
                  <a:schemeClr val="tx1"/>
                </a:solidFill>
              </a:rPr>
              <a:t>Identify the target audience and their needs, interests, concerns, life issues, religious needs. Connect to the results of family survey and listening sessions</a:t>
            </a:r>
          </a:p>
          <a:p>
            <a:pPr marL="514350" indent="-514350">
              <a:buClr>
                <a:schemeClr val="accent2"/>
              </a:buClr>
              <a:buFont typeface="+mj-lt"/>
              <a:buAutoNum type="arabicPeriod"/>
            </a:pPr>
            <a:r>
              <a:rPr lang="en-US" sz="2800" b="0" dirty="0">
                <a:solidFill>
                  <a:schemeClr val="tx1"/>
                </a:solidFill>
              </a:rPr>
              <a:t>Define the goals (or outcomes). </a:t>
            </a:r>
          </a:p>
          <a:p>
            <a:pPr marL="514350" indent="-514350">
              <a:buClr>
                <a:schemeClr val="accent2"/>
              </a:buClr>
              <a:buFont typeface="+mj-lt"/>
              <a:buAutoNum type="arabicPeriod"/>
            </a:pPr>
            <a:r>
              <a:rPr lang="en-US" sz="2800" b="0" dirty="0">
                <a:solidFill>
                  <a:schemeClr val="tx1"/>
                </a:solidFill>
              </a:rPr>
              <a:t>Develop the content for the program, activity, or resource. Create and/or curate the content. </a:t>
            </a:r>
          </a:p>
          <a:p>
            <a:pPr marL="514350" indent="-514350">
              <a:buClr>
                <a:schemeClr val="accent2"/>
              </a:buClr>
              <a:buFont typeface="+mj-lt"/>
              <a:buAutoNum type="arabicPeriod"/>
            </a:pPr>
            <a:r>
              <a:rPr lang="en-US" sz="2800" b="0" dirty="0">
                <a:solidFill>
                  <a:schemeClr val="tx1"/>
                </a:solidFill>
              </a:rPr>
              <a:t>Choose the one or more formats to offer the program or activity.</a:t>
            </a:r>
          </a:p>
        </p:txBody>
      </p:sp>
    </p:spTree>
    <p:extLst>
      <p:ext uri="{BB962C8B-B14F-4D97-AF65-F5344CB8AC3E}">
        <p14:creationId xmlns:p14="http://schemas.microsoft.com/office/powerpoint/2010/main" val="1870290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68E2-91AA-BC2E-1220-FA75A5935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FD0F4-316F-BB25-0CFE-E1CC482AF066}"/>
              </a:ext>
            </a:extLst>
          </p:cNvPr>
          <p:cNvSpPr>
            <a:spLocks noGrp="1"/>
          </p:cNvSpPr>
          <p:nvPr>
            <p:ph type="title" idx="4294967295"/>
          </p:nvPr>
        </p:nvSpPr>
        <p:spPr>
          <a:xfrm>
            <a:off x="730250" y="376968"/>
            <a:ext cx="10731500" cy="879475"/>
          </a:xfrm>
        </p:spPr>
        <p:txBody>
          <a:bodyPr>
            <a:normAutofit/>
          </a:bodyPr>
          <a:lstStyle/>
          <a:p>
            <a:pPr algn="ctr"/>
            <a:r>
              <a:rPr lang="en-US" sz="4400" b="0" i="1" dirty="0">
                <a:solidFill>
                  <a:srgbClr val="0F5391"/>
                </a:solidFill>
                <a:latin typeface="Candara" panose="020E0502030303020204" pitchFamily="34" charset="0"/>
              </a:rPr>
              <a:t>Leadership Development Process </a:t>
            </a:r>
          </a:p>
        </p:txBody>
      </p:sp>
      <p:sp>
        <p:nvSpPr>
          <p:cNvPr id="3" name="Content Placeholder 2">
            <a:extLst>
              <a:ext uri="{FF2B5EF4-FFF2-40B4-BE49-F238E27FC236}">
                <a16:creationId xmlns:a16="http://schemas.microsoft.com/office/drawing/2014/main" id="{75414CD5-A035-B783-3493-F90ADF2B910E}"/>
              </a:ext>
            </a:extLst>
          </p:cNvPr>
          <p:cNvSpPr>
            <a:spLocks noGrp="1"/>
          </p:cNvSpPr>
          <p:nvPr>
            <p:ph idx="4294967295"/>
          </p:nvPr>
        </p:nvSpPr>
        <p:spPr>
          <a:xfrm>
            <a:off x="504093" y="1426029"/>
            <a:ext cx="11183814" cy="4693417"/>
          </a:xfrm>
        </p:spPr>
        <p:txBody>
          <a:bodyPr>
            <a:noAutofit/>
          </a:bodyPr>
          <a:lstStyle/>
          <a:p>
            <a:pPr>
              <a:lnSpc>
                <a:spcPct val="100000"/>
              </a:lnSpc>
              <a:spcBef>
                <a:spcPts val="0"/>
              </a:spcBef>
            </a:pPr>
            <a:r>
              <a:rPr lang="en-US" sz="2000" b="0" dirty="0">
                <a:solidFill>
                  <a:schemeClr val="tx1"/>
                </a:solidFill>
              </a:rPr>
              <a:t>Step 1: Assess the way that you currently engage in identifying or calling, matching, preparing, and 	supporting volunteer leaders </a:t>
            </a:r>
          </a:p>
          <a:p>
            <a:pPr>
              <a:lnSpc>
                <a:spcPct val="100000"/>
              </a:lnSpc>
              <a:spcBef>
                <a:spcPts val="0"/>
              </a:spcBef>
            </a:pPr>
            <a:r>
              <a:rPr lang="en-US" sz="2000" b="0" dirty="0">
                <a:solidFill>
                  <a:schemeClr val="tx1"/>
                </a:solidFill>
              </a:rPr>
              <a:t>Step 2. Identify the ways that people can be engaged in the life and mission of the parish community, 	and create a </a:t>
            </a:r>
            <a:r>
              <a:rPr lang="en-US" sz="2000" b="0" i="1" dirty="0">
                <a:solidFill>
                  <a:schemeClr val="tx1"/>
                </a:solidFill>
              </a:rPr>
              <a:t>Ministries Gui</a:t>
            </a:r>
            <a:r>
              <a:rPr lang="en-US" sz="2000" b="0" dirty="0">
                <a:solidFill>
                  <a:schemeClr val="tx1"/>
                </a:solidFill>
              </a:rPr>
              <a:t>de.  </a:t>
            </a:r>
          </a:p>
          <a:p>
            <a:pPr>
              <a:lnSpc>
                <a:spcPct val="100000"/>
              </a:lnSpc>
              <a:spcBef>
                <a:spcPts val="0"/>
              </a:spcBef>
            </a:pPr>
            <a:r>
              <a:rPr lang="en-US" sz="2000" b="0" dirty="0">
                <a:solidFill>
                  <a:schemeClr val="tx1"/>
                </a:solidFill>
              </a:rPr>
              <a:t>Step 3. Develop a </a:t>
            </a:r>
            <a:r>
              <a:rPr lang="en-US" sz="2000" b="0" i="1" dirty="0">
                <a:solidFill>
                  <a:schemeClr val="tx1"/>
                </a:solidFill>
              </a:rPr>
              <a:t>Gifts Inventory</a:t>
            </a:r>
            <a:r>
              <a:rPr lang="en-US" sz="2000" b="0" dirty="0">
                <a:solidFill>
                  <a:schemeClr val="tx1"/>
                </a:solidFill>
              </a:rPr>
              <a:t> </a:t>
            </a:r>
          </a:p>
          <a:p>
            <a:pPr>
              <a:lnSpc>
                <a:spcPct val="100000"/>
              </a:lnSpc>
              <a:spcBef>
                <a:spcPts val="0"/>
              </a:spcBef>
            </a:pPr>
            <a:r>
              <a:rPr lang="en-US" sz="2000" b="0" dirty="0">
                <a:solidFill>
                  <a:schemeClr val="tx1"/>
                </a:solidFill>
              </a:rPr>
              <a:t>Step 4. Engage the community in identifying their gifts, experiences, passions, and interests using the 	</a:t>
            </a:r>
            <a:r>
              <a:rPr lang="en-US" sz="2000" b="0" i="1" dirty="0">
                <a:solidFill>
                  <a:schemeClr val="tx1"/>
                </a:solidFill>
              </a:rPr>
              <a:t>Gifts Inventory</a:t>
            </a:r>
            <a:r>
              <a:rPr lang="en-US" sz="2000" b="0" dirty="0">
                <a:solidFill>
                  <a:schemeClr val="tx1"/>
                </a:solidFill>
              </a:rPr>
              <a:t> and in finding ways to be involved using the </a:t>
            </a:r>
            <a:r>
              <a:rPr lang="en-US" sz="2000" b="0" i="1" dirty="0">
                <a:solidFill>
                  <a:schemeClr val="tx1"/>
                </a:solidFill>
              </a:rPr>
              <a:t>Ministries Guide</a:t>
            </a:r>
            <a:r>
              <a:rPr lang="en-US" sz="2000" b="0" dirty="0">
                <a:solidFill>
                  <a:schemeClr val="tx1"/>
                </a:solidFill>
              </a:rPr>
              <a:t>. </a:t>
            </a:r>
            <a:endParaRPr lang="en-US" sz="2000" b="0" kern="100" dirty="0">
              <a:solidFill>
                <a:schemeClr val="tx1"/>
              </a:solidFill>
              <a:effectLst/>
              <a:ea typeface="Arial" panose="020B0604020202020204" pitchFamily="34" charset="0"/>
              <a:cs typeface="Calibri (Body)"/>
            </a:endParaRPr>
          </a:p>
          <a:p>
            <a:pPr>
              <a:lnSpc>
                <a:spcPct val="100000"/>
              </a:lnSpc>
              <a:spcBef>
                <a:spcPts val="0"/>
              </a:spcBef>
            </a:pPr>
            <a:r>
              <a:rPr lang="en-US" sz="2000" b="0" dirty="0">
                <a:solidFill>
                  <a:schemeClr val="tx1"/>
                </a:solidFill>
              </a:rPr>
              <a:t>Step 5. Develop a system to inventory people’s gifts and match them with potential ministry 	leadership positions. </a:t>
            </a:r>
          </a:p>
          <a:p>
            <a:pPr>
              <a:lnSpc>
                <a:spcPct val="100000"/>
              </a:lnSpc>
              <a:spcBef>
                <a:spcPts val="0"/>
              </a:spcBef>
            </a:pPr>
            <a:r>
              <a:rPr lang="en-US" sz="2000" b="0" dirty="0">
                <a:solidFill>
                  <a:schemeClr val="tx1"/>
                </a:solidFill>
              </a:rPr>
              <a:t>Step 6. Meet with people (in-person, phone, video meeting) to interview them and match people with 	a ministry leadership position. </a:t>
            </a:r>
          </a:p>
          <a:p>
            <a:pPr>
              <a:lnSpc>
                <a:spcPct val="100000"/>
              </a:lnSpc>
              <a:spcBef>
                <a:spcPts val="0"/>
              </a:spcBef>
            </a:pPr>
            <a:r>
              <a:rPr lang="en-US" sz="2000" b="0" dirty="0">
                <a:solidFill>
                  <a:schemeClr val="tx1"/>
                </a:solidFill>
              </a:rPr>
              <a:t>Step 7. Prepare people for their ministry leadership role with specialized training and resources so 	that they can adequately perform their ministry </a:t>
            </a:r>
            <a:endParaRPr lang="en-US" sz="2000" b="0" kern="100" dirty="0">
              <a:solidFill>
                <a:schemeClr val="tx1"/>
              </a:solidFill>
              <a:ea typeface="Arial" panose="020B0604020202020204" pitchFamily="34" charset="0"/>
              <a:cs typeface="Calibri (Body)"/>
            </a:endParaRPr>
          </a:p>
          <a:p>
            <a:pPr>
              <a:lnSpc>
                <a:spcPct val="100000"/>
              </a:lnSpc>
              <a:spcBef>
                <a:spcPts val="0"/>
              </a:spcBef>
            </a:pPr>
            <a:r>
              <a:rPr lang="en-US" sz="2000" b="0" dirty="0">
                <a:solidFill>
                  <a:schemeClr val="tx1"/>
                </a:solidFill>
              </a:rPr>
              <a:t>Step 8. Support and encourage leaders continuously. </a:t>
            </a:r>
          </a:p>
        </p:txBody>
      </p:sp>
    </p:spTree>
    <p:extLst>
      <p:ext uri="{BB962C8B-B14F-4D97-AF65-F5344CB8AC3E}">
        <p14:creationId xmlns:p14="http://schemas.microsoft.com/office/powerpoint/2010/main" val="4243660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6DD02-D14C-D06D-E7A0-8AEEF3AD5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D0099-828B-0D57-B9DA-1D41FCA4FD27}"/>
              </a:ext>
            </a:extLst>
          </p:cNvPr>
          <p:cNvSpPr>
            <a:spLocks noGrp="1"/>
          </p:cNvSpPr>
          <p:nvPr>
            <p:ph type="title" idx="4294967295"/>
          </p:nvPr>
        </p:nvSpPr>
        <p:spPr>
          <a:xfrm>
            <a:off x="730250" y="376968"/>
            <a:ext cx="10731500" cy="879475"/>
          </a:xfrm>
        </p:spPr>
        <p:txBody>
          <a:bodyPr>
            <a:normAutofit/>
          </a:bodyPr>
          <a:lstStyle/>
          <a:p>
            <a:pPr algn="ctr"/>
            <a:r>
              <a:rPr lang="en-US" sz="4400" b="0" i="1" dirty="0">
                <a:solidFill>
                  <a:srgbClr val="0F5391"/>
                </a:solidFill>
                <a:latin typeface="Candara" panose="020E0502030303020204" pitchFamily="34" charset="0"/>
              </a:rPr>
              <a:t>Mentoring New Leaders</a:t>
            </a:r>
          </a:p>
        </p:txBody>
      </p:sp>
      <p:sp>
        <p:nvSpPr>
          <p:cNvPr id="3" name="Content Placeholder 2">
            <a:extLst>
              <a:ext uri="{FF2B5EF4-FFF2-40B4-BE49-F238E27FC236}">
                <a16:creationId xmlns:a16="http://schemas.microsoft.com/office/drawing/2014/main" id="{D21014E1-799F-79EB-9CA5-B48D3D260849}"/>
              </a:ext>
            </a:extLst>
          </p:cNvPr>
          <p:cNvSpPr>
            <a:spLocks noGrp="1"/>
          </p:cNvSpPr>
          <p:nvPr>
            <p:ph idx="4294967295"/>
          </p:nvPr>
        </p:nvSpPr>
        <p:spPr>
          <a:xfrm>
            <a:off x="504093" y="1491343"/>
            <a:ext cx="11183814" cy="4628103"/>
          </a:xfrm>
        </p:spPr>
        <p:txBody>
          <a:bodyPr>
            <a:noAutofit/>
          </a:bodyPr>
          <a:lstStyle/>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Identify and invite people into leadership.</a:t>
            </a:r>
          </a:p>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Match people with jobs. </a:t>
            </a:r>
          </a:p>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Identify mentors.</a:t>
            </a:r>
          </a:p>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Match mentors and new leaders. </a:t>
            </a:r>
          </a:p>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New leaders participate in training, rehearsal meetings, and programs.</a:t>
            </a:r>
          </a:p>
          <a:p>
            <a:pPr marL="622935" indent="-582930">
              <a:buClr>
                <a:srgbClr val="CC0000"/>
              </a:buClr>
              <a:buFont typeface="Wingdings" pitchFamily="2" charset="2"/>
              <a:buChar char="ü"/>
            </a:pPr>
            <a:r>
              <a:rPr lang="en-US" altLang="en-US" sz="2400" b="0" dirty="0">
                <a:solidFill>
                  <a:schemeClr val="tx1"/>
                </a:solidFill>
                <a:cs typeface="Calibri" panose="020F0502020204030204" pitchFamily="34" charset="0"/>
              </a:rPr>
              <a:t>Gradually over the year give the new leaders more responsibility. </a:t>
            </a:r>
            <a:endParaRPr lang="en-US" altLang="en-US"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3342656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0937-B493-FB95-803D-CBEFED0D38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CA4B95C-BB9C-53E8-758E-60344A4551D3}"/>
              </a:ext>
            </a:extLst>
          </p:cNvPr>
          <p:cNvSpPr txBox="1"/>
          <p:nvPr/>
        </p:nvSpPr>
        <p:spPr>
          <a:xfrm>
            <a:off x="4893365" y="1905506"/>
            <a:ext cx="6539947" cy="830997"/>
          </a:xfrm>
          <a:prstGeom prst="rect">
            <a:avLst/>
          </a:prstGeom>
          <a:noFill/>
        </p:spPr>
        <p:txBody>
          <a:bodyPr wrap="squar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9. Evaluation Tools</a:t>
            </a:r>
          </a:p>
        </p:txBody>
      </p:sp>
    </p:spTree>
    <p:extLst>
      <p:ext uri="{BB962C8B-B14F-4D97-AF65-F5344CB8AC3E}">
        <p14:creationId xmlns:p14="http://schemas.microsoft.com/office/powerpoint/2010/main" val="268660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68E2-91AA-BC2E-1220-FA75A5935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3FD0F4-316F-BB25-0CFE-E1CC482AF066}"/>
              </a:ext>
            </a:extLst>
          </p:cNvPr>
          <p:cNvSpPr>
            <a:spLocks noGrp="1"/>
          </p:cNvSpPr>
          <p:nvPr>
            <p:ph type="title" idx="4294967295"/>
          </p:nvPr>
        </p:nvSpPr>
        <p:spPr>
          <a:xfrm>
            <a:off x="730250" y="159254"/>
            <a:ext cx="10731500" cy="879475"/>
          </a:xfrm>
        </p:spPr>
        <p:txBody>
          <a:bodyPr/>
          <a:lstStyle/>
          <a:p>
            <a:pPr algn="ctr"/>
            <a:r>
              <a:rPr lang="en-US" sz="4000" b="0" i="1" dirty="0">
                <a:solidFill>
                  <a:srgbClr val="0F5391"/>
                </a:solidFill>
                <a:latin typeface="Candara" panose="020E0502030303020204" pitchFamily="34" charset="0"/>
              </a:rPr>
              <a:t>Tools </a:t>
            </a:r>
          </a:p>
        </p:txBody>
      </p:sp>
      <p:sp>
        <p:nvSpPr>
          <p:cNvPr id="3" name="Content Placeholder 2">
            <a:extLst>
              <a:ext uri="{FF2B5EF4-FFF2-40B4-BE49-F238E27FC236}">
                <a16:creationId xmlns:a16="http://schemas.microsoft.com/office/drawing/2014/main" id="{75414CD5-A035-B783-3493-F90ADF2B910E}"/>
              </a:ext>
            </a:extLst>
          </p:cNvPr>
          <p:cNvSpPr>
            <a:spLocks noGrp="1"/>
          </p:cNvSpPr>
          <p:nvPr>
            <p:ph idx="4294967295"/>
          </p:nvPr>
        </p:nvSpPr>
        <p:spPr>
          <a:xfrm>
            <a:off x="504093" y="1038729"/>
            <a:ext cx="11183814" cy="5080717"/>
          </a:xfrm>
        </p:spPr>
        <p:txBody>
          <a:bodyPr>
            <a:noAutofit/>
          </a:bodyPr>
          <a:lstStyle/>
          <a:p>
            <a:pPr>
              <a:lnSpc>
                <a:spcPct val="100000"/>
              </a:lnSpc>
              <a:spcBef>
                <a:spcPts val="0"/>
              </a:spcBef>
            </a:pPr>
            <a:r>
              <a:rPr lang="en-US" sz="2400" b="0" dirty="0">
                <a:solidFill>
                  <a:schemeClr val="tx1"/>
                </a:solidFill>
              </a:rPr>
              <a:t>Some of the more popular methods for conducting an evaluation include: </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Conducting interviews with selected participants</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Conducting focus groups of ten to twelve participants</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Designing and disseminating a survey with structured-response evaluation questions and open-ended questions using Survey Monkey or Google Forms</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Conducting a poll or survey on Facebook or conducting a chat on Facebook at a set time to solicit feedback</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Inviting people to upload a photo, story, or video to Facebook or Instagram describing the experience of participating in the program or describing what they learned</a:t>
            </a:r>
          </a:p>
          <a:p>
            <a:pPr marL="342900" lvl="0" indent="-342900">
              <a:lnSpc>
                <a:spcPct val="100000"/>
              </a:lnSpc>
              <a:spcBef>
                <a:spcPts val="0"/>
              </a:spcBef>
              <a:buClr>
                <a:schemeClr val="accent2"/>
              </a:buClr>
              <a:buFont typeface="Wingdings" pitchFamily="2" charset="2"/>
              <a:buChar char="ü"/>
            </a:pPr>
            <a:r>
              <a:rPr lang="en-US" sz="2400" b="0" dirty="0">
                <a:solidFill>
                  <a:schemeClr val="tx1"/>
                </a:solidFill>
              </a:rPr>
              <a:t>Inviting people to create a video describing their experience, using a couple of prepared questions, and then posting the videos to your church’s YouTube channel and/or uploading them to your church website</a:t>
            </a:r>
          </a:p>
        </p:txBody>
      </p:sp>
    </p:spTree>
    <p:extLst>
      <p:ext uri="{BB962C8B-B14F-4D97-AF65-F5344CB8AC3E}">
        <p14:creationId xmlns:p14="http://schemas.microsoft.com/office/powerpoint/2010/main" val="3762957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1087-9789-B316-D159-D6EE364C9A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5FA50BF-F61A-4F6A-5F6A-2B13C48E7916}"/>
              </a:ext>
            </a:extLst>
          </p:cNvPr>
          <p:cNvSpPr txBox="1"/>
          <p:nvPr/>
        </p:nvSpPr>
        <p:spPr>
          <a:xfrm>
            <a:off x="2073195" y="2843858"/>
            <a:ext cx="8045664" cy="1569660"/>
          </a:xfrm>
          <a:prstGeom prst="rect">
            <a:avLst/>
          </a:prstGeom>
          <a:noFill/>
        </p:spPr>
        <p:txBody>
          <a:bodyPr wrap="none" rtlCol="0">
            <a:spAutoFit/>
          </a:bodyPr>
          <a:lstStyle/>
          <a:p>
            <a:pPr algn="ctr"/>
            <a:r>
              <a:rPr lang="en-US" sz="4800" dirty="0">
                <a:solidFill>
                  <a:schemeClr val="accent4"/>
                </a:solidFill>
                <a:effectLst>
                  <a:glow rad="63500">
                    <a:schemeClr val="bg1">
                      <a:alpha val="40000"/>
                    </a:schemeClr>
                  </a:glow>
                </a:effectLst>
                <a:latin typeface="Candara" panose="020E0502030303020204" pitchFamily="34" charset="0"/>
              </a:rPr>
              <a:t>Catholic Families Workshop #3</a:t>
            </a:r>
          </a:p>
          <a:p>
            <a:pPr algn="ctr"/>
            <a:r>
              <a:rPr lang="en-US" sz="4800" dirty="0">
                <a:solidFill>
                  <a:schemeClr val="accent4"/>
                </a:solidFill>
                <a:effectLst>
                  <a:glow rad="63500">
                    <a:schemeClr val="bg1">
                      <a:alpha val="40000"/>
                    </a:schemeClr>
                  </a:glow>
                </a:effectLst>
                <a:latin typeface="Candara" panose="020E0502030303020204" pitchFamily="34" charset="0"/>
              </a:rPr>
              <a:t>Design Toolkit</a:t>
            </a:r>
          </a:p>
        </p:txBody>
      </p:sp>
    </p:spTree>
    <p:extLst>
      <p:ext uri="{BB962C8B-B14F-4D97-AF65-F5344CB8AC3E}">
        <p14:creationId xmlns:p14="http://schemas.microsoft.com/office/powerpoint/2010/main" val="39528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1EFC7-EF9B-52F4-E139-ABA8B0E677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5F8B3-1A91-4D9F-4A13-68AE5B232412}"/>
              </a:ext>
            </a:extLst>
          </p:cNvPr>
          <p:cNvSpPr>
            <a:spLocks noGrp="1"/>
          </p:cNvSpPr>
          <p:nvPr>
            <p:ph type="title" idx="4294967295"/>
          </p:nvPr>
        </p:nvSpPr>
        <p:spPr>
          <a:xfrm>
            <a:off x="648493" y="165718"/>
            <a:ext cx="10895013" cy="1325563"/>
          </a:xfrm>
        </p:spPr>
        <p:txBody>
          <a:bodyPr>
            <a:normAutofit/>
          </a:bodyPr>
          <a:lstStyle/>
          <a:p>
            <a:pPr algn="ctr"/>
            <a:r>
              <a:rPr lang="en-US" sz="4400" b="0" i="1" dirty="0">
                <a:latin typeface="Candara" panose="020E0502030303020204" pitchFamily="34" charset="0"/>
              </a:rPr>
              <a:t>Designing Programs &amp; Activities </a:t>
            </a:r>
            <a:endParaRPr lang="en-US" sz="4400" b="0" i="1" dirty="0">
              <a:solidFill>
                <a:srgbClr val="0F5391"/>
              </a:solidFill>
              <a:latin typeface="Candara" panose="020E0502030303020204" pitchFamily="34" charset="0"/>
            </a:endParaRPr>
          </a:p>
        </p:txBody>
      </p:sp>
      <p:sp>
        <p:nvSpPr>
          <p:cNvPr id="3" name="Content Placeholder 2">
            <a:extLst>
              <a:ext uri="{FF2B5EF4-FFF2-40B4-BE49-F238E27FC236}">
                <a16:creationId xmlns:a16="http://schemas.microsoft.com/office/drawing/2014/main" id="{E649ABC1-1E2F-815F-E021-CC763FAA1EF6}"/>
              </a:ext>
            </a:extLst>
          </p:cNvPr>
          <p:cNvSpPr>
            <a:spLocks noGrp="1"/>
          </p:cNvSpPr>
          <p:nvPr>
            <p:ph idx="4294967295"/>
          </p:nvPr>
        </p:nvSpPr>
        <p:spPr>
          <a:xfrm>
            <a:off x="838200" y="1631373"/>
            <a:ext cx="10515600" cy="4423179"/>
          </a:xfrm>
        </p:spPr>
        <p:txBody>
          <a:bodyPr>
            <a:noAutofit/>
          </a:bodyPr>
          <a:lstStyle/>
          <a:p>
            <a:pPr marL="457200" indent="-457200">
              <a:lnSpc>
                <a:spcPct val="100000"/>
              </a:lnSpc>
              <a:spcBef>
                <a:spcPts val="0"/>
              </a:spcBef>
              <a:buClr>
                <a:schemeClr val="accent2"/>
              </a:buClr>
              <a:buFont typeface="+mj-lt"/>
              <a:buAutoNum type="arabicPeriod" startAt="5"/>
            </a:pPr>
            <a:r>
              <a:rPr lang="en-US" sz="2400" b="0" dirty="0">
                <a:solidFill>
                  <a:schemeClr val="tx1"/>
                </a:solidFill>
              </a:rPr>
              <a:t>Schedule the programs or activities – timeline, dates, times</a:t>
            </a:r>
          </a:p>
          <a:p>
            <a:pPr marL="457200" indent="-457200">
              <a:lnSpc>
                <a:spcPct val="100000"/>
              </a:lnSpc>
              <a:spcBef>
                <a:spcPts val="0"/>
              </a:spcBef>
              <a:buClr>
                <a:schemeClr val="accent2"/>
              </a:buClr>
              <a:buFont typeface="+mj-lt"/>
              <a:buAutoNum type="arabicPeriod" startAt="5"/>
            </a:pPr>
            <a:r>
              <a:rPr lang="en-US" sz="2400" b="0" dirty="0">
                <a:solidFill>
                  <a:schemeClr val="tx1"/>
                </a:solidFill>
              </a:rPr>
              <a:t>Find leaders: Who do you need? How will you invite? How will you prepare them? </a:t>
            </a:r>
          </a:p>
          <a:p>
            <a:pPr marL="457200" indent="-457200">
              <a:lnSpc>
                <a:spcPct val="100000"/>
              </a:lnSpc>
              <a:spcBef>
                <a:spcPts val="0"/>
              </a:spcBef>
              <a:buClr>
                <a:schemeClr val="accent2"/>
              </a:buClr>
              <a:buFont typeface="+mj-lt"/>
              <a:buAutoNum type="arabicPeriod" startAt="5"/>
            </a:pPr>
            <a:r>
              <a:rPr lang="en-US" sz="2400" b="0" dirty="0">
                <a:solidFill>
                  <a:schemeClr val="tx1"/>
                </a:solidFill>
              </a:rPr>
              <a:t>Identify additional resources and the costs to implement the program or activity. </a:t>
            </a:r>
          </a:p>
          <a:p>
            <a:pPr marL="457200" indent="-457200">
              <a:lnSpc>
                <a:spcPct val="100000"/>
              </a:lnSpc>
              <a:spcBef>
                <a:spcPts val="0"/>
              </a:spcBef>
              <a:buClr>
                <a:schemeClr val="accent2"/>
              </a:buClr>
              <a:buFont typeface="+mj-lt"/>
              <a:buAutoNum type="arabicPeriod" startAt="5"/>
            </a:pPr>
            <a:r>
              <a:rPr lang="en-US" sz="2400" b="0" dirty="0">
                <a:solidFill>
                  <a:schemeClr val="tx1"/>
                </a:solidFill>
              </a:rPr>
              <a:t>Promote the program or activity: Determine what approaches and media you will use. </a:t>
            </a:r>
          </a:p>
          <a:p>
            <a:pPr marL="457200" indent="-457200">
              <a:lnSpc>
                <a:spcPct val="100000"/>
              </a:lnSpc>
              <a:spcBef>
                <a:spcPts val="0"/>
              </a:spcBef>
              <a:buClr>
                <a:schemeClr val="accent2"/>
              </a:buClr>
              <a:buFont typeface="+mj-lt"/>
              <a:buAutoNum type="arabicPeriod" startAt="5"/>
            </a:pPr>
            <a:r>
              <a:rPr lang="en-US" sz="2400" b="0" dirty="0">
                <a:solidFill>
                  <a:schemeClr val="tx1"/>
                </a:solidFill>
              </a:rPr>
              <a:t>Determine how to evaluate the program or activity.</a:t>
            </a:r>
          </a:p>
        </p:txBody>
      </p:sp>
    </p:spTree>
    <p:extLst>
      <p:ext uri="{BB962C8B-B14F-4D97-AF65-F5344CB8AC3E}">
        <p14:creationId xmlns:p14="http://schemas.microsoft.com/office/powerpoint/2010/main" val="9203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292B-EE88-6C7E-8BD7-A51D2AF45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A02A0-D8F2-1FB8-334A-BB13DB94599E}"/>
              </a:ext>
            </a:extLst>
          </p:cNvPr>
          <p:cNvSpPr>
            <a:spLocks noGrp="1"/>
          </p:cNvSpPr>
          <p:nvPr>
            <p:ph type="title" idx="4294967295"/>
          </p:nvPr>
        </p:nvSpPr>
        <p:spPr>
          <a:xfrm>
            <a:off x="753979" y="466725"/>
            <a:ext cx="10625221" cy="717550"/>
          </a:xfrm>
        </p:spPr>
        <p:txBody>
          <a:bodyPr>
            <a:normAutofit/>
          </a:bodyPr>
          <a:lstStyle/>
          <a:p>
            <a:pPr algn="ctr"/>
            <a:r>
              <a:rPr lang="en-US" sz="4400" b="0" i="1" dirty="0">
                <a:latin typeface="Candara" panose="020E0502030303020204" pitchFamily="34" charset="0"/>
              </a:rPr>
              <a:t>Piloting Projects</a:t>
            </a:r>
          </a:p>
        </p:txBody>
      </p:sp>
      <p:sp>
        <p:nvSpPr>
          <p:cNvPr id="3" name="Content Placeholder 2">
            <a:extLst>
              <a:ext uri="{FF2B5EF4-FFF2-40B4-BE49-F238E27FC236}">
                <a16:creationId xmlns:a16="http://schemas.microsoft.com/office/drawing/2014/main" id="{DFEB6A55-2131-CF0B-A8A1-832F98C055C4}"/>
              </a:ext>
            </a:extLst>
          </p:cNvPr>
          <p:cNvSpPr>
            <a:spLocks noGrp="1"/>
          </p:cNvSpPr>
          <p:nvPr>
            <p:ph idx="4294967295"/>
          </p:nvPr>
        </p:nvSpPr>
        <p:spPr>
          <a:xfrm>
            <a:off x="753979" y="1292087"/>
            <a:ext cx="10809130" cy="4929809"/>
          </a:xfrm>
        </p:spPr>
        <p:txBody>
          <a:bodyPr>
            <a:normAutofit fontScale="92500" lnSpcReduction="10000"/>
          </a:bodyPr>
          <a:lstStyle/>
          <a:p>
            <a:pPr>
              <a:lnSpc>
                <a:spcPct val="110000"/>
              </a:lnSpc>
              <a:spcBef>
                <a:spcPts val="0"/>
              </a:spcBef>
              <a:spcAft>
                <a:spcPts val="1200"/>
              </a:spcAft>
            </a:pPr>
            <a:r>
              <a:rPr lang="en-US" sz="2400" b="1" i="1" dirty="0"/>
              <a:t>How can you pilot the new projects/initiatives, engage people in them, obtain feedback on people’s experience, and revise/update the designs to engage more people (scale it up)? </a:t>
            </a:r>
            <a:endParaRPr lang="en-US" sz="2400" dirty="0"/>
          </a:p>
          <a:p>
            <a:pPr marR="0">
              <a:lnSpc>
                <a:spcPct val="110000"/>
              </a:lnSpc>
              <a:spcBef>
                <a:spcPts val="0"/>
              </a:spcBef>
              <a:spcAft>
                <a:spcPts val="1200"/>
              </a:spcAft>
              <a:buNone/>
            </a:pPr>
            <a:r>
              <a:rPr lang="en-US" sz="2400" b="0" dirty="0">
                <a:solidFill>
                  <a:schemeClr val="tx1"/>
                </a:solidFill>
                <a:effectLst/>
                <a:ea typeface="Yu Gothic" panose="020B0400000000000000" pitchFamily="34" charset="-128"/>
                <a:cs typeface="Times New Roman" panose="02020603050405020304" pitchFamily="18" charset="0"/>
              </a:rPr>
              <a:t>Conduct a pilot of the new initiative with a smaller group of your target audience. </a:t>
            </a:r>
          </a:p>
          <a:p>
            <a:pPr marR="0">
              <a:lnSpc>
                <a:spcPct val="110000"/>
              </a:lnSpc>
              <a:spcBef>
                <a:spcPts val="0"/>
              </a:spcBef>
              <a:spcAft>
                <a:spcPts val="1200"/>
              </a:spcAft>
              <a:buNone/>
            </a:pPr>
            <a:r>
              <a:rPr lang="en-US" sz="2400" b="0" dirty="0">
                <a:solidFill>
                  <a:schemeClr val="tx1"/>
                </a:solidFill>
                <a:effectLst/>
                <a:ea typeface="Yu Gothic" panose="020B0400000000000000" pitchFamily="34" charset="-128"/>
                <a:cs typeface="Times New Roman" panose="02020603050405020304" pitchFamily="18" charset="0"/>
              </a:rPr>
              <a:t>Piloting your new initiative with a “soft opening,” similar to what new businesses do, so that you can work-out the “bugs” in the activity. Select a segment of your target audience to test-out the new initiative. </a:t>
            </a:r>
          </a:p>
          <a:p>
            <a:pPr marR="0">
              <a:lnSpc>
                <a:spcPct val="110000"/>
              </a:lnSpc>
              <a:spcBef>
                <a:spcPts val="0"/>
              </a:spcBef>
              <a:spcAft>
                <a:spcPts val="1200"/>
              </a:spcAft>
            </a:pPr>
            <a:r>
              <a:rPr lang="en-US" sz="2400" b="0" dirty="0">
                <a:solidFill>
                  <a:schemeClr val="tx1"/>
                </a:solidFill>
                <a:effectLst/>
                <a:ea typeface="Yu Gothic" panose="020B0400000000000000" pitchFamily="34" charset="-128"/>
                <a:cs typeface="Times New Roman" panose="02020603050405020304" pitchFamily="18" charset="0"/>
              </a:rPr>
              <a:t>Discover the small wins from the prototype experience so that success does not feel distant to the team. Celebrate the small wins so that your team builds confidence and develops an innovation mindset.</a:t>
            </a:r>
          </a:p>
          <a:p>
            <a:pPr marR="0">
              <a:lnSpc>
                <a:spcPct val="110000"/>
              </a:lnSpc>
              <a:spcBef>
                <a:spcPts val="0"/>
              </a:spcBef>
              <a:spcAft>
                <a:spcPts val="1200"/>
              </a:spcAft>
            </a:pPr>
            <a:r>
              <a:rPr lang="en-US" sz="2400" b="0" dirty="0">
                <a:solidFill>
                  <a:schemeClr val="tx1"/>
                </a:solidFill>
                <a:effectLst/>
                <a:ea typeface="Yu Gothic" panose="020B0400000000000000" pitchFamily="34" charset="-128"/>
                <a:cs typeface="Times New Roman" panose="02020603050405020304" pitchFamily="18" charset="0"/>
              </a:rPr>
              <a:t>Evaluate the project, revise it based on feedback, and then scale it to engage a wider audience. </a:t>
            </a:r>
          </a:p>
          <a:p>
            <a:pPr marR="0">
              <a:lnSpc>
                <a:spcPct val="110000"/>
              </a:lnSpc>
              <a:spcBef>
                <a:spcPts val="0"/>
              </a:spcBef>
              <a:spcAft>
                <a:spcPts val="1200"/>
              </a:spcAft>
              <a:buNone/>
            </a:pPr>
            <a:endParaRPr lang="en-US" sz="2400" b="0" dirty="0">
              <a:solidFill>
                <a:schemeClr val="tx1"/>
              </a:solidFill>
              <a:effectLst/>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93747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B2DF-DE0F-B4E4-5418-735B7A7E1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D9AA4-FCCB-62D4-EE75-1BDAB32AF951}"/>
              </a:ext>
            </a:extLst>
          </p:cNvPr>
          <p:cNvSpPr>
            <a:spLocks noGrp="1"/>
          </p:cNvSpPr>
          <p:nvPr>
            <p:ph type="title" idx="4294967295"/>
          </p:nvPr>
        </p:nvSpPr>
        <p:spPr>
          <a:xfrm>
            <a:off x="5898592" y="604295"/>
            <a:ext cx="5582207" cy="1277845"/>
          </a:xfrm>
        </p:spPr>
        <p:txBody>
          <a:bodyPr>
            <a:normAutofit/>
          </a:bodyPr>
          <a:lstStyle/>
          <a:p>
            <a:pPr algn="ctr"/>
            <a:r>
              <a:rPr lang="en-US" sz="4400" b="0" i="1" dirty="0">
                <a:latin typeface="Candara" panose="020E0502030303020204" pitchFamily="34" charset="0"/>
              </a:rPr>
              <a:t>Getting Feedback</a:t>
            </a:r>
            <a:endParaRPr lang="en-US" sz="4400" b="0" i="1" dirty="0">
              <a:solidFill>
                <a:schemeClr val="tx2">
                  <a:lumMod val="50000"/>
                  <a:lumOff val="50000"/>
                </a:schemeClr>
              </a:solidFill>
              <a:latin typeface="Candara" panose="020E0502030303020204" pitchFamily="34" charset="0"/>
            </a:endParaRPr>
          </a:p>
        </p:txBody>
      </p:sp>
      <p:sp>
        <p:nvSpPr>
          <p:cNvPr id="3" name="Content Placeholder 2">
            <a:extLst>
              <a:ext uri="{FF2B5EF4-FFF2-40B4-BE49-F238E27FC236}">
                <a16:creationId xmlns:a16="http://schemas.microsoft.com/office/drawing/2014/main" id="{C4BE4838-6A08-2F88-4F0B-2A4B416F3E70}"/>
              </a:ext>
            </a:extLst>
          </p:cNvPr>
          <p:cNvSpPr>
            <a:spLocks noGrp="1"/>
          </p:cNvSpPr>
          <p:nvPr>
            <p:ph idx="4294967295"/>
          </p:nvPr>
        </p:nvSpPr>
        <p:spPr>
          <a:xfrm>
            <a:off x="5803900" y="2247900"/>
            <a:ext cx="5676899" cy="3893339"/>
          </a:xfrm>
        </p:spPr>
        <p:txBody>
          <a:bodyPr>
            <a:noAutofit/>
          </a:bodyPr>
          <a:lstStyle/>
          <a:p>
            <a:pPr>
              <a:lnSpc>
                <a:spcPct val="100000"/>
              </a:lnSpc>
              <a:spcBef>
                <a:spcPts val="0"/>
              </a:spcBef>
              <a:spcAft>
                <a:spcPts val="600"/>
              </a:spcAft>
            </a:pPr>
            <a:r>
              <a:rPr lang="en-US" sz="2800" b="0" dirty="0">
                <a:solidFill>
                  <a:schemeClr val="tx1"/>
                </a:solidFill>
              </a:rPr>
              <a:t>Use a Feedback Capture Grid to facilitate feedback from the participants about their experience of the project. The Grid helps you be systematic about feedback, and more intentional about capturing thoughts in the four different areas.</a:t>
            </a:r>
          </a:p>
        </p:txBody>
      </p:sp>
      <p:pic>
        <p:nvPicPr>
          <p:cNvPr id="4" name="Picture 3" descr="Feedback Capture Grid.pdf">
            <a:extLst>
              <a:ext uri="{FF2B5EF4-FFF2-40B4-BE49-F238E27FC236}">
                <a16:creationId xmlns:a16="http://schemas.microsoft.com/office/drawing/2014/main" id="{F133F854-B3BB-97AE-22E2-9A77AF22C051}"/>
              </a:ext>
            </a:extLst>
          </p:cNvPr>
          <p:cNvPicPr>
            <a:picLocks noChangeAspect="1"/>
          </p:cNvPicPr>
          <p:nvPr/>
        </p:nvPicPr>
        <p:blipFill rotWithShape="1">
          <a:blip r:embed="rId2">
            <a:extLst>
              <a:ext uri="{28A0092B-C50C-407E-A947-70E740481C1C}">
                <a14:useLocalDpi xmlns:a14="http://schemas.microsoft.com/office/drawing/2010/main" val="0"/>
              </a:ext>
            </a:extLst>
          </a:blip>
          <a:srcRect l="8641" t="3333" r="9345" b="20017"/>
          <a:stretch/>
        </p:blipFill>
        <p:spPr>
          <a:xfrm>
            <a:off x="491290" y="274095"/>
            <a:ext cx="4817311" cy="582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4906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D222D-7A1D-D1D6-CFE1-E3E70A7FF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D4991-8BC5-4718-6696-3D66ED514AB5}"/>
              </a:ext>
            </a:extLst>
          </p:cNvPr>
          <p:cNvSpPr>
            <a:spLocks noGrp="1"/>
          </p:cNvSpPr>
          <p:nvPr>
            <p:ph type="title" idx="4294967295"/>
          </p:nvPr>
        </p:nvSpPr>
        <p:spPr>
          <a:xfrm>
            <a:off x="753979" y="185195"/>
            <a:ext cx="10625221" cy="1277845"/>
          </a:xfrm>
        </p:spPr>
        <p:txBody>
          <a:bodyPr>
            <a:normAutofit/>
          </a:bodyPr>
          <a:lstStyle/>
          <a:p>
            <a:pPr algn="ctr"/>
            <a:r>
              <a:rPr lang="en-US" sz="4400" b="0" i="1" dirty="0">
                <a:latin typeface="Candara" panose="020E0502030303020204" pitchFamily="34" charset="0"/>
              </a:rPr>
              <a:t>Getting Feedback</a:t>
            </a:r>
            <a:endParaRPr lang="en-US" sz="4400" b="0" i="1" dirty="0">
              <a:solidFill>
                <a:schemeClr val="tx2">
                  <a:lumMod val="50000"/>
                  <a:lumOff val="50000"/>
                </a:schemeClr>
              </a:solidFill>
              <a:latin typeface="Candara" panose="020E0502030303020204" pitchFamily="34" charset="0"/>
            </a:endParaRPr>
          </a:p>
        </p:txBody>
      </p:sp>
      <p:graphicFrame>
        <p:nvGraphicFramePr>
          <p:cNvPr id="4" name="Content Placeholder 3">
            <a:extLst>
              <a:ext uri="{FF2B5EF4-FFF2-40B4-BE49-F238E27FC236}">
                <a16:creationId xmlns:a16="http://schemas.microsoft.com/office/drawing/2014/main" id="{7E26ABD5-6A8B-88AC-94F6-484BE7647C7D}"/>
              </a:ext>
            </a:extLst>
          </p:cNvPr>
          <p:cNvGraphicFramePr>
            <a:graphicFrameLocks noGrp="1"/>
          </p:cNvGraphicFramePr>
          <p:nvPr>
            <p:ph idx="4294967295"/>
            <p:extLst>
              <p:ext uri="{D42A27DB-BD31-4B8C-83A1-F6EECF244321}">
                <p14:modId xmlns:p14="http://schemas.microsoft.com/office/powerpoint/2010/main" val="2110702191"/>
              </p:ext>
            </p:extLst>
          </p:nvPr>
        </p:nvGraphicFramePr>
        <p:xfrm>
          <a:off x="838200" y="1825624"/>
          <a:ext cx="10515600" cy="2852702"/>
        </p:xfrm>
        <a:graphic>
          <a:graphicData uri="http://schemas.openxmlformats.org/drawingml/2006/table">
            <a:tbl>
              <a:tblPr firstRow="1" bandRow="1">
                <a:tableStyleId>{16D9F66E-5EB9-4882-86FB-DCBF35E3C3E4}</a:tableStyleId>
              </a:tblPr>
              <a:tblGrid>
                <a:gridCol w="5257800">
                  <a:extLst>
                    <a:ext uri="{9D8B030D-6E8A-4147-A177-3AD203B41FA5}">
                      <a16:colId xmlns:a16="http://schemas.microsoft.com/office/drawing/2014/main" val="2483484743"/>
                    </a:ext>
                  </a:extLst>
                </a:gridCol>
                <a:gridCol w="5257800">
                  <a:extLst>
                    <a:ext uri="{9D8B030D-6E8A-4147-A177-3AD203B41FA5}">
                      <a16:colId xmlns:a16="http://schemas.microsoft.com/office/drawing/2014/main" val="2699164763"/>
                    </a:ext>
                  </a:extLst>
                </a:gridCol>
              </a:tblGrid>
              <a:tr h="1426351">
                <a:tc>
                  <a:txBody>
                    <a:bodyPr/>
                    <a:lstStyle/>
                    <a:p>
                      <a:pPr algn="ctr"/>
                      <a:r>
                        <a:rPr lang="en-US" sz="2400" b="1" kern="1200" dirty="0">
                          <a:solidFill>
                            <a:schemeClr val="tx1"/>
                          </a:solidFill>
                          <a:effectLst/>
                        </a:rPr>
                        <a:t>+</a:t>
                      </a:r>
                    </a:p>
                    <a:p>
                      <a:pPr algn="ctr"/>
                      <a:r>
                        <a:rPr lang="en-US" sz="2400" b="1" kern="1200" dirty="0">
                          <a:solidFill>
                            <a:schemeClr val="tx1"/>
                          </a:solidFill>
                          <a:effectLst/>
                        </a:rPr>
                        <a:t>Likes, Benefits, Helpful, Positive</a:t>
                      </a:r>
                      <a:r>
                        <a:rPr lang="en-US" sz="2400" b="1" dirty="0">
                          <a:solidFill>
                            <a:schemeClr val="tx1"/>
                          </a:solidFill>
                          <a:effectLst/>
                        </a:rPr>
                        <a:t> </a:t>
                      </a:r>
                      <a:endParaRPr lang="en-US" sz="2400" b="1" dirty="0">
                        <a:solidFill>
                          <a:schemeClr val="tx1"/>
                        </a:solidFill>
                      </a:endParaRPr>
                    </a:p>
                  </a:txBody>
                  <a:tcPr/>
                </a:tc>
                <a:tc>
                  <a:txBody>
                    <a:bodyPr/>
                    <a:lstStyle/>
                    <a:p>
                      <a:pPr marL="0" marR="0" algn="ctr">
                        <a:buNone/>
                      </a:pPr>
                      <a:r>
                        <a:rPr lang="en-US" sz="2400" b="1" kern="100" dirty="0">
                          <a:solidFill>
                            <a:schemeClr val="tx1"/>
                          </a:solidFill>
                          <a:effectLst/>
                        </a:rPr>
                        <a:t> △</a:t>
                      </a:r>
                    </a:p>
                    <a:p>
                      <a:pPr marL="0" marR="0" algn="ctr">
                        <a:buNone/>
                      </a:pPr>
                      <a:r>
                        <a:rPr lang="en-US" sz="2400" b="1" kern="100" dirty="0">
                          <a:solidFill>
                            <a:schemeClr val="tx1"/>
                          </a:solidFill>
                          <a:effectLst/>
                        </a:rPr>
                        <a:t>Wishes, Improvements</a:t>
                      </a:r>
                      <a:endPar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407056"/>
                  </a:ext>
                </a:extLst>
              </a:tr>
              <a:tr h="1426351">
                <a:tc>
                  <a:txBody>
                    <a:bodyPr/>
                    <a:lstStyle/>
                    <a:p>
                      <a:pPr algn="ctr"/>
                      <a:endParaRPr lang="en-US" sz="2400" b="1" dirty="0">
                        <a:solidFill>
                          <a:schemeClr val="tx1"/>
                        </a:solidFill>
                      </a:endParaRPr>
                    </a:p>
                    <a:p>
                      <a:pPr algn="ctr"/>
                      <a:r>
                        <a:rPr lang="en-US" sz="2400" b="1" kern="1200" dirty="0">
                          <a:solidFill>
                            <a:schemeClr val="tx1"/>
                          </a:solidFill>
                          <a:effectLst/>
                        </a:rPr>
                        <a:t>?</a:t>
                      </a:r>
                    </a:p>
                    <a:p>
                      <a:pPr algn="ctr"/>
                      <a:r>
                        <a:rPr lang="en-US" sz="2400" b="1" kern="1200" dirty="0">
                          <a:solidFill>
                            <a:schemeClr val="tx1"/>
                          </a:solidFill>
                          <a:effectLst/>
                        </a:rPr>
                        <a:t>Questions, Wonderings</a:t>
                      </a:r>
                      <a:r>
                        <a:rPr lang="en-US" sz="2400" b="1" dirty="0">
                          <a:solidFill>
                            <a:schemeClr val="tx1"/>
                          </a:solidFill>
                          <a:effectLst/>
                        </a:rPr>
                        <a:t> </a:t>
                      </a:r>
                      <a:endParaRPr lang="en-US" sz="2400" b="1" dirty="0">
                        <a:solidFill>
                          <a:schemeClr val="tx1"/>
                        </a:solidFill>
                      </a:endParaRPr>
                    </a:p>
                  </a:txBody>
                  <a:tcPr/>
                </a:tc>
                <a:tc>
                  <a:txBody>
                    <a:bodyPr/>
                    <a:lstStyle/>
                    <a:p>
                      <a:pPr algn="ctr"/>
                      <a:r>
                        <a:rPr lang="en-US" sz="2400" b="1" kern="1200" dirty="0">
                          <a:solidFill>
                            <a:schemeClr val="tx1"/>
                          </a:solidFill>
                          <a:effectLst/>
                        </a:rPr>
                        <a:t> </a:t>
                      </a:r>
                    </a:p>
                    <a:p>
                      <a:pPr algn="ctr"/>
                      <a:r>
                        <a:rPr lang="en-US" sz="2400" b="1" kern="1200" dirty="0">
                          <a:solidFill>
                            <a:schemeClr val="tx1"/>
                          </a:solidFill>
                          <a:effectLst/>
                        </a:rPr>
                        <a:t>💡</a:t>
                      </a:r>
                    </a:p>
                    <a:p>
                      <a:pPr algn="ctr"/>
                      <a:r>
                        <a:rPr lang="en-US" sz="2400" b="1" kern="1200" dirty="0">
                          <a:solidFill>
                            <a:schemeClr val="tx1"/>
                          </a:solidFill>
                          <a:effectLst/>
                        </a:rPr>
                        <a:t>New Insights and Learning</a:t>
                      </a:r>
                      <a:r>
                        <a:rPr lang="en-US" sz="2400" b="1" dirty="0">
                          <a:solidFill>
                            <a:schemeClr val="tx1"/>
                          </a:solidFill>
                          <a:effectLst/>
                        </a:rPr>
                        <a:t> </a:t>
                      </a:r>
                      <a:endParaRPr lang="en-US" sz="2400" b="1" dirty="0">
                        <a:solidFill>
                          <a:schemeClr val="tx1"/>
                        </a:solidFill>
                      </a:endParaRPr>
                    </a:p>
                  </a:txBody>
                  <a:tcPr/>
                </a:tc>
                <a:extLst>
                  <a:ext uri="{0D108BD9-81ED-4DB2-BD59-A6C34878D82A}">
                    <a16:rowId xmlns:a16="http://schemas.microsoft.com/office/drawing/2014/main" val="1279445500"/>
                  </a:ext>
                </a:extLst>
              </a:tr>
            </a:tbl>
          </a:graphicData>
        </a:graphic>
      </p:graphicFrame>
    </p:spTree>
    <p:extLst>
      <p:ext uri="{BB962C8B-B14F-4D97-AF65-F5344CB8AC3E}">
        <p14:creationId xmlns:p14="http://schemas.microsoft.com/office/powerpoint/2010/main" val="383900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C69F0-0E44-7C95-F397-7808B3064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57781-AB65-1A79-5F6C-8F2F6156E0FF}"/>
              </a:ext>
            </a:extLst>
          </p:cNvPr>
          <p:cNvSpPr>
            <a:spLocks noGrp="1"/>
          </p:cNvSpPr>
          <p:nvPr>
            <p:ph type="title" idx="4294967295"/>
          </p:nvPr>
        </p:nvSpPr>
        <p:spPr>
          <a:xfrm>
            <a:off x="753979" y="466725"/>
            <a:ext cx="10625221" cy="717550"/>
          </a:xfrm>
        </p:spPr>
        <p:txBody>
          <a:bodyPr>
            <a:normAutofit/>
          </a:bodyPr>
          <a:lstStyle/>
          <a:p>
            <a:pPr algn="ctr"/>
            <a:r>
              <a:rPr lang="en-US" sz="4400" b="0" i="1" dirty="0">
                <a:latin typeface="Candara" panose="020E0502030303020204" pitchFamily="34" charset="0"/>
              </a:rPr>
              <a:t>Getting Feedback</a:t>
            </a:r>
          </a:p>
        </p:txBody>
      </p:sp>
      <p:sp>
        <p:nvSpPr>
          <p:cNvPr id="3" name="Content Placeholder 2">
            <a:extLst>
              <a:ext uri="{FF2B5EF4-FFF2-40B4-BE49-F238E27FC236}">
                <a16:creationId xmlns:a16="http://schemas.microsoft.com/office/drawing/2014/main" id="{96B4E24D-80E9-330F-32A8-B523C0BCC381}"/>
              </a:ext>
            </a:extLst>
          </p:cNvPr>
          <p:cNvSpPr>
            <a:spLocks noGrp="1"/>
          </p:cNvSpPr>
          <p:nvPr>
            <p:ph idx="4294967295"/>
          </p:nvPr>
        </p:nvSpPr>
        <p:spPr>
          <a:xfrm>
            <a:off x="753979" y="1330036"/>
            <a:ext cx="10809130" cy="4859749"/>
          </a:xfrm>
        </p:spPr>
        <p:txBody>
          <a:bodyPr>
            <a:normAutofit/>
          </a:bodyPr>
          <a:lstStyle/>
          <a:p>
            <a:pPr>
              <a:lnSpc>
                <a:spcPct val="100000"/>
              </a:lnSpc>
              <a:spcBef>
                <a:spcPts val="0"/>
              </a:spcBef>
              <a:spcAft>
                <a:spcPts val="1200"/>
              </a:spcAft>
            </a:pPr>
            <a:r>
              <a:rPr lang="en-US" sz="2400" b="0" dirty="0"/>
              <a:t>Create the Grid on a sheet of newsprint or four sheets – one for each question. Things one likes or finds notable, place in the upper left; constructive criticism goes in the upper right; questions that the experience raised go in the lower left; ideas that the experience or presentation spurred go in the lower right. </a:t>
            </a:r>
          </a:p>
          <a:p>
            <a:pPr>
              <a:lnSpc>
                <a:spcPct val="100000"/>
              </a:lnSpc>
              <a:spcBef>
                <a:spcPts val="0"/>
              </a:spcBef>
              <a:spcAft>
                <a:spcPts val="1200"/>
              </a:spcAft>
            </a:pPr>
            <a:r>
              <a:rPr lang="en-US" sz="2400" b="0" dirty="0"/>
              <a:t>You can record people’s responses into the appropriate quadrant OR engage people in writing responses into the four quadrants OR have people write on post-it notes and then post their note in the appropriate quadrant. </a:t>
            </a:r>
          </a:p>
          <a:p>
            <a:pPr>
              <a:lnSpc>
                <a:spcPct val="100000"/>
              </a:lnSpc>
              <a:spcBef>
                <a:spcPts val="0"/>
              </a:spcBef>
              <a:spcAft>
                <a:spcPts val="1200"/>
              </a:spcAft>
            </a:pPr>
            <a:r>
              <a:rPr lang="en-US" sz="2400" b="0" dirty="0"/>
              <a:t>Review and analyze the findings</a:t>
            </a:r>
            <a:r>
              <a:rPr lang="en-US" sz="2400" b="0" i="1" dirty="0"/>
              <a:t>. What did you discover? </a:t>
            </a:r>
            <a:endParaRPr lang="en-US" sz="2400" b="0" dirty="0"/>
          </a:p>
          <a:p>
            <a:pPr>
              <a:lnSpc>
                <a:spcPct val="100000"/>
              </a:lnSpc>
              <a:spcBef>
                <a:spcPts val="0"/>
              </a:spcBef>
              <a:spcAft>
                <a:spcPts val="1200"/>
              </a:spcAft>
            </a:pPr>
            <a:r>
              <a:rPr lang="en-US" sz="2400" b="0" dirty="0"/>
              <a:t>Determine what was most effective, what needs to be changed, and what needs to be eliminated. </a:t>
            </a:r>
          </a:p>
          <a:p>
            <a:pPr>
              <a:lnSpc>
                <a:spcPct val="100000"/>
              </a:lnSpc>
              <a:spcBef>
                <a:spcPts val="0"/>
              </a:spcBef>
              <a:spcAft>
                <a:spcPts val="1200"/>
              </a:spcAft>
            </a:pPr>
            <a:r>
              <a:rPr lang="en-US" sz="2400" b="0" dirty="0"/>
              <a:t>Use the feedback to develop the second version of the design. </a:t>
            </a:r>
          </a:p>
        </p:txBody>
      </p:sp>
    </p:spTree>
    <p:extLst>
      <p:ext uri="{BB962C8B-B14F-4D97-AF65-F5344CB8AC3E}">
        <p14:creationId xmlns:p14="http://schemas.microsoft.com/office/powerpoint/2010/main" val="956346474"/>
      </p:ext>
    </p:extLst>
  </p:cSld>
  <p:clrMapOvr>
    <a:masterClrMapping/>
  </p:clrMapOvr>
</p:sld>
</file>

<file path=ppt/theme/theme1.xml><?xml version="1.0" encoding="utf-8"?>
<a:theme xmlns:a="http://schemas.openxmlformats.org/drawingml/2006/main" name="Office Theme">
  <a:themeElements>
    <a:clrScheme name="NCCL_PPT_Colors">
      <a:dk1>
        <a:sysClr val="windowText" lastClr="000000"/>
      </a:dk1>
      <a:lt1>
        <a:sysClr val="window" lastClr="FFFFFF"/>
      </a:lt1>
      <a:dk2>
        <a:srgbClr val="07121C"/>
      </a:dk2>
      <a:lt2>
        <a:srgbClr val="D5D5DE"/>
      </a:lt2>
      <a:accent1>
        <a:srgbClr val="9A3324"/>
      </a:accent1>
      <a:accent2>
        <a:srgbClr val="FF6A13"/>
      </a:accent2>
      <a:accent3>
        <a:srgbClr val="F0B323"/>
      </a:accent3>
      <a:accent4>
        <a:srgbClr val="1D4E7C"/>
      </a:accent4>
      <a:accent5>
        <a:srgbClr val="039F41"/>
      </a:accent5>
      <a:accent6>
        <a:srgbClr val="E03928"/>
      </a:accent6>
      <a:hlink>
        <a:srgbClr val="9A3324"/>
      </a:hlink>
      <a:folHlink>
        <a:srgbClr val="1D4E7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8778</TotalTime>
  <Words>2860</Words>
  <Application>Microsoft Macintosh PowerPoint</Application>
  <PresentationFormat>Widescreen</PresentationFormat>
  <Paragraphs>335</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Yu Gothic</vt:lpstr>
      <vt:lpstr>Aptos</vt:lpstr>
      <vt:lpstr>Aptos Display</vt:lpstr>
      <vt:lpstr>Arial</vt:lpstr>
      <vt:lpstr>Calibri</vt:lpstr>
      <vt:lpstr>Candara</vt:lpstr>
      <vt:lpstr>Segoe UI Light</vt:lpstr>
      <vt:lpstr>Trebuchet MS</vt:lpstr>
      <vt:lpstr>Wingdings</vt:lpstr>
      <vt:lpstr>Office Theme</vt:lpstr>
      <vt:lpstr>PowerPoint Presentation</vt:lpstr>
      <vt:lpstr>W0rkshop #3. Design Toolkit</vt:lpstr>
      <vt:lpstr>PowerPoint Presentation</vt:lpstr>
      <vt:lpstr>Designing Programs &amp; Activities </vt:lpstr>
      <vt:lpstr>Designing Programs &amp; Activities </vt:lpstr>
      <vt:lpstr>Piloting Projects</vt:lpstr>
      <vt:lpstr>Getting Feedback</vt:lpstr>
      <vt:lpstr>Getting Feedback</vt:lpstr>
      <vt:lpstr>Getting Feedback</vt:lpstr>
      <vt:lpstr>PowerPoint Presentation</vt:lpstr>
      <vt:lpstr>Faith Formation Formats</vt:lpstr>
      <vt:lpstr>One Program, Multiple Formats</vt:lpstr>
      <vt:lpstr>PowerPoint Presentation</vt:lpstr>
      <vt:lpstr>Creating an Effective Website </vt:lpstr>
      <vt:lpstr>Communication Content</vt:lpstr>
      <vt:lpstr>Communication Tools &amp; Social Media </vt:lpstr>
      <vt:lpstr>PowerPoint Presentation</vt:lpstr>
      <vt:lpstr>PowerPoint Presentation</vt:lpstr>
      <vt:lpstr>PowerPoint Presentation</vt:lpstr>
      <vt:lpstr>PowerPoint Presentation</vt:lpstr>
      <vt:lpstr>Evaluate Resources </vt:lpstr>
      <vt:lpstr>Evaluate Resources </vt:lpstr>
      <vt:lpstr>Evaluate Resources </vt:lpstr>
      <vt:lpstr>PowerPoint Presentation</vt:lpstr>
      <vt:lpstr>Designing Family Activities</vt:lpstr>
      <vt:lpstr>Design Worksheet</vt:lpstr>
      <vt:lpstr>PowerPoint Presentation</vt:lpstr>
      <vt:lpstr>Design Parent Programming</vt:lpstr>
      <vt:lpstr>PowerPoint Presentation</vt:lpstr>
      <vt:lpstr>Sacramental Preparation </vt:lpstr>
      <vt:lpstr>Sacramental Preparation – Catechumenal Approach</vt:lpstr>
      <vt:lpstr>PowerPoint Presentation</vt:lpstr>
      <vt:lpstr>Family Learning Process </vt:lpstr>
      <vt:lpstr>Example: Death and Resurrection of Jesus </vt:lpstr>
      <vt:lpstr>Example: New Life in Christ</vt:lpstr>
      <vt:lpstr>Example: Jesus Christ, Son of God </vt:lpstr>
      <vt:lpstr>PowerPoint Presentation</vt:lpstr>
      <vt:lpstr>Leadership as Empowering the  Gifts of the Community</vt:lpstr>
      <vt:lpstr>Five Principles for Calling &amp; Support People</vt:lpstr>
      <vt:lpstr>Leadership Development Process </vt:lpstr>
      <vt:lpstr>Mentoring New Leaders</vt:lpstr>
      <vt:lpstr>PowerPoint Presentation</vt:lpstr>
      <vt:lpstr>Tools </vt:lpstr>
      <vt:lpstr>PowerPoint Presentation</vt:lpstr>
    </vt:vector>
  </TitlesOfParts>
  <Company>St. Mary St. Michael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Rosaferra</dc:creator>
  <cp:lastModifiedBy>John Roberto</cp:lastModifiedBy>
  <cp:revision>92</cp:revision>
  <cp:lastPrinted>2024-07-17T16:41:49Z</cp:lastPrinted>
  <dcterms:created xsi:type="dcterms:W3CDTF">2024-06-04T19:43:00Z</dcterms:created>
  <dcterms:modified xsi:type="dcterms:W3CDTF">2025-08-20T19:04:26Z</dcterms:modified>
</cp:coreProperties>
</file>