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</p:sldIdLst>
  <p:sldSz cx="9144000" cy="6858000" type="screen4x3"/>
  <p:notesSz cx="7004050" cy="9290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5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84C88-A585-48A1-9FF3-C2657E770279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066B4-3034-4ED8-AFD8-A63FB7CE3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89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84C88-A585-48A1-9FF3-C2657E770279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066B4-3034-4ED8-AFD8-A63FB7CE3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981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84C88-A585-48A1-9FF3-C2657E770279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066B4-3034-4ED8-AFD8-A63FB7CE3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344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84C88-A585-48A1-9FF3-C2657E770279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066B4-3034-4ED8-AFD8-A63FB7CE3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290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84C88-A585-48A1-9FF3-C2657E770279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066B4-3034-4ED8-AFD8-A63FB7CE3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394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84C88-A585-48A1-9FF3-C2657E770279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066B4-3034-4ED8-AFD8-A63FB7CE3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287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84C88-A585-48A1-9FF3-C2657E770279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066B4-3034-4ED8-AFD8-A63FB7CE3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183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84C88-A585-48A1-9FF3-C2657E770279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066B4-3034-4ED8-AFD8-A63FB7CE3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749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84C88-A585-48A1-9FF3-C2657E770279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066B4-3034-4ED8-AFD8-A63FB7CE3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524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84C88-A585-48A1-9FF3-C2657E770279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066B4-3034-4ED8-AFD8-A63FB7CE3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904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84C88-A585-48A1-9FF3-C2657E770279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066B4-3034-4ED8-AFD8-A63FB7CE3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897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84C88-A585-48A1-9FF3-C2657E770279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066B4-3034-4ED8-AFD8-A63FB7CE3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547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ADBFB3D-44F2-4C92-8A1F-936813E55A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830" y="1"/>
            <a:ext cx="7865550" cy="6864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676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E7E8E3F-2062-4723-9720-F0B08CE6B9BB}"/>
              </a:ext>
            </a:extLst>
          </p:cNvPr>
          <p:cNvSpPr txBox="1"/>
          <p:nvPr/>
        </p:nvSpPr>
        <p:spPr>
          <a:xfrm>
            <a:off x="6374988" y="546159"/>
            <a:ext cx="2615684" cy="48115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1400" baseline="30000" dirty="0"/>
          </a:p>
          <a:p>
            <a:r>
              <a:rPr lang="en-US" sz="1400" baseline="30000" dirty="0"/>
              <a:t>Psalm 107</a:t>
            </a:r>
          </a:p>
          <a:p>
            <a:r>
              <a:rPr lang="en-US" sz="1400" baseline="30000" dirty="0"/>
              <a:t>23 </a:t>
            </a:r>
            <a:r>
              <a:rPr lang="en-US" sz="1200" dirty="0"/>
              <a:t>Some of you made a living</a:t>
            </a:r>
            <a:br>
              <a:rPr lang="en-US" sz="1200" dirty="0"/>
            </a:br>
            <a:r>
              <a:rPr lang="en-US" sz="1200" dirty="0"/>
              <a:t>    by sailing the mighty sea,</a:t>
            </a:r>
            <a:br>
              <a:rPr lang="en-US" sz="1200" dirty="0"/>
            </a:br>
            <a:r>
              <a:rPr lang="en-US" sz="1200" baseline="30000" dirty="0"/>
              <a:t>24 </a:t>
            </a:r>
            <a:r>
              <a:rPr lang="en-US" sz="1200" dirty="0"/>
              <a:t>    and you saw the miracles</a:t>
            </a:r>
            <a:br>
              <a:rPr lang="en-US" sz="1200" dirty="0"/>
            </a:br>
            <a:r>
              <a:rPr lang="en-US" sz="1200" dirty="0"/>
              <a:t>    the </a:t>
            </a:r>
            <a:r>
              <a:rPr lang="en-US" sz="1200" cap="small" dirty="0"/>
              <a:t>Lord</a:t>
            </a:r>
            <a:r>
              <a:rPr lang="en-US" sz="1200" dirty="0"/>
              <a:t> performed there.</a:t>
            </a:r>
            <a:br>
              <a:rPr lang="en-US" sz="1200" dirty="0"/>
            </a:br>
            <a:r>
              <a:rPr lang="en-US" sz="1200" baseline="30000" dirty="0"/>
              <a:t>25 </a:t>
            </a:r>
            <a:r>
              <a:rPr lang="en-US" sz="1200" dirty="0"/>
              <a:t>At his command a storm arose,</a:t>
            </a:r>
            <a:br>
              <a:rPr lang="en-US" sz="1200" dirty="0"/>
            </a:br>
            <a:r>
              <a:rPr lang="en-US" sz="1200" dirty="0"/>
              <a:t>    and waves covered the sea.</a:t>
            </a:r>
            <a:br>
              <a:rPr lang="en-US" sz="1200" dirty="0"/>
            </a:br>
            <a:r>
              <a:rPr lang="en-US" sz="1200" baseline="30000" dirty="0"/>
              <a:t>26 </a:t>
            </a:r>
            <a:r>
              <a:rPr lang="en-US" sz="1200" dirty="0"/>
              <a:t>You were tossed to the sky</a:t>
            </a:r>
            <a:br>
              <a:rPr lang="en-US" sz="1200" dirty="0"/>
            </a:br>
            <a:r>
              <a:rPr lang="en-US" sz="1200" dirty="0"/>
              <a:t>    and to the ocean depths,</a:t>
            </a:r>
            <a:br>
              <a:rPr lang="en-US" sz="1200" dirty="0"/>
            </a:br>
            <a:r>
              <a:rPr lang="en-US" sz="1200" dirty="0"/>
              <a:t>    until things looked so bad</a:t>
            </a:r>
            <a:br>
              <a:rPr lang="en-US" sz="1200" dirty="0"/>
            </a:br>
            <a:r>
              <a:rPr lang="en-US" sz="1200" dirty="0"/>
              <a:t>    that you lost your courage.</a:t>
            </a:r>
            <a:br>
              <a:rPr lang="en-US" sz="1200" dirty="0"/>
            </a:br>
            <a:r>
              <a:rPr lang="en-US" sz="1200" baseline="30000" dirty="0"/>
              <a:t>27 </a:t>
            </a:r>
            <a:r>
              <a:rPr lang="en-US" sz="1200" dirty="0"/>
              <a:t>You staggered like drunkards</a:t>
            </a:r>
            <a:br>
              <a:rPr lang="en-US" sz="1200" dirty="0"/>
            </a:br>
            <a:r>
              <a:rPr lang="en-US" sz="1200" dirty="0"/>
              <a:t>    and gave up all hope.</a:t>
            </a:r>
            <a:br>
              <a:rPr lang="en-US" sz="1200" dirty="0"/>
            </a:br>
            <a:r>
              <a:rPr lang="en-US" sz="1200" baseline="30000" dirty="0"/>
              <a:t>28 </a:t>
            </a:r>
            <a:r>
              <a:rPr lang="en-US" sz="1200" dirty="0"/>
              <a:t>You were in serious trouble,</a:t>
            </a:r>
            <a:br>
              <a:rPr lang="en-US" sz="1200" dirty="0"/>
            </a:br>
            <a:r>
              <a:rPr lang="en-US" sz="1200" dirty="0"/>
              <a:t>    but you prayed to the </a:t>
            </a:r>
            <a:r>
              <a:rPr lang="en-US" sz="1200" cap="small" dirty="0"/>
              <a:t>Lord</a:t>
            </a:r>
            <a:r>
              <a:rPr lang="en-US" sz="1200" dirty="0"/>
              <a:t>,</a:t>
            </a:r>
            <a:br>
              <a:rPr lang="en-US" sz="1200" dirty="0"/>
            </a:br>
            <a:r>
              <a:rPr lang="en-US" sz="1200" dirty="0"/>
              <a:t>    and he rescued you.</a:t>
            </a:r>
            <a:br>
              <a:rPr lang="en-US" sz="1200" dirty="0"/>
            </a:br>
            <a:r>
              <a:rPr lang="en-US" sz="1200" baseline="30000" dirty="0"/>
              <a:t>29 </a:t>
            </a:r>
            <a:r>
              <a:rPr lang="en-US" sz="1200" dirty="0"/>
              <a:t>He made the storm stop</a:t>
            </a:r>
            <a:br>
              <a:rPr lang="en-US" sz="1200" dirty="0"/>
            </a:br>
            <a:r>
              <a:rPr lang="en-US" sz="1200" dirty="0"/>
              <a:t>    and the sea be quiet.</a:t>
            </a:r>
            <a:br>
              <a:rPr lang="en-US" sz="1200" dirty="0"/>
            </a:br>
            <a:r>
              <a:rPr lang="en-US" sz="1200" baseline="30000" dirty="0"/>
              <a:t>30 </a:t>
            </a:r>
            <a:r>
              <a:rPr lang="en-US" sz="1200" dirty="0"/>
              <a:t>You were happy because of this,</a:t>
            </a:r>
            <a:br>
              <a:rPr lang="en-US" sz="1200" dirty="0"/>
            </a:br>
            <a:r>
              <a:rPr lang="en-US" sz="1200" dirty="0"/>
              <a:t>and he brought you to the port</a:t>
            </a:r>
            <a:br>
              <a:rPr lang="en-US" sz="1200" dirty="0"/>
            </a:br>
            <a:r>
              <a:rPr lang="en-US" sz="1200" dirty="0"/>
              <a:t>    where you wanted to go.</a:t>
            </a:r>
          </a:p>
          <a:p>
            <a:r>
              <a:rPr lang="en-US" sz="1200" baseline="30000" dirty="0"/>
              <a:t>31 </a:t>
            </a:r>
            <a:r>
              <a:rPr lang="en-US" sz="1200" dirty="0"/>
              <a:t>You should praise the </a:t>
            </a:r>
            <a:r>
              <a:rPr lang="en-US" sz="1200" cap="small" dirty="0"/>
              <a:t>Lord</a:t>
            </a:r>
            <a:br>
              <a:rPr lang="en-US" sz="1200" dirty="0"/>
            </a:br>
            <a:r>
              <a:rPr lang="en-US" sz="1200" dirty="0"/>
              <a:t>    for his love</a:t>
            </a:r>
            <a:br>
              <a:rPr lang="en-US" sz="1200" dirty="0"/>
            </a:br>
            <a:r>
              <a:rPr lang="en-US" sz="1200" dirty="0"/>
              <a:t>    and for the wonderful things</a:t>
            </a:r>
            <a:br>
              <a:rPr lang="en-US" sz="1200" dirty="0"/>
            </a:br>
            <a:r>
              <a:rPr lang="en-US" sz="1200" dirty="0"/>
              <a:t>    he does for all of us.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47AEFEB-29D8-4D2F-A7B0-8F60D7B1D6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444" y="546159"/>
            <a:ext cx="5400960" cy="5862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59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0CD844B0A4E14BA0474C6D51638B65" ma:contentTypeVersion="9" ma:contentTypeDescription="Create a new document." ma:contentTypeScope="" ma:versionID="cb811c573becd82d44d68c8ffe6eb653">
  <xsd:schema xmlns:xsd="http://www.w3.org/2001/XMLSchema" xmlns:xs="http://www.w3.org/2001/XMLSchema" xmlns:p="http://schemas.microsoft.com/office/2006/metadata/properties" xmlns:ns3="e976b244-b9b6-4d1b-9115-6c90a216981c" xmlns:ns4="872ae1f7-0cd3-4206-b0a4-2d2f2bce4851" targetNamespace="http://schemas.microsoft.com/office/2006/metadata/properties" ma:root="true" ma:fieldsID="9902624ecb9db842175621b5ab371d21" ns3:_="" ns4:_="">
    <xsd:import namespace="e976b244-b9b6-4d1b-9115-6c90a216981c"/>
    <xsd:import namespace="872ae1f7-0cd3-4206-b0a4-2d2f2bce485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76b244-b9b6-4d1b-9115-6c90a216981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2ae1f7-0cd3-4206-b0a4-2d2f2bce485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2D2A5CB-918B-44DD-B9AE-38040CDA6A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76b244-b9b6-4d1b-9115-6c90a216981c"/>
    <ds:schemaRef ds:uri="872ae1f7-0cd3-4206-b0a4-2d2f2bce48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FFAF74A-E46B-4E10-9BE0-F78B1929F328}">
  <ds:schemaRefs>
    <ds:schemaRef ds:uri="http://www.w3.org/XML/1998/namespace"/>
    <ds:schemaRef ds:uri="http://purl.org/dc/elements/1.1/"/>
    <ds:schemaRef ds:uri="e976b244-b9b6-4d1b-9115-6c90a216981c"/>
    <ds:schemaRef ds:uri="http://purl.org/dc/dcmitype/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872ae1f7-0cd3-4206-b0a4-2d2f2bce4851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1256ACDE-6A0A-4531-A52D-03422D9A06A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184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Stuart Altschuler</dc:creator>
  <cp:lastModifiedBy>Stuart Altschuler</cp:lastModifiedBy>
  <cp:revision>2</cp:revision>
  <cp:lastPrinted>2022-02-19T14:54:57Z</cp:lastPrinted>
  <dcterms:created xsi:type="dcterms:W3CDTF">2022-02-19T14:49:09Z</dcterms:created>
  <dcterms:modified xsi:type="dcterms:W3CDTF">2022-02-19T15:04:03Z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0x010100470CD844B0A4E14BA0474C6D51638B65</vt:lpwstr>
  </property>
</Properties>
</file>