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9753600" cy="7315200"/>
  <p:notesSz cx="6858000" cy="9144000"/>
  <p:embeddedFontLst>
    <p:embeddedFont>
      <p:font typeface="Courier PS" panose="020B0604020202020204" charset="0"/>
      <p:regular r:id="rId9"/>
    </p:embeddedFont>
    <p:embeddedFont>
      <p:font typeface="Courier PS Bold" panose="020B0604020202020204" charset="0"/>
      <p:regular r:id="rId10"/>
    </p:embeddedFont>
    <p:embeddedFont>
      <p:font typeface="Neue Machina"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9" d="100"/>
          <a:sy n="99" d="100"/>
        </p:scale>
        <p:origin x="17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5986813" y="196603"/>
            <a:ext cx="3278521" cy="2926080"/>
          </a:xfrm>
          <a:custGeom>
            <a:avLst/>
            <a:gdLst/>
            <a:ahLst/>
            <a:cxnLst/>
            <a:rect l="l" t="t" r="r" b="b"/>
            <a:pathLst>
              <a:path w="3278521" h="2926080">
                <a:moveTo>
                  <a:pt x="0" y="0"/>
                </a:moveTo>
                <a:lnTo>
                  <a:pt x="3278521" y="0"/>
                </a:lnTo>
                <a:lnTo>
                  <a:pt x="3278521"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712625" y="4971182"/>
            <a:ext cx="4092898" cy="3132927"/>
          </a:xfrm>
          <a:custGeom>
            <a:avLst/>
            <a:gdLst/>
            <a:ahLst/>
            <a:cxnLst/>
            <a:rect l="l" t="t" r="r" b="b"/>
            <a:pathLst>
              <a:path w="4092898" h="3132927">
                <a:moveTo>
                  <a:pt x="0" y="0"/>
                </a:moveTo>
                <a:lnTo>
                  <a:pt x="4092898" y="0"/>
                </a:lnTo>
                <a:lnTo>
                  <a:pt x="4092898" y="3132927"/>
                </a:lnTo>
                <a:lnTo>
                  <a:pt x="0" y="3132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878885" y="1703292"/>
            <a:ext cx="5414552" cy="2630148"/>
          </a:xfrm>
          <a:prstGeom prst="rect">
            <a:avLst/>
          </a:prstGeom>
        </p:spPr>
        <p:txBody>
          <a:bodyPr lIns="0" tIns="0" rIns="0" bIns="0" rtlCol="0" anchor="t">
            <a:spAutoFit/>
          </a:bodyPr>
          <a:lstStyle/>
          <a:p>
            <a:pPr algn="l">
              <a:lnSpc>
                <a:spcPts val="6799"/>
              </a:lnSpc>
            </a:pPr>
            <a:r>
              <a:rPr lang="en-US" sz="6799">
                <a:solidFill>
                  <a:srgbClr val="305AA5"/>
                </a:solidFill>
                <a:latin typeface="Neue Machina"/>
                <a:ea typeface="Neue Machina"/>
                <a:cs typeface="Neue Machina"/>
                <a:sym typeface="Neue Machina"/>
              </a:rPr>
              <a:t>Secrets, Surprises, &amp; Promises</a:t>
            </a:r>
          </a:p>
        </p:txBody>
      </p:sp>
      <p:sp>
        <p:nvSpPr>
          <p:cNvPr id="6" name="TextBox 6"/>
          <p:cNvSpPr txBox="1"/>
          <p:nvPr/>
        </p:nvSpPr>
        <p:spPr>
          <a:xfrm>
            <a:off x="878885" y="4144412"/>
            <a:ext cx="3667480" cy="826770"/>
          </a:xfrm>
          <a:prstGeom prst="rect">
            <a:avLst/>
          </a:prstGeom>
        </p:spPr>
        <p:txBody>
          <a:bodyPr lIns="0" tIns="0" rIns="0" bIns="0" rtlCol="0" anchor="t">
            <a:spAutoFit/>
          </a:bodyPr>
          <a:lstStyle/>
          <a:p>
            <a:pPr algn="l">
              <a:lnSpc>
                <a:spcPts val="3120"/>
              </a:lnSpc>
            </a:pPr>
            <a:r>
              <a:rPr lang="en-US" sz="2400">
                <a:solidFill>
                  <a:srgbClr val="E73F1C"/>
                </a:solidFill>
                <a:latin typeface="Courier PS"/>
                <a:ea typeface="Courier PS"/>
                <a:cs typeface="Courier PS"/>
                <a:sym typeface="Courier PS"/>
              </a:rPr>
              <a:t>Empowering God’s Children, Lesson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2205400" y="2492192"/>
            <a:ext cx="5342801" cy="703021"/>
            <a:chOff x="0" y="0"/>
            <a:chExt cx="1467509" cy="193099"/>
          </a:xfrm>
        </p:grpSpPr>
        <p:sp>
          <p:nvSpPr>
            <p:cNvPr id="4" name="Freeform 4"/>
            <p:cNvSpPr/>
            <p:nvPr/>
          </p:nvSpPr>
          <p:spPr>
            <a:xfrm>
              <a:off x="0" y="0"/>
              <a:ext cx="1467509" cy="193099"/>
            </a:xfrm>
            <a:custGeom>
              <a:avLst/>
              <a:gdLst/>
              <a:ahLst/>
              <a:cxnLst/>
              <a:rect l="l" t="t" r="r" b="b"/>
              <a:pathLst>
                <a:path w="1467509" h="193099">
                  <a:moveTo>
                    <a:pt x="96550" y="0"/>
                  </a:moveTo>
                  <a:lnTo>
                    <a:pt x="1370960" y="0"/>
                  </a:lnTo>
                  <a:cubicBezTo>
                    <a:pt x="1424282" y="0"/>
                    <a:pt x="1467509" y="43227"/>
                    <a:pt x="1467509" y="96550"/>
                  </a:cubicBezTo>
                  <a:lnTo>
                    <a:pt x="1467509" y="96550"/>
                  </a:lnTo>
                  <a:cubicBezTo>
                    <a:pt x="1467509" y="122156"/>
                    <a:pt x="1457337" y="146714"/>
                    <a:pt x="1439230" y="164820"/>
                  </a:cubicBezTo>
                  <a:cubicBezTo>
                    <a:pt x="1421124" y="182927"/>
                    <a:pt x="1396566" y="193099"/>
                    <a:pt x="1370960" y="193099"/>
                  </a:cubicBezTo>
                  <a:lnTo>
                    <a:pt x="96550" y="193099"/>
                  </a:lnTo>
                  <a:cubicBezTo>
                    <a:pt x="43227" y="193099"/>
                    <a:pt x="0" y="149872"/>
                    <a:pt x="0" y="96550"/>
                  </a:cubicBezTo>
                  <a:lnTo>
                    <a:pt x="0" y="96550"/>
                  </a:lnTo>
                  <a:cubicBezTo>
                    <a:pt x="0" y="43227"/>
                    <a:pt x="43227" y="0"/>
                    <a:pt x="96550" y="0"/>
                  </a:cubicBezTo>
                  <a:close/>
                </a:path>
              </a:pathLst>
            </a:custGeom>
            <a:solidFill>
              <a:srgbClr val="FB3800"/>
            </a:solidFill>
            <a:ln cap="rnd">
              <a:noFill/>
              <a:prstDash val="solid"/>
              <a:round/>
            </a:ln>
          </p:spPr>
          <p:txBody>
            <a:bodyPr/>
            <a:lstStyle/>
            <a:p>
              <a:endParaRPr lang="en-US"/>
            </a:p>
          </p:txBody>
        </p:sp>
        <p:sp>
          <p:nvSpPr>
            <p:cNvPr id="5" name="TextBox 5"/>
            <p:cNvSpPr txBox="1"/>
            <p:nvPr/>
          </p:nvSpPr>
          <p:spPr>
            <a:xfrm>
              <a:off x="0" y="-76200"/>
              <a:ext cx="1467509" cy="269299"/>
            </a:xfrm>
            <a:prstGeom prst="rect">
              <a:avLst/>
            </a:prstGeom>
          </p:spPr>
          <p:txBody>
            <a:bodyPr lIns="50800" tIns="50800" rIns="50800" bIns="50800" rtlCol="0" anchor="ctr"/>
            <a:lstStyle/>
            <a:p>
              <a:pPr algn="ctr">
                <a:lnSpc>
                  <a:spcPts val="2520"/>
                </a:lnSpc>
                <a:spcBef>
                  <a:spcPct val="0"/>
                </a:spcBef>
              </a:pPr>
              <a:r>
                <a:rPr lang="en-US" sz="1800" b="1">
                  <a:solidFill>
                    <a:srgbClr val="FFFFFF"/>
                  </a:solidFill>
                  <a:latin typeface="Courier PS Bold"/>
                  <a:ea typeface="Courier PS Bold"/>
                  <a:cs typeface="Courier PS Bold"/>
                  <a:sym typeface="Courier PS Bold"/>
                </a:rPr>
                <a:t>Private Body Parts, Rules, &amp; Boundaries</a:t>
              </a:r>
            </a:p>
          </p:txBody>
        </p:sp>
      </p:grpSp>
      <p:grpSp>
        <p:nvGrpSpPr>
          <p:cNvPr id="6" name="Group 6"/>
          <p:cNvGrpSpPr/>
          <p:nvPr/>
        </p:nvGrpSpPr>
        <p:grpSpPr>
          <a:xfrm>
            <a:off x="2205400" y="3327333"/>
            <a:ext cx="5342801" cy="662112"/>
            <a:chOff x="0" y="0"/>
            <a:chExt cx="1467509" cy="181863"/>
          </a:xfrm>
        </p:grpSpPr>
        <p:sp>
          <p:nvSpPr>
            <p:cNvPr id="7" name="Freeform 7"/>
            <p:cNvSpPr/>
            <p:nvPr/>
          </p:nvSpPr>
          <p:spPr>
            <a:xfrm>
              <a:off x="0" y="0"/>
              <a:ext cx="1467509" cy="181863"/>
            </a:xfrm>
            <a:custGeom>
              <a:avLst/>
              <a:gdLst/>
              <a:ahLst/>
              <a:cxnLst/>
              <a:rect l="l" t="t" r="r" b="b"/>
              <a:pathLst>
                <a:path w="1467509" h="181863">
                  <a:moveTo>
                    <a:pt x="90931" y="0"/>
                  </a:moveTo>
                  <a:lnTo>
                    <a:pt x="1376578" y="0"/>
                  </a:lnTo>
                  <a:cubicBezTo>
                    <a:pt x="1426798" y="0"/>
                    <a:pt x="1467509" y="40711"/>
                    <a:pt x="1467509" y="90931"/>
                  </a:cubicBezTo>
                  <a:lnTo>
                    <a:pt x="1467509" y="90931"/>
                  </a:lnTo>
                  <a:cubicBezTo>
                    <a:pt x="1467509" y="115048"/>
                    <a:pt x="1457929" y="138177"/>
                    <a:pt x="1440876" y="155229"/>
                  </a:cubicBezTo>
                  <a:cubicBezTo>
                    <a:pt x="1423823" y="172282"/>
                    <a:pt x="1400694" y="181863"/>
                    <a:pt x="1376578" y="181863"/>
                  </a:cubicBezTo>
                  <a:lnTo>
                    <a:pt x="90931" y="181863"/>
                  </a:lnTo>
                  <a:cubicBezTo>
                    <a:pt x="40711" y="181863"/>
                    <a:pt x="0" y="141151"/>
                    <a:pt x="0" y="90931"/>
                  </a:cubicBezTo>
                  <a:lnTo>
                    <a:pt x="0" y="90931"/>
                  </a:lnTo>
                  <a:cubicBezTo>
                    <a:pt x="0" y="40711"/>
                    <a:pt x="40711" y="0"/>
                    <a:pt x="90931" y="0"/>
                  </a:cubicBezTo>
                  <a:close/>
                </a:path>
              </a:pathLst>
            </a:custGeom>
            <a:solidFill>
              <a:srgbClr val="3258A4"/>
            </a:solidFill>
            <a:ln cap="rnd">
              <a:noFill/>
              <a:prstDash val="solid"/>
              <a:round/>
            </a:ln>
          </p:spPr>
          <p:txBody>
            <a:bodyPr/>
            <a:lstStyle/>
            <a:p>
              <a:endParaRPr lang="en-US"/>
            </a:p>
          </p:txBody>
        </p:sp>
        <p:sp>
          <p:nvSpPr>
            <p:cNvPr id="8" name="TextBox 8"/>
            <p:cNvSpPr txBox="1"/>
            <p:nvPr/>
          </p:nvSpPr>
          <p:spPr>
            <a:xfrm>
              <a:off x="0" y="-76200"/>
              <a:ext cx="1467509" cy="258063"/>
            </a:xfrm>
            <a:prstGeom prst="rect">
              <a:avLst/>
            </a:prstGeom>
          </p:spPr>
          <p:txBody>
            <a:bodyPr lIns="50800" tIns="50800" rIns="50800" bIns="50800" rtlCol="0" anchor="ctr"/>
            <a:lstStyle/>
            <a:p>
              <a:pPr algn="ctr">
                <a:lnSpc>
                  <a:spcPts val="2520"/>
                </a:lnSpc>
                <a:spcBef>
                  <a:spcPct val="0"/>
                </a:spcBef>
              </a:pPr>
              <a:r>
                <a:rPr lang="en-US" sz="1800" b="1">
                  <a:solidFill>
                    <a:srgbClr val="FFFFFF"/>
                  </a:solidFill>
                  <a:latin typeface="Courier PS Bold"/>
                  <a:ea typeface="Courier PS Bold"/>
                  <a:cs typeface="Courier PS Bold"/>
                  <a:sym typeface="Courier PS Bold"/>
                </a:rPr>
                <a:t>Safety Rules</a:t>
              </a:r>
            </a:p>
          </p:txBody>
        </p:sp>
      </p:grpSp>
      <p:grpSp>
        <p:nvGrpSpPr>
          <p:cNvPr id="9" name="Group 9"/>
          <p:cNvGrpSpPr/>
          <p:nvPr/>
        </p:nvGrpSpPr>
        <p:grpSpPr>
          <a:xfrm>
            <a:off x="2205400" y="4160895"/>
            <a:ext cx="5342801" cy="662112"/>
            <a:chOff x="0" y="0"/>
            <a:chExt cx="1467509" cy="181863"/>
          </a:xfrm>
        </p:grpSpPr>
        <p:sp>
          <p:nvSpPr>
            <p:cNvPr id="10" name="Freeform 10"/>
            <p:cNvSpPr/>
            <p:nvPr/>
          </p:nvSpPr>
          <p:spPr>
            <a:xfrm>
              <a:off x="0" y="0"/>
              <a:ext cx="1467509" cy="181863"/>
            </a:xfrm>
            <a:custGeom>
              <a:avLst/>
              <a:gdLst/>
              <a:ahLst/>
              <a:cxnLst/>
              <a:rect l="l" t="t" r="r" b="b"/>
              <a:pathLst>
                <a:path w="1467509" h="181863">
                  <a:moveTo>
                    <a:pt x="90931" y="0"/>
                  </a:moveTo>
                  <a:lnTo>
                    <a:pt x="1376578" y="0"/>
                  </a:lnTo>
                  <a:cubicBezTo>
                    <a:pt x="1426798" y="0"/>
                    <a:pt x="1467509" y="40711"/>
                    <a:pt x="1467509" y="90931"/>
                  </a:cubicBezTo>
                  <a:lnTo>
                    <a:pt x="1467509" y="90931"/>
                  </a:lnTo>
                  <a:cubicBezTo>
                    <a:pt x="1467509" y="115048"/>
                    <a:pt x="1457929" y="138177"/>
                    <a:pt x="1440876" y="155229"/>
                  </a:cubicBezTo>
                  <a:cubicBezTo>
                    <a:pt x="1423823" y="172282"/>
                    <a:pt x="1400694" y="181863"/>
                    <a:pt x="1376578" y="181863"/>
                  </a:cubicBezTo>
                  <a:lnTo>
                    <a:pt x="90931" y="181863"/>
                  </a:lnTo>
                  <a:cubicBezTo>
                    <a:pt x="40711" y="181863"/>
                    <a:pt x="0" y="141151"/>
                    <a:pt x="0" y="90931"/>
                  </a:cubicBezTo>
                  <a:lnTo>
                    <a:pt x="0" y="90931"/>
                  </a:lnTo>
                  <a:cubicBezTo>
                    <a:pt x="0" y="40711"/>
                    <a:pt x="40711" y="0"/>
                    <a:pt x="90931" y="0"/>
                  </a:cubicBezTo>
                  <a:close/>
                </a:path>
              </a:pathLst>
            </a:custGeom>
            <a:solidFill>
              <a:srgbClr val="30A49A"/>
            </a:solidFill>
            <a:ln cap="rnd">
              <a:noFill/>
              <a:prstDash val="solid"/>
              <a:round/>
            </a:ln>
          </p:spPr>
          <p:txBody>
            <a:bodyPr/>
            <a:lstStyle/>
            <a:p>
              <a:endParaRPr lang="en-US"/>
            </a:p>
          </p:txBody>
        </p:sp>
        <p:sp>
          <p:nvSpPr>
            <p:cNvPr id="11" name="TextBox 11"/>
            <p:cNvSpPr txBox="1"/>
            <p:nvPr/>
          </p:nvSpPr>
          <p:spPr>
            <a:xfrm>
              <a:off x="0" y="-76200"/>
              <a:ext cx="1467509" cy="258063"/>
            </a:xfrm>
            <a:prstGeom prst="rect">
              <a:avLst/>
            </a:prstGeom>
          </p:spPr>
          <p:txBody>
            <a:bodyPr lIns="50800" tIns="50800" rIns="50800" bIns="50800" rtlCol="0" anchor="ctr"/>
            <a:lstStyle/>
            <a:p>
              <a:pPr algn="ctr">
                <a:lnSpc>
                  <a:spcPts val="2520"/>
                </a:lnSpc>
                <a:spcBef>
                  <a:spcPct val="0"/>
                </a:spcBef>
              </a:pPr>
              <a:r>
                <a:rPr lang="en-US" sz="1800" b="1">
                  <a:solidFill>
                    <a:srgbClr val="FFFFFF"/>
                  </a:solidFill>
                  <a:latin typeface="Courier PS Bold"/>
                  <a:ea typeface="Courier PS Bold"/>
                  <a:cs typeface="Courier PS Bold"/>
                  <a:sym typeface="Courier PS Bold"/>
                </a:rPr>
                <a:t>Secrets, Surprises, &amp; Problems</a:t>
              </a:r>
            </a:p>
          </p:txBody>
        </p:sp>
      </p:grpSp>
      <p:sp>
        <p:nvSpPr>
          <p:cNvPr id="12" name="Freeform 12"/>
          <p:cNvSpPr/>
          <p:nvPr/>
        </p:nvSpPr>
        <p:spPr>
          <a:xfrm>
            <a:off x="114300" y="226792"/>
            <a:ext cx="2811927" cy="2929091"/>
          </a:xfrm>
          <a:custGeom>
            <a:avLst/>
            <a:gdLst/>
            <a:ahLst/>
            <a:cxnLst/>
            <a:rect l="l" t="t" r="r" b="b"/>
            <a:pathLst>
              <a:path w="2811927" h="2929091">
                <a:moveTo>
                  <a:pt x="0" y="0"/>
                </a:moveTo>
                <a:lnTo>
                  <a:pt x="2811927" y="0"/>
                </a:lnTo>
                <a:lnTo>
                  <a:pt x="2811927" y="2929091"/>
                </a:lnTo>
                <a:lnTo>
                  <a:pt x="0" y="2929091"/>
                </a:lnTo>
                <a:lnTo>
                  <a:pt x="0" y="0"/>
                </a:lnTo>
                <a:close/>
              </a:path>
            </a:pathLst>
          </a:custGeom>
          <a:blipFill>
            <a:blip r:embed="rId3"/>
            <a:stretch>
              <a:fillRect/>
            </a:stretch>
          </a:blipFill>
        </p:spPr>
        <p:txBody>
          <a:bodyPr/>
          <a:lstStyle/>
          <a:p>
            <a:endParaRPr lang="en-US"/>
          </a:p>
        </p:txBody>
      </p:sp>
      <p:sp>
        <p:nvSpPr>
          <p:cNvPr id="13" name="Freeform 13"/>
          <p:cNvSpPr/>
          <p:nvPr/>
        </p:nvSpPr>
        <p:spPr>
          <a:xfrm>
            <a:off x="4252704" y="5690236"/>
            <a:ext cx="1832832" cy="2439710"/>
          </a:xfrm>
          <a:custGeom>
            <a:avLst/>
            <a:gdLst/>
            <a:ahLst/>
            <a:cxnLst/>
            <a:rect l="l" t="t" r="r" b="b"/>
            <a:pathLst>
              <a:path w="1832832" h="2439710">
                <a:moveTo>
                  <a:pt x="0" y="0"/>
                </a:moveTo>
                <a:lnTo>
                  <a:pt x="1832833" y="0"/>
                </a:lnTo>
                <a:lnTo>
                  <a:pt x="1832833" y="2439710"/>
                </a:lnTo>
                <a:lnTo>
                  <a:pt x="0" y="24397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5348530" y="5477605"/>
            <a:ext cx="4335698" cy="2184108"/>
          </a:xfrm>
          <a:custGeom>
            <a:avLst/>
            <a:gdLst/>
            <a:ahLst/>
            <a:cxnLst/>
            <a:rect l="l" t="t" r="r" b="b"/>
            <a:pathLst>
              <a:path w="4335698" h="2184108">
                <a:moveTo>
                  <a:pt x="0" y="0"/>
                </a:moveTo>
                <a:lnTo>
                  <a:pt x="4335698" y="0"/>
                </a:lnTo>
                <a:lnTo>
                  <a:pt x="4335698" y="2184108"/>
                </a:lnTo>
                <a:lnTo>
                  <a:pt x="0" y="21841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16666" b="-16666"/>
            </a:stretch>
          </a:blipFill>
        </p:spPr>
        <p:txBody>
          <a:bodyPr/>
          <a:lstStyle/>
          <a:p>
            <a:endParaRPr lang="en-US"/>
          </a:p>
        </p:txBody>
      </p:sp>
      <p:grpSp>
        <p:nvGrpSpPr>
          <p:cNvPr id="3" name="Group 3"/>
          <p:cNvGrpSpPr/>
          <p:nvPr/>
        </p:nvGrpSpPr>
        <p:grpSpPr>
          <a:xfrm>
            <a:off x="2597859" y="1445396"/>
            <a:ext cx="4507674" cy="1445585"/>
            <a:chOff x="0" y="0"/>
            <a:chExt cx="1238125" cy="397060"/>
          </a:xfrm>
        </p:grpSpPr>
        <p:sp>
          <p:nvSpPr>
            <p:cNvPr id="4" name="Freeform 4"/>
            <p:cNvSpPr/>
            <p:nvPr/>
          </p:nvSpPr>
          <p:spPr>
            <a:xfrm>
              <a:off x="0" y="0"/>
              <a:ext cx="1238125" cy="397060"/>
            </a:xfrm>
            <a:custGeom>
              <a:avLst/>
              <a:gdLst/>
              <a:ahLst/>
              <a:cxnLst/>
              <a:rect l="l" t="t" r="r" b="b"/>
              <a:pathLst>
                <a:path w="1238125" h="397060">
                  <a:moveTo>
                    <a:pt x="171750" y="0"/>
                  </a:moveTo>
                  <a:lnTo>
                    <a:pt x="1066375" y="0"/>
                  </a:lnTo>
                  <a:cubicBezTo>
                    <a:pt x="1161230" y="0"/>
                    <a:pt x="1238125" y="76895"/>
                    <a:pt x="1238125" y="171750"/>
                  </a:cubicBezTo>
                  <a:lnTo>
                    <a:pt x="1238125" y="225310"/>
                  </a:lnTo>
                  <a:cubicBezTo>
                    <a:pt x="1238125" y="270861"/>
                    <a:pt x="1220030" y="314546"/>
                    <a:pt x="1187820" y="346755"/>
                  </a:cubicBezTo>
                  <a:cubicBezTo>
                    <a:pt x="1155611" y="378965"/>
                    <a:pt x="1111926" y="397060"/>
                    <a:pt x="1066375" y="397060"/>
                  </a:cubicBezTo>
                  <a:lnTo>
                    <a:pt x="171750" y="397060"/>
                  </a:lnTo>
                  <a:cubicBezTo>
                    <a:pt x="126199" y="397060"/>
                    <a:pt x="82514" y="378965"/>
                    <a:pt x="50304" y="346755"/>
                  </a:cubicBezTo>
                  <a:cubicBezTo>
                    <a:pt x="18095" y="314546"/>
                    <a:pt x="0" y="270861"/>
                    <a:pt x="0" y="225310"/>
                  </a:cubicBezTo>
                  <a:lnTo>
                    <a:pt x="0" y="171750"/>
                  </a:lnTo>
                  <a:cubicBezTo>
                    <a:pt x="0" y="76895"/>
                    <a:pt x="76895" y="0"/>
                    <a:pt x="171750" y="0"/>
                  </a:cubicBezTo>
                  <a:close/>
                </a:path>
              </a:pathLst>
            </a:custGeom>
            <a:solidFill>
              <a:srgbClr val="FB3800"/>
            </a:solidFill>
            <a:ln cap="rnd">
              <a:noFill/>
              <a:prstDash val="solid"/>
              <a:round/>
            </a:ln>
          </p:spPr>
          <p:txBody>
            <a:bodyPr/>
            <a:lstStyle/>
            <a:p>
              <a:endParaRPr lang="en-US"/>
            </a:p>
          </p:txBody>
        </p:sp>
        <p:sp>
          <p:nvSpPr>
            <p:cNvPr id="5" name="TextBox 5"/>
            <p:cNvSpPr txBox="1"/>
            <p:nvPr/>
          </p:nvSpPr>
          <p:spPr>
            <a:xfrm>
              <a:off x="0" y="-76200"/>
              <a:ext cx="1238125" cy="473260"/>
            </a:xfrm>
            <a:prstGeom prst="rect">
              <a:avLst/>
            </a:prstGeom>
          </p:spPr>
          <p:txBody>
            <a:bodyPr lIns="50800" tIns="50800" rIns="50800" bIns="50800" rtlCol="0" anchor="ctr"/>
            <a:lstStyle/>
            <a:p>
              <a:pPr algn="ctr">
                <a:lnSpc>
                  <a:spcPts val="2520"/>
                </a:lnSpc>
                <a:spcBef>
                  <a:spcPct val="0"/>
                </a:spcBef>
              </a:pPr>
              <a:r>
                <a:rPr lang="en-US" sz="1800">
                  <a:solidFill>
                    <a:srgbClr val="FFFFFF"/>
                  </a:solidFill>
                  <a:latin typeface="Courier PS"/>
                  <a:ea typeface="Courier PS"/>
                  <a:cs typeface="Courier PS"/>
                  <a:sym typeface="Courier PS"/>
                </a:rPr>
                <a:t>Secrets are never meant to be shared. They can exclude or put  people at risk.</a:t>
              </a:r>
            </a:p>
          </p:txBody>
        </p:sp>
      </p:grpSp>
      <p:sp>
        <p:nvSpPr>
          <p:cNvPr id="6" name="Freeform 6"/>
          <p:cNvSpPr/>
          <p:nvPr/>
        </p:nvSpPr>
        <p:spPr>
          <a:xfrm>
            <a:off x="6488379" y="4757169"/>
            <a:ext cx="3217649" cy="2558031"/>
          </a:xfrm>
          <a:custGeom>
            <a:avLst/>
            <a:gdLst/>
            <a:ahLst/>
            <a:cxnLst/>
            <a:rect l="l" t="t" r="r" b="b"/>
            <a:pathLst>
              <a:path w="3217649" h="2558031">
                <a:moveTo>
                  <a:pt x="0" y="0"/>
                </a:moveTo>
                <a:lnTo>
                  <a:pt x="3217650" y="0"/>
                </a:lnTo>
                <a:lnTo>
                  <a:pt x="3217650" y="2558031"/>
                </a:lnTo>
                <a:lnTo>
                  <a:pt x="0" y="2558031"/>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2677425" y="5217184"/>
            <a:ext cx="4428108" cy="1648347"/>
            <a:chOff x="0" y="0"/>
            <a:chExt cx="1216270" cy="452752"/>
          </a:xfrm>
        </p:grpSpPr>
        <p:sp>
          <p:nvSpPr>
            <p:cNvPr id="8" name="Freeform 8"/>
            <p:cNvSpPr/>
            <p:nvPr/>
          </p:nvSpPr>
          <p:spPr>
            <a:xfrm>
              <a:off x="0" y="0"/>
              <a:ext cx="1216270" cy="452752"/>
            </a:xfrm>
            <a:custGeom>
              <a:avLst/>
              <a:gdLst/>
              <a:ahLst/>
              <a:cxnLst/>
              <a:rect l="l" t="t" r="r" b="b"/>
              <a:pathLst>
                <a:path w="1216270" h="452752">
                  <a:moveTo>
                    <a:pt x="174836" y="0"/>
                  </a:moveTo>
                  <a:lnTo>
                    <a:pt x="1041434" y="0"/>
                  </a:lnTo>
                  <a:cubicBezTo>
                    <a:pt x="1087804" y="0"/>
                    <a:pt x="1132274" y="18420"/>
                    <a:pt x="1165062" y="51208"/>
                  </a:cubicBezTo>
                  <a:cubicBezTo>
                    <a:pt x="1197850" y="83996"/>
                    <a:pt x="1216270" y="128466"/>
                    <a:pt x="1216270" y="174836"/>
                  </a:cubicBezTo>
                  <a:lnTo>
                    <a:pt x="1216270" y="277916"/>
                  </a:lnTo>
                  <a:cubicBezTo>
                    <a:pt x="1216270" y="374475"/>
                    <a:pt x="1137994" y="452752"/>
                    <a:pt x="1041434" y="452752"/>
                  </a:cubicBezTo>
                  <a:lnTo>
                    <a:pt x="174836" y="452752"/>
                  </a:lnTo>
                  <a:cubicBezTo>
                    <a:pt x="128466" y="452752"/>
                    <a:pt x="83996" y="434332"/>
                    <a:pt x="51208" y="401544"/>
                  </a:cubicBezTo>
                  <a:cubicBezTo>
                    <a:pt x="18420" y="368756"/>
                    <a:pt x="0" y="324285"/>
                    <a:pt x="0" y="277916"/>
                  </a:cubicBezTo>
                  <a:lnTo>
                    <a:pt x="0" y="174836"/>
                  </a:lnTo>
                  <a:cubicBezTo>
                    <a:pt x="0" y="128466"/>
                    <a:pt x="18420" y="83996"/>
                    <a:pt x="51208" y="51208"/>
                  </a:cubicBezTo>
                  <a:cubicBezTo>
                    <a:pt x="83996" y="18420"/>
                    <a:pt x="128466" y="0"/>
                    <a:pt x="174836" y="0"/>
                  </a:cubicBezTo>
                  <a:close/>
                </a:path>
              </a:pathLst>
            </a:custGeom>
            <a:solidFill>
              <a:srgbClr val="305AA5"/>
            </a:solidFill>
            <a:ln cap="rnd">
              <a:noFill/>
              <a:prstDash val="solid"/>
              <a:round/>
            </a:ln>
          </p:spPr>
          <p:txBody>
            <a:bodyPr/>
            <a:lstStyle/>
            <a:p>
              <a:endParaRPr lang="en-US"/>
            </a:p>
          </p:txBody>
        </p:sp>
        <p:sp>
          <p:nvSpPr>
            <p:cNvPr id="9" name="TextBox 9"/>
            <p:cNvSpPr txBox="1"/>
            <p:nvPr/>
          </p:nvSpPr>
          <p:spPr>
            <a:xfrm>
              <a:off x="0" y="-76200"/>
              <a:ext cx="1216270" cy="528952"/>
            </a:xfrm>
            <a:prstGeom prst="rect">
              <a:avLst/>
            </a:prstGeom>
          </p:spPr>
          <p:txBody>
            <a:bodyPr lIns="50800" tIns="50800" rIns="50800" bIns="50800" rtlCol="0" anchor="ctr"/>
            <a:lstStyle/>
            <a:p>
              <a:pPr algn="ctr">
                <a:lnSpc>
                  <a:spcPts val="2520"/>
                </a:lnSpc>
                <a:spcBef>
                  <a:spcPct val="0"/>
                </a:spcBef>
              </a:pPr>
              <a:r>
                <a:rPr lang="en-US" sz="1800">
                  <a:solidFill>
                    <a:srgbClr val="FFFFFF"/>
                  </a:solidFill>
                  <a:latin typeface="Courier PS"/>
                  <a:ea typeface="Courier PS"/>
                  <a:cs typeface="Courier PS"/>
                  <a:sym typeface="Courier PS"/>
                </a:rPr>
                <a:t>Surprises are meant to be shared. They are meant to show our appreciation towards other people.</a:t>
              </a:r>
            </a:p>
          </p:txBody>
        </p:sp>
      </p:grpSp>
      <p:sp>
        <p:nvSpPr>
          <p:cNvPr id="10" name="Freeform 10"/>
          <p:cNvSpPr/>
          <p:nvPr/>
        </p:nvSpPr>
        <p:spPr>
          <a:xfrm>
            <a:off x="1169806" y="5187722"/>
            <a:ext cx="2018059" cy="2280293"/>
          </a:xfrm>
          <a:custGeom>
            <a:avLst/>
            <a:gdLst/>
            <a:ahLst/>
            <a:cxnLst/>
            <a:rect l="l" t="t" r="r" b="b"/>
            <a:pathLst>
              <a:path w="2018059" h="2280293">
                <a:moveTo>
                  <a:pt x="0" y="0"/>
                </a:moveTo>
                <a:lnTo>
                  <a:pt x="2018059" y="0"/>
                </a:lnTo>
                <a:lnTo>
                  <a:pt x="2018059" y="2280293"/>
                </a:lnTo>
                <a:lnTo>
                  <a:pt x="0" y="2280293"/>
                </a:lnTo>
                <a:lnTo>
                  <a:pt x="0" y="0"/>
                </a:lnTo>
                <a:close/>
              </a:path>
            </a:pathLst>
          </a:custGeom>
          <a:blipFill>
            <a:blip r:embed="rId4"/>
            <a:stretch>
              <a:fillRect/>
            </a:stretch>
          </a:blipFill>
        </p:spPr>
        <p:txBody>
          <a:bodyPr/>
          <a:lstStyle/>
          <a:p>
            <a:endParaRPr lang="en-US"/>
          </a:p>
        </p:txBody>
      </p:sp>
      <p:sp>
        <p:nvSpPr>
          <p:cNvPr id="11" name="Freeform 11"/>
          <p:cNvSpPr/>
          <p:nvPr/>
        </p:nvSpPr>
        <p:spPr>
          <a:xfrm>
            <a:off x="7105533" y="1204421"/>
            <a:ext cx="1489094" cy="1972310"/>
          </a:xfrm>
          <a:custGeom>
            <a:avLst/>
            <a:gdLst/>
            <a:ahLst/>
            <a:cxnLst/>
            <a:rect l="l" t="t" r="r" b="b"/>
            <a:pathLst>
              <a:path w="1489094" h="1972310">
                <a:moveTo>
                  <a:pt x="0" y="0"/>
                </a:moveTo>
                <a:lnTo>
                  <a:pt x="1489094" y="0"/>
                </a:lnTo>
                <a:lnTo>
                  <a:pt x="1489094" y="1972311"/>
                </a:lnTo>
                <a:lnTo>
                  <a:pt x="0" y="1972311"/>
                </a:lnTo>
                <a:lnTo>
                  <a:pt x="0" y="0"/>
                </a:lnTo>
                <a:close/>
              </a:path>
            </a:pathLst>
          </a:custGeom>
          <a:blipFill>
            <a:blip r:embed="rId5"/>
            <a:stretch>
              <a:fillRect/>
            </a:stretch>
          </a:blipFill>
        </p:spPr>
        <p:txBody>
          <a:bodyPr/>
          <a:lstStyle/>
          <a:p>
            <a:endParaRPr lang="en-US"/>
          </a:p>
        </p:txBody>
      </p:sp>
      <p:sp>
        <p:nvSpPr>
          <p:cNvPr id="12" name="Freeform 12"/>
          <p:cNvSpPr/>
          <p:nvPr/>
        </p:nvSpPr>
        <p:spPr>
          <a:xfrm>
            <a:off x="211585" y="30479"/>
            <a:ext cx="2538253" cy="2347884"/>
          </a:xfrm>
          <a:custGeom>
            <a:avLst/>
            <a:gdLst/>
            <a:ahLst/>
            <a:cxnLst/>
            <a:rect l="l" t="t" r="r" b="b"/>
            <a:pathLst>
              <a:path w="2538253" h="2347884">
                <a:moveTo>
                  <a:pt x="0" y="0"/>
                </a:moveTo>
                <a:lnTo>
                  <a:pt x="2538253" y="0"/>
                </a:lnTo>
                <a:lnTo>
                  <a:pt x="2538253" y="2347884"/>
                </a:lnTo>
                <a:lnTo>
                  <a:pt x="0" y="2347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0" y="2034355"/>
            <a:ext cx="1182512" cy="3153366"/>
          </a:xfrm>
          <a:custGeom>
            <a:avLst/>
            <a:gdLst/>
            <a:ahLst/>
            <a:cxnLst/>
            <a:rect l="l" t="t" r="r" b="b"/>
            <a:pathLst>
              <a:path w="1182512" h="3153366">
                <a:moveTo>
                  <a:pt x="0" y="0"/>
                </a:moveTo>
                <a:lnTo>
                  <a:pt x="1182512" y="0"/>
                </a:lnTo>
                <a:lnTo>
                  <a:pt x="1182512" y="3153367"/>
                </a:lnTo>
                <a:lnTo>
                  <a:pt x="0" y="3153367"/>
                </a:lnTo>
                <a:lnTo>
                  <a:pt x="0" y="0"/>
                </a:lnTo>
                <a:close/>
              </a:path>
            </a:pathLst>
          </a:custGeom>
          <a:blipFill>
            <a:blip r:embed="rId8"/>
            <a:stretch>
              <a:fillRect l="-68914" r="-13768" b="-82682"/>
            </a:stretch>
          </a:blipFill>
        </p:spPr>
        <p:txBody>
          <a:bodyPr/>
          <a:lstStyle/>
          <a:p>
            <a:endParaRPr lang="en-US"/>
          </a:p>
        </p:txBody>
      </p:sp>
      <p:sp>
        <p:nvSpPr>
          <p:cNvPr id="14" name="Freeform 14"/>
          <p:cNvSpPr/>
          <p:nvPr/>
        </p:nvSpPr>
        <p:spPr>
          <a:xfrm>
            <a:off x="731520" y="268556"/>
            <a:ext cx="1342393" cy="1600468"/>
          </a:xfrm>
          <a:custGeom>
            <a:avLst/>
            <a:gdLst/>
            <a:ahLst/>
            <a:cxnLst/>
            <a:rect l="l" t="t" r="r" b="b"/>
            <a:pathLst>
              <a:path w="1342393" h="1600468">
                <a:moveTo>
                  <a:pt x="0" y="0"/>
                </a:moveTo>
                <a:lnTo>
                  <a:pt x="1342393" y="0"/>
                </a:lnTo>
                <a:lnTo>
                  <a:pt x="1342393" y="1600469"/>
                </a:lnTo>
                <a:lnTo>
                  <a:pt x="0" y="16004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1372728" y="3233882"/>
            <a:ext cx="7087710" cy="469900"/>
          </a:xfrm>
          <a:prstGeom prst="rect">
            <a:avLst/>
          </a:prstGeom>
        </p:spPr>
        <p:txBody>
          <a:bodyPr lIns="0" tIns="0" rIns="0" bIns="0" rtlCol="0" anchor="t">
            <a:spAutoFit/>
          </a:bodyPr>
          <a:lstStyle/>
          <a:p>
            <a:pPr algn="ctr">
              <a:lnSpc>
                <a:spcPts val="3500"/>
              </a:lnSpc>
            </a:pPr>
            <a:r>
              <a:rPr lang="en-US" sz="3500">
                <a:solidFill>
                  <a:srgbClr val="305AA5"/>
                </a:solidFill>
                <a:latin typeface="Neue Machina"/>
                <a:ea typeface="Neue Machina"/>
                <a:cs typeface="Neue Machina"/>
                <a:sym typeface="Neue Machina"/>
              </a:rPr>
              <a:t>Secrets v. Surprises</a:t>
            </a:r>
          </a:p>
        </p:txBody>
      </p:sp>
      <p:sp>
        <p:nvSpPr>
          <p:cNvPr id="16" name="TextBox 16"/>
          <p:cNvSpPr txBox="1"/>
          <p:nvPr/>
        </p:nvSpPr>
        <p:spPr>
          <a:xfrm>
            <a:off x="2677425" y="3941907"/>
            <a:ext cx="4478316" cy="990600"/>
          </a:xfrm>
          <a:prstGeom prst="rect">
            <a:avLst/>
          </a:prstGeom>
        </p:spPr>
        <p:txBody>
          <a:bodyPr lIns="0" tIns="0" rIns="0" bIns="0" rtlCol="0" anchor="t">
            <a:spAutoFit/>
          </a:bodyPr>
          <a:lstStyle/>
          <a:p>
            <a:pPr algn="ctr">
              <a:lnSpc>
                <a:spcPts val="2520"/>
              </a:lnSpc>
            </a:pPr>
            <a:r>
              <a:rPr lang="en-US" sz="2100">
                <a:solidFill>
                  <a:srgbClr val="305AA5"/>
                </a:solidFill>
                <a:latin typeface="Courier PS"/>
                <a:ea typeface="Courier PS"/>
                <a:cs typeface="Courier PS"/>
                <a:sym typeface="Courier PS"/>
              </a:rPr>
              <a:t>Learning more about the differences between secrets &amp; surprises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16666" b="-16666"/>
            </a:stretch>
          </a:blipFill>
        </p:spPr>
        <p:txBody>
          <a:bodyPr/>
          <a:lstStyle/>
          <a:p>
            <a:endParaRPr lang="en-US"/>
          </a:p>
        </p:txBody>
      </p:sp>
      <p:sp>
        <p:nvSpPr>
          <p:cNvPr id="3" name="Freeform 3"/>
          <p:cNvSpPr/>
          <p:nvPr/>
        </p:nvSpPr>
        <p:spPr>
          <a:xfrm>
            <a:off x="-72242" y="5262359"/>
            <a:ext cx="3827208" cy="2382437"/>
          </a:xfrm>
          <a:custGeom>
            <a:avLst/>
            <a:gdLst/>
            <a:ahLst/>
            <a:cxnLst/>
            <a:rect l="l" t="t" r="r" b="b"/>
            <a:pathLst>
              <a:path w="3827208" h="2382437">
                <a:moveTo>
                  <a:pt x="0" y="0"/>
                </a:moveTo>
                <a:lnTo>
                  <a:pt x="3827208" y="0"/>
                </a:lnTo>
                <a:lnTo>
                  <a:pt x="3827208" y="2382437"/>
                </a:lnTo>
                <a:lnTo>
                  <a:pt x="0" y="238243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24642" y="542512"/>
            <a:ext cx="9095840" cy="1079501"/>
          </a:xfrm>
          <a:prstGeom prst="rect">
            <a:avLst/>
          </a:prstGeom>
        </p:spPr>
        <p:txBody>
          <a:bodyPr lIns="0" tIns="0" rIns="0" bIns="0" rtlCol="0" anchor="t">
            <a:spAutoFit/>
          </a:bodyPr>
          <a:lstStyle/>
          <a:p>
            <a:pPr algn="ctr">
              <a:lnSpc>
                <a:spcPts val="8000"/>
              </a:lnSpc>
            </a:pPr>
            <a:r>
              <a:rPr lang="en-US" sz="8000">
                <a:solidFill>
                  <a:srgbClr val="305AA5"/>
                </a:solidFill>
                <a:latin typeface="Neue Machina"/>
                <a:ea typeface="Neue Machina"/>
                <a:cs typeface="Neue Machina"/>
                <a:sym typeface="Neue Machina"/>
              </a:rPr>
              <a:t>Closing Prayer</a:t>
            </a:r>
          </a:p>
        </p:txBody>
      </p:sp>
      <p:sp>
        <p:nvSpPr>
          <p:cNvPr id="5" name="TextBox 5"/>
          <p:cNvSpPr txBox="1"/>
          <p:nvPr/>
        </p:nvSpPr>
        <p:spPr>
          <a:xfrm>
            <a:off x="625962" y="1685414"/>
            <a:ext cx="8693200" cy="3400425"/>
          </a:xfrm>
          <a:prstGeom prst="rect">
            <a:avLst/>
          </a:prstGeom>
        </p:spPr>
        <p:txBody>
          <a:bodyPr lIns="0" tIns="0" rIns="0" bIns="0" rtlCol="0" anchor="t">
            <a:spAutoFit/>
          </a:bodyPr>
          <a:lstStyle/>
          <a:p>
            <a:pPr algn="ctr">
              <a:lnSpc>
                <a:spcPts val="2400"/>
              </a:lnSpc>
            </a:pPr>
            <a:r>
              <a:rPr lang="en-US" sz="2000" b="1">
                <a:solidFill>
                  <a:srgbClr val="000000"/>
                </a:solidFill>
                <a:latin typeface="Courier PS Bold"/>
                <a:ea typeface="Courier PS Bold"/>
                <a:cs typeface="Courier PS Bold"/>
                <a:sym typeface="Courier PS Bold"/>
              </a:rPr>
              <a:t>Dear God, thank you for making each of us unique and special in your image. Thank you for also giving us similarities, like our right to dignity and worthiness of respect. Help me to live in peace in times of confusion. Help me to remember to respect myself and others, as I would like others to respect me. Help me keep strong boundaries, and thank you for placing trusted adults in my life. Please give me the courage and confidence to speak up for myself and others if I see anything that does not seem right. Amen. </a:t>
            </a:r>
          </a:p>
          <a:p>
            <a:pPr algn="ctr">
              <a:lnSpc>
                <a:spcPts val="2400"/>
              </a:lnSpc>
            </a:pPr>
            <a:endParaRPr lang="en-US" sz="2000" b="1">
              <a:solidFill>
                <a:srgbClr val="000000"/>
              </a:solidFill>
              <a:latin typeface="Courier PS Bold"/>
              <a:ea typeface="Courier PS Bold"/>
              <a:cs typeface="Courier PS Bold"/>
              <a:sym typeface="Courier P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9fe545-4c9e-41be-8277-a12d8311fd7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2C9F35F83D748BDAF66B99FB58254" ma:contentTypeVersion="16" ma:contentTypeDescription="Create a new document." ma:contentTypeScope="" ma:versionID="8c14ed4d173662bcd5baad120fff09e3">
  <xsd:schema xmlns:xsd="http://www.w3.org/2001/XMLSchema" xmlns:xs="http://www.w3.org/2001/XMLSchema" xmlns:p="http://schemas.microsoft.com/office/2006/metadata/properties" xmlns:ns2="889fe545-4c9e-41be-8277-a12d8311fd76" xmlns:ns3="4976b6c8-91ff-4ced-b479-ad55f88533cf" targetNamespace="http://schemas.microsoft.com/office/2006/metadata/properties" ma:root="true" ma:fieldsID="5c18028a1d657a277fa1512c497c2301" ns2:_="" ns3:_="">
    <xsd:import namespace="889fe545-4c9e-41be-8277-a12d8311fd76"/>
    <xsd:import namespace="4976b6c8-91ff-4ced-b479-ad55f88533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fe545-4c9e-41be-8277-a12d8311fd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0d8cd85-1bdc-4e6e-a857-f678a27dc69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76b6c8-91ff-4ced-b479-ad55f88533c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C4F8A-BD7F-457E-B0A9-496FAFDF7C49}">
  <ds:schemaRefs>
    <ds:schemaRef ds:uri="http://schemas.microsoft.com/office/2006/metadata/properties"/>
    <ds:schemaRef ds:uri="http://schemas.microsoft.com/office/infopath/2007/PartnerControls"/>
    <ds:schemaRef ds:uri="889fe545-4c9e-41be-8277-a12d8311fd76"/>
  </ds:schemaRefs>
</ds:datastoreItem>
</file>

<file path=customXml/itemProps2.xml><?xml version="1.0" encoding="utf-8"?>
<ds:datastoreItem xmlns:ds="http://schemas.openxmlformats.org/officeDocument/2006/customXml" ds:itemID="{D3B9694E-A096-41FA-AD20-72F1AFD6B084}">
  <ds:schemaRefs>
    <ds:schemaRef ds:uri="http://schemas.microsoft.com/sharepoint/v3/contenttype/forms"/>
  </ds:schemaRefs>
</ds:datastoreItem>
</file>

<file path=customXml/itemProps3.xml><?xml version="1.0" encoding="utf-8"?>
<ds:datastoreItem xmlns:ds="http://schemas.openxmlformats.org/officeDocument/2006/customXml" ds:itemID="{A199B028-38FB-4A8F-8360-4BEF9362B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fe545-4c9e-41be-8277-a12d8311fd76"/>
    <ds:schemaRef ds:uri="4976b6c8-91ff-4ced-b479-ad55f8853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Custom</PresentationFormat>
  <Paragraphs>11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Courier PS</vt:lpstr>
      <vt:lpstr>Neue Machina</vt:lpstr>
      <vt:lpstr>Courier PS Bold</vt: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EGC L4 3-5 Eng</dc:title>
  <dc:creator>Abby Turner</dc:creator>
  <cp:lastModifiedBy>Abby Turner</cp:lastModifiedBy>
  <cp:revision>1</cp:revision>
  <dcterms:created xsi:type="dcterms:W3CDTF">2006-08-16T00:00:00Z</dcterms:created>
  <dcterms:modified xsi:type="dcterms:W3CDTF">2025-07-24T18:28:17Z</dcterms:modified>
  <dc:identifier>DAGuFlwptYQ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0x0101000BA2C9F35F83D748BDAF66B99FB58254</vt:lpwstr>
  </property>
</Properties>
</file>