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Lst>
  <p:sldSz cx="18288000" cy="10287000"/>
  <p:notesSz cx="6858000" cy="9144000"/>
  <p:embeddedFontLst>
    <p:embeddedFont>
      <p:font typeface="Intro Rust" charset="1" panose="00000500000000000000"/>
      <p:regular r:id="rId10"/>
    </p:embeddedFont>
    <p:embeddedFont>
      <p:font typeface="Poppins Light" charset="1" panose="00000400000000000000"/>
      <p:regular r:id="rId11"/>
    </p:embeddedFont>
    <p:embeddedFont>
      <p:font typeface="Poppins" charset="1" panose="0000050000000000000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ustomXml" Target="../customXml/item1.xml"/><Relationship Id="rId3" Type="http://schemas.openxmlformats.org/officeDocument/2006/relationships/viewProps" Target="viewProps.xml"/><Relationship Id="rId12" Type="http://schemas.openxmlformats.org/officeDocument/2006/relationships/font" Target="fonts/font12.fntdata"/><Relationship Id="rId7" Type="http://schemas.openxmlformats.org/officeDocument/2006/relationships/slide" Target="slides/slide2.xml"/><Relationship Id="rId2" Type="http://schemas.openxmlformats.org/officeDocument/2006/relationships/presProps" Target="presProps.xml"/><Relationship Id="rId1" Type="http://schemas.openxmlformats.org/officeDocument/2006/relationships/slideMaster" Target="slideMasters/slideMaster1.xml"/><Relationship Id="rId11" Type="http://schemas.openxmlformats.org/officeDocument/2006/relationships/font" Target="fonts/font11.fntdata"/><Relationship Id="rId6" Type="http://schemas.openxmlformats.org/officeDocument/2006/relationships/slide" Target="slides/slide1.xml"/><Relationship Id="rId5" Type="http://schemas.openxmlformats.org/officeDocument/2006/relationships/tableStyles" Target="tableStyles.xml"/><Relationship Id="rId15" Type="http://schemas.openxmlformats.org/officeDocument/2006/relationships/customXml" Target="../customXml/item3.xml"/><Relationship Id="rId10" Type="http://schemas.openxmlformats.org/officeDocument/2006/relationships/font" Target="fonts/font10.fntdata"/><Relationship Id="rId4" Type="http://schemas.openxmlformats.org/officeDocument/2006/relationships/theme" Target="theme/theme1.xml"/><Relationship Id="rId9" Type="http://schemas.openxmlformats.org/officeDocument/2006/relationships/slide" Target="slides/slide4.xml"/><Relationship Id="rId14" Type="http://schemas.openxmlformats.org/officeDocument/2006/relationships/customXml" Target="../customXml/item2.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6E8"/>
        </a:solidFill>
      </p:bgPr>
    </p:bg>
    <p:spTree>
      <p:nvGrpSpPr>
        <p:cNvPr id="1" name=""/>
        <p:cNvGrpSpPr/>
        <p:nvPr/>
      </p:nvGrpSpPr>
      <p:grpSpPr>
        <a:xfrm>
          <a:off x="0" y="0"/>
          <a:ext cx="0" cy="0"/>
          <a:chOff x="0" y="0"/>
          <a:chExt cx="0" cy="0"/>
        </a:xfrm>
      </p:grpSpPr>
      <p:grpSp>
        <p:nvGrpSpPr>
          <p:cNvPr name="Group 2" id="2"/>
          <p:cNvGrpSpPr/>
          <p:nvPr/>
        </p:nvGrpSpPr>
        <p:grpSpPr>
          <a:xfrm rot="0">
            <a:off x="0" y="5143500"/>
            <a:ext cx="18288000" cy="5143500"/>
            <a:chOff x="0" y="0"/>
            <a:chExt cx="4816593" cy="1354667"/>
          </a:xfrm>
        </p:grpSpPr>
        <p:sp>
          <p:nvSpPr>
            <p:cNvPr name="Freeform 3" id="3"/>
            <p:cNvSpPr/>
            <p:nvPr/>
          </p:nvSpPr>
          <p:spPr>
            <a:xfrm flipH="false" flipV="false" rot="0">
              <a:off x="0" y="0"/>
              <a:ext cx="4816592" cy="1354667"/>
            </a:xfrm>
            <a:custGeom>
              <a:avLst/>
              <a:gdLst/>
              <a:ahLst/>
              <a:cxnLst/>
              <a:rect r="r" b="b" t="t" l="l"/>
              <a:pathLst>
                <a:path h="1354667" w="4816592">
                  <a:moveTo>
                    <a:pt x="0" y="0"/>
                  </a:moveTo>
                  <a:lnTo>
                    <a:pt x="4816592" y="0"/>
                  </a:lnTo>
                  <a:lnTo>
                    <a:pt x="4816592" y="1354667"/>
                  </a:lnTo>
                  <a:lnTo>
                    <a:pt x="0" y="1354667"/>
                  </a:lnTo>
                  <a:close/>
                </a:path>
              </a:pathLst>
            </a:custGeom>
            <a:solidFill>
              <a:srgbClr val="C3DBD8"/>
            </a:solidFill>
          </p:spPr>
        </p:sp>
        <p:sp>
          <p:nvSpPr>
            <p:cNvPr name="TextBox 4" id="4"/>
            <p:cNvSpPr txBox="true"/>
            <p:nvPr/>
          </p:nvSpPr>
          <p:spPr>
            <a:xfrm>
              <a:off x="0" y="-38100"/>
              <a:ext cx="4816593" cy="1392767"/>
            </a:xfrm>
            <a:prstGeom prst="rect">
              <a:avLst/>
            </a:prstGeom>
          </p:spPr>
          <p:txBody>
            <a:bodyPr anchor="ctr" rtlCol="false" tIns="50800" lIns="50800" bIns="50800" rIns="50800"/>
            <a:lstStyle/>
            <a:p>
              <a:pPr algn="ctr">
                <a:lnSpc>
                  <a:spcPts val="2660"/>
                </a:lnSpc>
              </a:pPr>
            </a:p>
          </p:txBody>
        </p:sp>
      </p:grpSp>
      <p:sp>
        <p:nvSpPr>
          <p:cNvPr name="Freeform 5" id="5"/>
          <p:cNvSpPr/>
          <p:nvPr/>
        </p:nvSpPr>
        <p:spPr>
          <a:xfrm flipH="false" flipV="false" rot="0">
            <a:off x="582360" y="6233541"/>
            <a:ext cx="2363296" cy="2967609"/>
          </a:xfrm>
          <a:custGeom>
            <a:avLst/>
            <a:gdLst/>
            <a:ahLst/>
            <a:cxnLst/>
            <a:rect r="r" b="b" t="t" l="l"/>
            <a:pathLst>
              <a:path h="2967609" w="2363296">
                <a:moveTo>
                  <a:pt x="0" y="0"/>
                </a:moveTo>
                <a:lnTo>
                  <a:pt x="2363295" y="0"/>
                </a:lnTo>
                <a:lnTo>
                  <a:pt x="2363295" y="2967609"/>
                </a:lnTo>
                <a:lnTo>
                  <a:pt x="0" y="29676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649733" y="3190820"/>
            <a:ext cx="16988535" cy="1295389"/>
          </a:xfrm>
          <a:prstGeom prst="rect">
            <a:avLst/>
          </a:prstGeom>
        </p:spPr>
        <p:txBody>
          <a:bodyPr anchor="t" rtlCol="false" tIns="0" lIns="0" bIns="0" rIns="0">
            <a:spAutoFit/>
          </a:bodyPr>
          <a:lstStyle/>
          <a:p>
            <a:pPr algn="ctr">
              <a:lnSpc>
                <a:spcPts val="10500"/>
              </a:lnSpc>
            </a:pPr>
            <a:r>
              <a:rPr lang="en-US" sz="7500">
                <a:solidFill>
                  <a:srgbClr val="000000"/>
                </a:solidFill>
                <a:latin typeface="Intro Rust"/>
                <a:ea typeface="Intro Rust"/>
                <a:cs typeface="Intro Rust"/>
                <a:sym typeface="Intro Rust"/>
              </a:rPr>
              <a:t>Secrets, Surprises, &amp; Promises</a:t>
            </a:r>
          </a:p>
        </p:txBody>
      </p:sp>
      <p:sp>
        <p:nvSpPr>
          <p:cNvPr name="Freeform 7" id="7"/>
          <p:cNvSpPr/>
          <p:nvPr/>
        </p:nvSpPr>
        <p:spPr>
          <a:xfrm flipH="false" flipV="false" rot="-10800000">
            <a:off x="15631791" y="1028700"/>
            <a:ext cx="1843200" cy="2314520"/>
          </a:xfrm>
          <a:custGeom>
            <a:avLst/>
            <a:gdLst/>
            <a:ahLst/>
            <a:cxnLst/>
            <a:rect r="r" b="b" t="t" l="l"/>
            <a:pathLst>
              <a:path h="2314520" w="1843200">
                <a:moveTo>
                  <a:pt x="0" y="0"/>
                </a:moveTo>
                <a:lnTo>
                  <a:pt x="1843200" y="0"/>
                </a:lnTo>
                <a:lnTo>
                  <a:pt x="1843200" y="2314520"/>
                </a:lnTo>
                <a:lnTo>
                  <a:pt x="0" y="23145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2079674" y="5442966"/>
            <a:ext cx="14128652" cy="2695575"/>
          </a:xfrm>
          <a:prstGeom prst="rect">
            <a:avLst/>
          </a:prstGeom>
        </p:spPr>
        <p:txBody>
          <a:bodyPr anchor="t" rtlCol="false" tIns="0" lIns="0" bIns="0" rIns="0">
            <a:spAutoFit/>
          </a:bodyPr>
          <a:lstStyle/>
          <a:p>
            <a:pPr algn="ctr">
              <a:lnSpc>
                <a:spcPts val="10500"/>
              </a:lnSpc>
            </a:pPr>
            <a:r>
              <a:rPr lang="en-US" sz="7500">
                <a:solidFill>
                  <a:srgbClr val="000000"/>
                </a:solidFill>
                <a:latin typeface="Poppins Light"/>
                <a:ea typeface="Poppins Light"/>
                <a:cs typeface="Poppins Light"/>
                <a:sym typeface="Poppins Light"/>
              </a:rPr>
              <a:t>Empowering God’s Children Lesson 4</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CDCC1"/>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5143500"/>
            <a:chOff x="0" y="0"/>
            <a:chExt cx="2408296" cy="1354667"/>
          </a:xfrm>
        </p:grpSpPr>
        <p:sp>
          <p:nvSpPr>
            <p:cNvPr name="Freeform 3" id="3"/>
            <p:cNvSpPr/>
            <p:nvPr/>
          </p:nvSpPr>
          <p:spPr>
            <a:xfrm flipH="false" flipV="false" rot="0">
              <a:off x="0" y="0"/>
              <a:ext cx="2408296" cy="1354667"/>
            </a:xfrm>
            <a:custGeom>
              <a:avLst/>
              <a:gdLst/>
              <a:ahLst/>
              <a:cxnLst/>
              <a:rect r="r" b="b" t="t" l="l"/>
              <a:pathLst>
                <a:path h="1354667" w="2408296">
                  <a:moveTo>
                    <a:pt x="0" y="0"/>
                  </a:moveTo>
                  <a:lnTo>
                    <a:pt x="2408296" y="0"/>
                  </a:lnTo>
                  <a:lnTo>
                    <a:pt x="2408296" y="1354667"/>
                  </a:lnTo>
                  <a:lnTo>
                    <a:pt x="0" y="1354667"/>
                  </a:lnTo>
                  <a:close/>
                </a:path>
              </a:pathLst>
            </a:custGeom>
            <a:solidFill>
              <a:srgbClr val="C3DBD8"/>
            </a:solidFill>
          </p:spPr>
        </p:sp>
        <p:sp>
          <p:nvSpPr>
            <p:cNvPr name="TextBox 4" id="4"/>
            <p:cNvSpPr txBox="true"/>
            <p:nvPr/>
          </p:nvSpPr>
          <p:spPr>
            <a:xfrm>
              <a:off x="0" y="-38100"/>
              <a:ext cx="2408296" cy="1392767"/>
            </a:xfrm>
            <a:prstGeom prst="rect">
              <a:avLst/>
            </a:prstGeom>
          </p:spPr>
          <p:txBody>
            <a:bodyPr anchor="ctr" rtlCol="false" tIns="50800" lIns="50800" bIns="50800" rIns="50800"/>
            <a:lstStyle/>
            <a:p>
              <a:pPr algn="ctr">
                <a:lnSpc>
                  <a:spcPts val="2660"/>
                </a:lnSpc>
              </a:pPr>
            </a:p>
          </p:txBody>
        </p:sp>
      </p:grpSp>
      <p:grpSp>
        <p:nvGrpSpPr>
          <p:cNvPr name="Group 5" id="5"/>
          <p:cNvGrpSpPr/>
          <p:nvPr/>
        </p:nvGrpSpPr>
        <p:grpSpPr>
          <a:xfrm rot="0">
            <a:off x="0" y="0"/>
            <a:ext cx="9144000" cy="5143500"/>
            <a:chOff x="0" y="0"/>
            <a:chExt cx="2408296" cy="1354667"/>
          </a:xfrm>
        </p:grpSpPr>
        <p:sp>
          <p:nvSpPr>
            <p:cNvPr name="Freeform 6" id="6"/>
            <p:cNvSpPr/>
            <p:nvPr/>
          </p:nvSpPr>
          <p:spPr>
            <a:xfrm flipH="false" flipV="false" rot="0">
              <a:off x="0" y="0"/>
              <a:ext cx="2408296" cy="1354667"/>
            </a:xfrm>
            <a:custGeom>
              <a:avLst/>
              <a:gdLst/>
              <a:ahLst/>
              <a:cxnLst/>
              <a:rect r="r" b="b" t="t" l="l"/>
              <a:pathLst>
                <a:path h="1354667" w="2408296">
                  <a:moveTo>
                    <a:pt x="0" y="0"/>
                  </a:moveTo>
                  <a:lnTo>
                    <a:pt x="2408296" y="0"/>
                  </a:lnTo>
                  <a:lnTo>
                    <a:pt x="2408296" y="1354667"/>
                  </a:lnTo>
                  <a:lnTo>
                    <a:pt x="0" y="1354667"/>
                  </a:lnTo>
                  <a:close/>
                </a:path>
              </a:pathLst>
            </a:custGeom>
            <a:solidFill>
              <a:srgbClr val="F7D0AD"/>
            </a:solidFill>
          </p:spPr>
        </p:sp>
        <p:sp>
          <p:nvSpPr>
            <p:cNvPr name="TextBox 7" id="7"/>
            <p:cNvSpPr txBox="true"/>
            <p:nvPr/>
          </p:nvSpPr>
          <p:spPr>
            <a:xfrm>
              <a:off x="0" y="-38100"/>
              <a:ext cx="2408296" cy="1392767"/>
            </a:xfrm>
            <a:prstGeom prst="rect">
              <a:avLst/>
            </a:prstGeom>
          </p:spPr>
          <p:txBody>
            <a:bodyPr anchor="ctr" rtlCol="false" tIns="50800" lIns="50800" bIns="50800" rIns="50800"/>
            <a:lstStyle/>
            <a:p>
              <a:pPr algn="ctr">
                <a:lnSpc>
                  <a:spcPts val="2660"/>
                </a:lnSpc>
              </a:pPr>
            </a:p>
          </p:txBody>
        </p:sp>
      </p:grpSp>
      <p:grpSp>
        <p:nvGrpSpPr>
          <p:cNvPr name="Group 8" id="8"/>
          <p:cNvGrpSpPr/>
          <p:nvPr/>
        </p:nvGrpSpPr>
        <p:grpSpPr>
          <a:xfrm rot="0">
            <a:off x="9144000" y="5143500"/>
            <a:ext cx="9144000" cy="5143500"/>
            <a:chOff x="0" y="0"/>
            <a:chExt cx="2408296" cy="1354667"/>
          </a:xfrm>
        </p:grpSpPr>
        <p:sp>
          <p:nvSpPr>
            <p:cNvPr name="Freeform 9" id="9"/>
            <p:cNvSpPr/>
            <p:nvPr/>
          </p:nvSpPr>
          <p:spPr>
            <a:xfrm flipH="false" flipV="false" rot="0">
              <a:off x="0" y="0"/>
              <a:ext cx="2408296" cy="1354667"/>
            </a:xfrm>
            <a:custGeom>
              <a:avLst/>
              <a:gdLst/>
              <a:ahLst/>
              <a:cxnLst/>
              <a:rect r="r" b="b" t="t" l="l"/>
              <a:pathLst>
                <a:path h="1354667" w="2408296">
                  <a:moveTo>
                    <a:pt x="0" y="0"/>
                  </a:moveTo>
                  <a:lnTo>
                    <a:pt x="2408296" y="0"/>
                  </a:lnTo>
                  <a:lnTo>
                    <a:pt x="2408296" y="1354667"/>
                  </a:lnTo>
                  <a:lnTo>
                    <a:pt x="0" y="1354667"/>
                  </a:lnTo>
                  <a:close/>
                </a:path>
              </a:pathLst>
            </a:custGeom>
            <a:solidFill>
              <a:srgbClr val="FFF6E8"/>
            </a:solidFill>
          </p:spPr>
        </p:sp>
        <p:sp>
          <p:nvSpPr>
            <p:cNvPr name="TextBox 10" id="10"/>
            <p:cNvSpPr txBox="true"/>
            <p:nvPr/>
          </p:nvSpPr>
          <p:spPr>
            <a:xfrm>
              <a:off x="0" y="-38100"/>
              <a:ext cx="2408296" cy="1392767"/>
            </a:xfrm>
            <a:prstGeom prst="rect">
              <a:avLst/>
            </a:prstGeom>
          </p:spPr>
          <p:txBody>
            <a:bodyPr anchor="ctr" rtlCol="false" tIns="50800" lIns="50800" bIns="50800" rIns="50800"/>
            <a:lstStyle/>
            <a:p>
              <a:pPr algn="ctr">
                <a:lnSpc>
                  <a:spcPts val="2660"/>
                </a:lnSpc>
              </a:pPr>
            </a:p>
          </p:txBody>
        </p:sp>
      </p:grpSp>
      <p:sp>
        <p:nvSpPr>
          <p:cNvPr name="Freeform 11" id="11"/>
          <p:cNvSpPr/>
          <p:nvPr/>
        </p:nvSpPr>
        <p:spPr>
          <a:xfrm flipH="false" flipV="false" rot="0">
            <a:off x="205571" y="8098072"/>
            <a:ext cx="1986326" cy="2057400"/>
          </a:xfrm>
          <a:custGeom>
            <a:avLst/>
            <a:gdLst/>
            <a:ahLst/>
            <a:cxnLst/>
            <a:rect r="r" b="b" t="t" l="l"/>
            <a:pathLst>
              <a:path h="2057400" w="1986326">
                <a:moveTo>
                  <a:pt x="0" y="0"/>
                </a:moveTo>
                <a:lnTo>
                  <a:pt x="1986327" y="0"/>
                </a:lnTo>
                <a:lnTo>
                  <a:pt x="198632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10800000">
            <a:off x="16383753" y="379412"/>
            <a:ext cx="1646220" cy="1705125"/>
          </a:xfrm>
          <a:custGeom>
            <a:avLst/>
            <a:gdLst/>
            <a:ahLst/>
            <a:cxnLst/>
            <a:rect r="r" b="b" t="t" l="l"/>
            <a:pathLst>
              <a:path h="1705125" w="1646220">
                <a:moveTo>
                  <a:pt x="0" y="0"/>
                </a:moveTo>
                <a:lnTo>
                  <a:pt x="1646221" y="0"/>
                </a:lnTo>
                <a:lnTo>
                  <a:pt x="1646221" y="1705125"/>
                </a:lnTo>
                <a:lnTo>
                  <a:pt x="0" y="17051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476647" y="5197418"/>
            <a:ext cx="2177753" cy="2846736"/>
          </a:xfrm>
          <a:custGeom>
            <a:avLst/>
            <a:gdLst/>
            <a:ahLst/>
            <a:cxnLst/>
            <a:rect r="r" b="b" t="t" l="l"/>
            <a:pathLst>
              <a:path h="2846736" w="2177753">
                <a:moveTo>
                  <a:pt x="0" y="0"/>
                </a:moveTo>
                <a:lnTo>
                  <a:pt x="2177753" y="0"/>
                </a:lnTo>
                <a:lnTo>
                  <a:pt x="2177753" y="2846736"/>
                </a:lnTo>
                <a:lnTo>
                  <a:pt x="0" y="2846736"/>
                </a:lnTo>
                <a:lnTo>
                  <a:pt x="0" y="0"/>
                </a:lnTo>
                <a:close/>
              </a:path>
            </a:pathLst>
          </a:custGeom>
          <a:blipFill>
            <a:blip r:embed="rId4"/>
            <a:stretch>
              <a:fillRect l="0" t="0" r="0" b="0"/>
            </a:stretch>
          </a:blipFill>
        </p:spPr>
      </p:sp>
      <p:sp>
        <p:nvSpPr>
          <p:cNvPr name="Freeform 14" id="14"/>
          <p:cNvSpPr/>
          <p:nvPr/>
        </p:nvSpPr>
        <p:spPr>
          <a:xfrm flipH="false" flipV="false" rot="0">
            <a:off x="6111404" y="7210773"/>
            <a:ext cx="6651302" cy="3076227"/>
          </a:xfrm>
          <a:custGeom>
            <a:avLst/>
            <a:gdLst/>
            <a:ahLst/>
            <a:cxnLst/>
            <a:rect r="r" b="b" t="t" l="l"/>
            <a:pathLst>
              <a:path h="3076227" w="6651302">
                <a:moveTo>
                  <a:pt x="0" y="0"/>
                </a:moveTo>
                <a:lnTo>
                  <a:pt x="6651302" y="0"/>
                </a:lnTo>
                <a:lnTo>
                  <a:pt x="6651302" y="3076227"/>
                </a:lnTo>
                <a:lnTo>
                  <a:pt x="0" y="30762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5" id="15"/>
          <p:cNvSpPr txBox="true"/>
          <p:nvPr/>
        </p:nvSpPr>
        <p:spPr>
          <a:xfrm rot="0">
            <a:off x="916849" y="923925"/>
            <a:ext cx="7310302" cy="3521075"/>
          </a:xfrm>
          <a:prstGeom prst="rect">
            <a:avLst/>
          </a:prstGeom>
        </p:spPr>
        <p:txBody>
          <a:bodyPr anchor="t" rtlCol="false" tIns="0" lIns="0" bIns="0" rIns="0">
            <a:spAutoFit/>
          </a:bodyPr>
          <a:lstStyle/>
          <a:p>
            <a:pPr algn="l" marL="1079501" indent="-539750" lvl="1">
              <a:lnSpc>
                <a:spcPts val="7000"/>
              </a:lnSpc>
              <a:buFont typeface="Arial"/>
              <a:buChar char="•"/>
            </a:pPr>
            <a:r>
              <a:rPr lang="en-US" sz="5000">
                <a:solidFill>
                  <a:srgbClr val="000000"/>
                </a:solidFill>
                <a:latin typeface="Intro Rust"/>
                <a:ea typeface="Intro Rust"/>
                <a:cs typeface="Intro Rust"/>
                <a:sym typeface="Intro Rust"/>
              </a:rPr>
              <a:t>PRIVATE BODY PARTS</a:t>
            </a:r>
          </a:p>
          <a:p>
            <a:pPr algn="l" marL="1079501" indent="-539750" lvl="1">
              <a:lnSpc>
                <a:spcPts val="7000"/>
              </a:lnSpc>
              <a:buFont typeface="Arial"/>
              <a:buChar char="•"/>
            </a:pPr>
            <a:r>
              <a:rPr lang="en-US" sz="5000">
                <a:solidFill>
                  <a:srgbClr val="000000"/>
                </a:solidFill>
                <a:latin typeface="Intro Rust"/>
                <a:ea typeface="Intro Rust"/>
                <a:cs typeface="Intro Rust"/>
                <a:sym typeface="Intro Rust"/>
              </a:rPr>
              <a:t>RULES</a:t>
            </a:r>
          </a:p>
          <a:p>
            <a:pPr algn="l" marL="1079501" indent="-539750" lvl="1">
              <a:lnSpc>
                <a:spcPts val="7000"/>
              </a:lnSpc>
              <a:buFont typeface="Arial"/>
              <a:buChar char="•"/>
            </a:pPr>
            <a:r>
              <a:rPr lang="en-US" sz="5000">
                <a:solidFill>
                  <a:srgbClr val="000000"/>
                </a:solidFill>
                <a:latin typeface="Intro Rust"/>
                <a:ea typeface="Intro Rust"/>
                <a:cs typeface="Intro Rust"/>
                <a:sym typeface="Intro Rust"/>
              </a:rPr>
              <a:t>BOUNDARIES</a:t>
            </a:r>
          </a:p>
        </p:txBody>
      </p:sp>
      <p:sp>
        <p:nvSpPr>
          <p:cNvPr name="TextBox 16" id="16"/>
          <p:cNvSpPr txBox="true"/>
          <p:nvPr/>
        </p:nvSpPr>
        <p:spPr>
          <a:xfrm rot="0">
            <a:off x="9790512" y="481013"/>
            <a:ext cx="7850977" cy="4406900"/>
          </a:xfrm>
          <a:prstGeom prst="rect">
            <a:avLst/>
          </a:prstGeom>
        </p:spPr>
        <p:txBody>
          <a:bodyPr anchor="t" rtlCol="false" tIns="0" lIns="0" bIns="0" rIns="0">
            <a:spAutoFit/>
          </a:bodyPr>
          <a:lstStyle/>
          <a:p>
            <a:pPr algn="l" marL="1079501" indent="-539750" lvl="1">
              <a:lnSpc>
                <a:spcPts val="7000"/>
              </a:lnSpc>
              <a:buFont typeface="Arial"/>
              <a:buChar char="•"/>
            </a:pPr>
            <a:r>
              <a:rPr lang="en-US" sz="5000">
                <a:solidFill>
                  <a:srgbClr val="000000"/>
                </a:solidFill>
                <a:latin typeface="Intro Rust"/>
                <a:ea typeface="Intro Rust"/>
                <a:cs typeface="Intro Rust"/>
                <a:sym typeface="Intro Rust"/>
              </a:rPr>
              <a:t>SAYING “NO”</a:t>
            </a:r>
          </a:p>
          <a:p>
            <a:pPr algn="l" marL="1079501" indent="-539750" lvl="1">
              <a:lnSpc>
                <a:spcPts val="7000"/>
              </a:lnSpc>
              <a:buFont typeface="Arial"/>
              <a:buChar char="•"/>
            </a:pPr>
            <a:r>
              <a:rPr lang="en-US" sz="5000">
                <a:solidFill>
                  <a:srgbClr val="000000"/>
                </a:solidFill>
                <a:latin typeface="Intro Rust"/>
                <a:ea typeface="Intro Rust"/>
                <a:cs typeface="Intro Rust"/>
                <a:sym typeface="Intro Rust"/>
              </a:rPr>
              <a:t>SAFE FRIENDS &amp; SAFE ADULTS</a:t>
            </a:r>
          </a:p>
          <a:p>
            <a:pPr algn="l" marL="1079501" indent="-539750" lvl="1">
              <a:lnSpc>
                <a:spcPts val="7000"/>
              </a:lnSpc>
              <a:buFont typeface="Arial"/>
              <a:buChar char="•"/>
            </a:pPr>
            <a:r>
              <a:rPr lang="en-US" sz="5000">
                <a:solidFill>
                  <a:srgbClr val="000000"/>
                </a:solidFill>
                <a:latin typeface="Intro Rust"/>
                <a:ea typeface="Intro Rust"/>
                <a:cs typeface="Intro Rust"/>
                <a:sym typeface="Intro Rust"/>
              </a:rPr>
              <a:t>UNSAFE FRIENDS &amp; UNSAFE ADULTS</a:t>
            </a:r>
          </a:p>
        </p:txBody>
      </p:sp>
      <p:sp>
        <p:nvSpPr>
          <p:cNvPr name="TextBox 17" id="17"/>
          <p:cNvSpPr txBox="true"/>
          <p:nvPr/>
        </p:nvSpPr>
        <p:spPr>
          <a:xfrm rot="0">
            <a:off x="2436478" y="6046181"/>
            <a:ext cx="5104920" cy="2635250"/>
          </a:xfrm>
          <a:prstGeom prst="rect">
            <a:avLst/>
          </a:prstGeom>
        </p:spPr>
        <p:txBody>
          <a:bodyPr anchor="t" rtlCol="false" tIns="0" lIns="0" bIns="0" rIns="0">
            <a:spAutoFit/>
          </a:bodyPr>
          <a:lstStyle/>
          <a:p>
            <a:pPr algn="l" marL="1079501" indent="-539750" lvl="1">
              <a:lnSpc>
                <a:spcPts val="7000"/>
              </a:lnSpc>
              <a:buFont typeface="Arial"/>
              <a:buChar char="•"/>
            </a:pPr>
            <a:r>
              <a:rPr lang="en-US" sz="5000">
                <a:solidFill>
                  <a:srgbClr val="000000"/>
                </a:solidFill>
                <a:latin typeface="Intro Rust"/>
                <a:ea typeface="Intro Rust"/>
                <a:cs typeface="Intro Rust"/>
                <a:sym typeface="Intro Rust"/>
              </a:rPr>
              <a:t>SECRET</a:t>
            </a:r>
          </a:p>
          <a:p>
            <a:pPr algn="l" marL="1079501" indent="-539750" lvl="1">
              <a:lnSpc>
                <a:spcPts val="7000"/>
              </a:lnSpc>
              <a:buFont typeface="Arial"/>
              <a:buChar char="•"/>
            </a:pPr>
            <a:r>
              <a:rPr lang="en-US" sz="5000">
                <a:solidFill>
                  <a:srgbClr val="000000"/>
                </a:solidFill>
                <a:latin typeface="Intro Rust"/>
                <a:ea typeface="Intro Rust"/>
                <a:cs typeface="Intro Rust"/>
                <a:sym typeface="Intro Rust"/>
              </a:rPr>
              <a:t>SURPRISE</a:t>
            </a:r>
          </a:p>
          <a:p>
            <a:pPr algn="l" marL="1079501" indent="-539750" lvl="1">
              <a:lnSpc>
                <a:spcPts val="7000"/>
              </a:lnSpc>
              <a:buFont typeface="Arial"/>
              <a:buChar char="•"/>
            </a:pPr>
            <a:r>
              <a:rPr lang="en-US" sz="5000">
                <a:solidFill>
                  <a:srgbClr val="000000"/>
                </a:solidFill>
                <a:latin typeface="Intro Rust"/>
                <a:ea typeface="Intro Rust"/>
                <a:cs typeface="Intro Rust"/>
                <a:sym typeface="Intro Rust"/>
              </a:rPr>
              <a:t>PROBLEM</a:t>
            </a:r>
          </a:p>
        </p:txBody>
      </p:sp>
      <p:sp>
        <p:nvSpPr>
          <p:cNvPr name="TextBox 18" id="18"/>
          <p:cNvSpPr txBox="true"/>
          <p:nvPr/>
        </p:nvSpPr>
        <p:spPr>
          <a:xfrm rot="0">
            <a:off x="12762706" y="5779516"/>
            <a:ext cx="4692300" cy="1749425"/>
          </a:xfrm>
          <a:prstGeom prst="rect">
            <a:avLst/>
          </a:prstGeom>
        </p:spPr>
        <p:txBody>
          <a:bodyPr anchor="t" rtlCol="false" tIns="0" lIns="0" bIns="0" rIns="0">
            <a:spAutoFit/>
          </a:bodyPr>
          <a:lstStyle/>
          <a:p>
            <a:pPr algn="l" marL="1079501" indent="-539750" lvl="1">
              <a:lnSpc>
                <a:spcPts val="7000"/>
              </a:lnSpc>
              <a:buFont typeface="Arial"/>
              <a:buChar char="•"/>
            </a:pPr>
            <a:r>
              <a:rPr lang="en-US" sz="5000">
                <a:solidFill>
                  <a:srgbClr val="000000"/>
                </a:solidFill>
                <a:latin typeface="Intro Rust"/>
                <a:ea typeface="Intro Rust"/>
                <a:cs typeface="Intro Rust"/>
                <a:sym typeface="Intro Rust"/>
              </a:rPr>
              <a:t>THREAT</a:t>
            </a:r>
          </a:p>
          <a:p>
            <a:pPr algn="l" marL="1079501" indent="-539750" lvl="1">
              <a:lnSpc>
                <a:spcPts val="7000"/>
              </a:lnSpc>
              <a:buFont typeface="Arial"/>
              <a:buChar char="•"/>
            </a:pPr>
            <a:r>
              <a:rPr lang="en-US" sz="5000">
                <a:solidFill>
                  <a:srgbClr val="000000"/>
                </a:solidFill>
                <a:latin typeface="Intro Rust"/>
                <a:ea typeface="Intro Rust"/>
                <a:cs typeface="Intro Rust"/>
                <a:sym typeface="Intro Rust"/>
              </a:rPr>
              <a:t>PROMISE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6E8"/>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2408296" cy="2709333"/>
          </a:xfrm>
        </p:grpSpPr>
        <p:sp>
          <p:nvSpPr>
            <p:cNvPr name="Freeform 3" id="3"/>
            <p:cNvSpPr/>
            <p:nvPr/>
          </p:nvSpPr>
          <p:spPr>
            <a:xfrm flipH="false" flipV="false" rot="0">
              <a:off x="0" y="0"/>
              <a:ext cx="2408296" cy="2709333"/>
            </a:xfrm>
            <a:custGeom>
              <a:avLst/>
              <a:gdLst/>
              <a:ahLst/>
              <a:cxnLst/>
              <a:rect r="r" b="b" t="t" l="l"/>
              <a:pathLst>
                <a:path h="2709333" w="2408296">
                  <a:moveTo>
                    <a:pt x="0" y="0"/>
                  </a:moveTo>
                  <a:lnTo>
                    <a:pt x="2408296" y="0"/>
                  </a:lnTo>
                  <a:lnTo>
                    <a:pt x="2408296" y="2709333"/>
                  </a:lnTo>
                  <a:lnTo>
                    <a:pt x="0" y="2709333"/>
                  </a:lnTo>
                  <a:close/>
                </a:path>
              </a:pathLst>
            </a:custGeom>
            <a:solidFill>
              <a:srgbClr val="F6BEBD"/>
            </a:solidFill>
          </p:spPr>
        </p:sp>
        <p:sp>
          <p:nvSpPr>
            <p:cNvPr name="TextBox 4" id="4"/>
            <p:cNvSpPr txBox="true"/>
            <p:nvPr/>
          </p:nvSpPr>
          <p:spPr>
            <a:xfrm>
              <a:off x="0" y="-38100"/>
              <a:ext cx="2408296" cy="2747433"/>
            </a:xfrm>
            <a:prstGeom prst="rect">
              <a:avLst/>
            </a:prstGeom>
          </p:spPr>
          <p:txBody>
            <a:bodyPr anchor="ctr" rtlCol="false" tIns="50800" lIns="50800" bIns="50800" rIns="50800"/>
            <a:lstStyle/>
            <a:p>
              <a:pPr algn="ctr">
                <a:lnSpc>
                  <a:spcPts val="2660"/>
                </a:lnSpc>
              </a:pPr>
            </a:p>
          </p:txBody>
        </p:sp>
      </p:grpSp>
      <p:grpSp>
        <p:nvGrpSpPr>
          <p:cNvPr name="Group 5" id="5"/>
          <p:cNvGrpSpPr/>
          <p:nvPr/>
        </p:nvGrpSpPr>
        <p:grpSpPr>
          <a:xfrm rot="0">
            <a:off x="0" y="0"/>
            <a:ext cx="18288000" cy="3086100"/>
            <a:chOff x="0" y="0"/>
            <a:chExt cx="4816593" cy="812800"/>
          </a:xfrm>
        </p:grpSpPr>
        <p:sp>
          <p:nvSpPr>
            <p:cNvPr name="Freeform 6" id="6"/>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CCDCC1"/>
            </a:solidFill>
          </p:spPr>
        </p:sp>
        <p:sp>
          <p:nvSpPr>
            <p:cNvPr name="TextBox 7" id="7"/>
            <p:cNvSpPr txBox="true"/>
            <p:nvPr/>
          </p:nvSpPr>
          <p:spPr>
            <a:xfrm>
              <a:off x="0" y="-38100"/>
              <a:ext cx="4816593" cy="850900"/>
            </a:xfrm>
            <a:prstGeom prst="rect">
              <a:avLst/>
            </a:prstGeom>
          </p:spPr>
          <p:txBody>
            <a:bodyPr anchor="ctr" rtlCol="false" tIns="50800" lIns="50800" bIns="50800" rIns="50800"/>
            <a:lstStyle/>
            <a:p>
              <a:pPr algn="ctr">
                <a:lnSpc>
                  <a:spcPts val="2660"/>
                </a:lnSpc>
              </a:pPr>
            </a:p>
          </p:txBody>
        </p:sp>
      </p:grpSp>
      <p:sp>
        <p:nvSpPr>
          <p:cNvPr name="Freeform 8" id="8"/>
          <p:cNvSpPr/>
          <p:nvPr/>
        </p:nvSpPr>
        <p:spPr>
          <a:xfrm flipH="false" flipV="false" rot="-1157355">
            <a:off x="120452" y="321530"/>
            <a:ext cx="2864972" cy="2443040"/>
          </a:xfrm>
          <a:custGeom>
            <a:avLst/>
            <a:gdLst/>
            <a:ahLst/>
            <a:cxnLst/>
            <a:rect r="r" b="b" t="t" l="l"/>
            <a:pathLst>
              <a:path h="2443040" w="2864972">
                <a:moveTo>
                  <a:pt x="0" y="0"/>
                </a:moveTo>
                <a:lnTo>
                  <a:pt x="2864971" y="0"/>
                </a:lnTo>
                <a:lnTo>
                  <a:pt x="2864971" y="2443040"/>
                </a:lnTo>
                <a:lnTo>
                  <a:pt x="0" y="24430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0112231" y="3416296"/>
            <a:ext cx="5863416" cy="5292725"/>
          </a:xfrm>
          <a:prstGeom prst="rect">
            <a:avLst/>
          </a:prstGeom>
        </p:spPr>
        <p:txBody>
          <a:bodyPr anchor="t" rtlCol="false" tIns="0" lIns="0" bIns="0" rIns="0">
            <a:spAutoFit/>
          </a:bodyPr>
          <a:lstStyle/>
          <a:p>
            <a:pPr algn="ctr">
              <a:lnSpc>
                <a:spcPts val="7000"/>
              </a:lnSpc>
            </a:pPr>
            <a:r>
              <a:rPr lang="en-US" sz="5000">
                <a:solidFill>
                  <a:srgbClr val="000000"/>
                </a:solidFill>
                <a:latin typeface="Intro Rust"/>
                <a:ea typeface="Intro Rust"/>
                <a:cs typeface="Intro Rust"/>
                <a:sym typeface="Intro Rust"/>
              </a:rPr>
              <a:t>LET’S TALK MORE ABOUT THE DIFFERENCES BETWEEN SURPRISES AND SECRETS</a:t>
            </a:r>
          </a:p>
        </p:txBody>
      </p:sp>
      <p:sp>
        <p:nvSpPr>
          <p:cNvPr name="Freeform 10" id="10"/>
          <p:cNvSpPr/>
          <p:nvPr/>
        </p:nvSpPr>
        <p:spPr>
          <a:xfrm flipH="false" flipV="false" rot="8447647">
            <a:off x="15069607" y="7541155"/>
            <a:ext cx="2864972" cy="2443040"/>
          </a:xfrm>
          <a:custGeom>
            <a:avLst/>
            <a:gdLst/>
            <a:ahLst/>
            <a:cxnLst/>
            <a:rect r="r" b="b" t="t" l="l"/>
            <a:pathLst>
              <a:path h="2443040" w="2864972">
                <a:moveTo>
                  <a:pt x="0" y="0"/>
                </a:moveTo>
                <a:lnTo>
                  <a:pt x="2864972" y="0"/>
                </a:lnTo>
                <a:lnTo>
                  <a:pt x="2864972" y="2443040"/>
                </a:lnTo>
                <a:lnTo>
                  <a:pt x="0" y="24430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2707481" y="5143500"/>
            <a:ext cx="3729038" cy="4114800"/>
          </a:xfrm>
          <a:custGeom>
            <a:avLst/>
            <a:gdLst/>
            <a:ahLst/>
            <a:cxnLst/>
            <a:rect r="r" b="b" t="t" l="l"/>
            <a:pathLst>
              <a:path h="4114800" w="3729038">
                <a:moveTo>
                  <a:pt x="0" y="0"/>
                </a:moveTo>
                <a:lnTo>
                  <a:pt x="3729038" y="0"/>
                </a:lnTo>
                <a:lnTo>
                  <a:pt x="372903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2" id="12"/>
          <p:cNvSpPr txBox="true"/>
          <p:nvPr/>
        </p:nvSpPr>
        <p:spPr>
          <a:xfrm rot="0">
            <a:off x="2443021" y="1428750"/>
            <a:ext cx="13401957" cy="1012190"/>
          </a:xfrm>
          <a:prstGeom prst="rect">
            <a:avLst/>
          </a:prstGeom>
        </p:spPr>
        <p:txBody>
          <a:bodyPr anchor="t" rtlCol="false" tIns="0" lIns="0" bIns="0" rIns="0">
            <a:spAutoFit/>
          </a:bodyPr>
          <a:lstStyle/>
          <a:p>
            <a:pPr algn="ctr">
              <a:lnSpc>
                <a:spcPts val="8260"/>
              </a:lnSpc>
            </a:pPr>
            <a:r>
              <a:rPr lang="en-US" sz="5900">
                <a:solidFill>
                  <a:srgbClr val="000000"/>
                </a:solidFill>
                <a:latin typeface="Intro Rust"/>
                <a:ea typeface="Intro Rust"/>
                <a:cs typeface="Intro Rust"/>
                <a:sym typeface="Intro Rust"/>
              </a:rPr>
              <a:t>SECRETS V. SURPRISES</a:t>
            </a:r>
          </a:p>
        </p:txBody>
      </p:sp>
      <p:sp>
        <p:nvSpPr>
          <p:cNvPr name="TextBox 13" id="13"/>
          <p:cNvSpPr txBox="true"/>
          <p:nvPr/>
        </p:nvSpPr>
        <p:spPr>
          <a:xfrm rot="0">
            <a:off x="239479" y="3083560"/>
            <a:ext cx="8665041" cy="2059940"/>
          </a:xfrm>
          <a:prstGeom prst="rect">
            <a:avLst/>
          </a:prstGeom>
        </p:spPr>
        <p:txBody>
          <a:bodyPr anchor="t" rtlCol="false" tIns="0" lIns="0" bIns="0" rIns="0">
            <a:spAutoFit/>
          </a:bodyPr>
          <a:lstStyle/>
          <a:p>
            <a:pPr algn="ctr">
              <a:lnSpc>
                <a:spcPts val="8260"/>
              </a:lnSpc>
            </a:pPr>
            <a:r>
              <a:rPr lang="en-US" sz="5900">
                <a:solidFill>
                  <a:srgbClr val="000000"/>
                </a:solidFill>
                <a:latin typeface="Intro Rust"/>
                <a:ea typeface="Intro Rust"/>
                <a:cs typeface="Intro Rust"/>
                <a:sym typeface="Intro Rust"/>
              </a:rPr>
              <a:t>BOUNDARY &amp; SAFETY RULES BADGE</a:t>
            </a:r>
          </a:p>
        </p:txBody>
      </p:sp>
      <p:sp>
        <p:nvSpPr>
          <p:cNvPr name="TextBox 14" id="14"/>
          <p:cNvSpPr txBox="true"/>
          <p:nvPr/>
        </p:nvSpPr>
        <p:spPr>
          <a:xfrm rot="0">
            <a:off x="239479" y="9144000"/>
            <a:ext cx="8665041" cy="1012190"/>
          </a:xfrm>
          <a:prstGeom prst="rect">
            <a:avLst/>
          </a:prstGeom>
        </p:spPr>
        <p:txBody>
          <a:bodyPr anchor="t" rtlCol="false" tIns="0" lIns="0" bIns="0" rIns="0">
            <a:spAutoFit/>
          </a:bodyPr>
          <a:lstStyle/>
          <a:p>
            <a:pPr algn="ctr">
              <a:lnSpc>
                <a:spcPts val="8260"/>
              </a:lnSpc>
            </a:pPr>
            <a:r>
              <a:rPr lang="en-US" sz="5900">
                <a:solidFill>
                  <a:srgbClr val="000000"/>
                </a:solidFill>
                <a:latin typeface="Intro Rust"/>
                <a:ea typeface="Intro Rust"/>
                <a:cs typeface="Intro Rust"/>
                <a:sym typeface="Intro Rust"/>
              </a:rPr>
              <a:t>COLORING ACTIVITY</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6E8"/>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5143500"/>
            <a:chOff x="0" y="0"/>
            <a:chExt cx="4816593" cy="1354667"/>
          </a:xfrm>
        </p:grpSpPr>
        <p:sp>
          <p:nvSpPr>
            <p:cNvPr name="Freeform 3" id="3"/>
            <p:cNvSpPr/>
            <p:nvPr/>
          </p:nvSpPr>
          <p:spPr>
            <a:xfrm flipH="false" flipV="false" rot="0">
              <a:off x="0" y="0"/>
              <a:ext cx="4816592" cy="1354667"/>
            </a:xfrm>
            <a:custGeom>
              <a:avLst/>
              <a:gdLst/>
              <a:ahLst/>
              <a:cxnLst/>
              <a:rect r="r" b="b" t="t" l="l"/>
              <a:pathLst>
                <a:path h="1354667" w="4816592">
                  <a:moveTo>
                    <a:pt x="0" y="0"/>
                  </a:moveTo>
                  <a:lnTo>
                    <a:pt x="4816592" y="0"/>
                  </a:lnTo>
                  <a:lnTo>
                    <a:pt x="4816592" y="1354667"/>
                  </a:lnTo>
                  <a:lnTo>
                    <a:pt x="0" y="1354667"/>
                  </a:lnTo>
                  <a:close/>
                </a:path>
              </a:pathLst>
            </a:custGeom>
            <a:solidFill>
              <a:srgbClr val="F6BEBD"/>
            </a:solidFill>
          </p:spPr>
        </p:sp>
        <p:sp>
          <p:nvSpPr>
            <p:cNvPr name="TextBox 4" id="4"/>
            <p:cNvSpPr txBox="true"/>
            <p:nvPr/>
          </p:nvSpPr>
          <p:spPr>
            <a:xfrm>
              <a:off x="0" y="-38100"/>
              <a:ext cx="4816593" cy="1392767"/>
            </a:xfrm>
            <a:prstGeom prst="rect">
              <a:avLst/>
            </a:prstGeom>
          </p:spPr>
          <p:txBody>
            <a:bodyPr anchor="ctr" rtlCol="false" tIns="50800" lIns="50800" bIns="50800" rIns="50800"/>
            <a:lstStyle/>
            <a:p>
              <a:pPr algn="ctr">
                <a:lnSpc>
                  <a:spcPts val="2660"/>
                </a:lnSpc>
              </a:pPr>
            </a:p>
          </p:txBody>
        </p:sp>
      </p:grpSp>
      <p:sp>
        <p:nvSpPr>
          <p:cNvPr name="Freeform 5" id="5"/>
          <p:cNvSpPr/>
          <p:nvPr/>
        </p:nvSpPr>
        <p:spPr>
          <a:xfrm flipH="false" flipV="false" rot="0">
            <a:off x="0" y="3520945"/>
            <a:ext cx="2100940" cy="2367863"/>
          </a:xfrm>
          <a:custGeom>
            <a:avLst/>
            <a:gdLst/>
            <a:ahLst/>
            <a:cxnLst/>
            <a:rect r="r" b="b" t="t" l="l"/>
            <a:pathLst>
              <a:path h="2367863" w="2100940">
                <a:moveTo>
                  <a:pt x="0" y="0"/>
                </a:moveTo>
                <a:lnTo>
                  <a:pt x="2100940" y="0"/>
                </a:lnTo>
                <a:lnTo>
                  <a:pt x="2100940" y="2367863"/>
                </a:lnTo>
                <a:lnTo>
                  <a:pt x="0" y="23678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924278">
            <a:off x="14740690" y="185795"/>
            <a:ext cx="3900889" cy="2489476"/>
          </a:xfrm>
          <a:custGeom>
            <a:avLst/>
            <a:gdLst/>
            <a:ahLst/>
            <a:cxnLst/>
            <a:rect r="r" b="b" t="t" l="l"/>
            <a:pathLst>
              <a:path h="2489476" w="3900889">
                <a:moveTo>
                  <a:pt x="0" y="0"/>
                </a:moveTo>
                <a:lnTo>
                  <a:pt x="3900889" y="0"/>
                </a:lnTo>
                <a:lnTo>
                  <a:pt x="3900889" y="2489476"/>
                </a:lnTo>
                <a:lnTo>
                  <a:pt x="0" y="24894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9939729">
            <a:off x="7193556" y="9319181"/>
            <a:ext cx="3900889" cy="2489476"/>
          </a:xfrm>
          <a:custGeom>
            <a:avLst/>
            <a:gdLst/>
            <a:ahLst/>
            <a:cxnLst/>
            <a:rect r="r" b="b" t="t" l="l"/>
            <a:pathLst>
              <a:path h="2489476" w="3900889">
                <a:moveTo>
                  <a:pt x="0" y="0"/>
                </a:moveTo>
                <a:lnTo>
                  <a:pt x="3900888" y="0"/>
                </a:lnTo>
                <a:lnTo>
                  <a:pt x="3900888" y="2489477"/>
                </a:lnTo>
                <a:lnTo>
                  <a:pt x="0" y="24894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3044251" y="3841277"/>
            <a:ext cx="12199498" cy="863600"/>
          </a:xfrm>
          <a:prstGeom prst="rect">
            <a:avLst/>
          </a:prstGeom>
        </p:spPr>
        <p:txBody>
          <a:bodyPr anchor="t" rtlCol="false" tIns="0" lIns="0" bIns="0" rIns="0">
            <a:spAutoFit/>
          </a:bodyPr>
          <a:lstStyle/>
          <a:p>
            <a:pPr algn="ctr">
              <a:lnSpc>
                <a:spcPts val="7000"/>
              </a:lnSpc>
            </a:pPr>
            <a:r>
              <a:rPr lang="en-US" sz="5000">
                <a:solidFill>
                  <a:srgbClr val="000000"/>
                </a:solidFill>
                <a:latin typeface="Intro Rust"/>
                <a:ea typeface="Intro Rust"/>
                <a:cs typeface="Intro Rust"/>
                <a:sym typeface="Intro Rust"/>
              </a:rPr>
              <a:t>CLOSING PRAYER</a:t>
            </a:r>
          </a:p>
        </p:txBody>
      </p:sp>
      <p:sp>
        <p:nvSpPr>
          <p:cNvPr name="TextBox 9" id="9"/>
          <p:cNvSpPr txBox="true"/>
          <p:nvPr/>
        </p:nvSpPr>
        <p:spPr>
          <a:xfrm rot="0">
            <a:off x="2287025" y="5495925"/>
            <a:ext cx="13713950" cy="3481704"/>
          </a:xfrm>
          <a:prstGeom prst="rect">
            <a:avLst/>
          </a:prstGeom>
        </p:spPr>
        <p:txBody>
          <a:bodyPr anchor="t" rtlCol="false" tIns="0" lIns="0" bIns="0" rIns="0">
            <a:spAutoFit/>
          </a:bodyPr>
          <a:lstStyle/>
          <a:p>
            <a:pPr algn="ctr">
              <a:lnSpc>
                <a:spcPts val="3920"/>
              </a:lnSpc>
            </a:pPr>
            <a:r>
              <a:rPr lang="en-US" sz="2800">
                <a:solidFill>
                  <a:srgbClr val="000000"/>
                </a:solidFill>
                <a:latin typeface="Poppins"/>
                <a:ea typeface="Poppins"/>
                <a:cs typeface="Poppins"/>
                <a:sym typeface="Poppins"/>
              </a:rPr>
              <a:t>Dear God, thank you for making each of us unique and special in your image. Thank you for also giving us similarities, like our right to dignity and worthiness of respect. Help me to live in peace in times of confusion. Help me to remember to respect myself and others, as I would like others to respect me. Help me keep strong boundaries, and thank you for placing trusted adults in my life. Please give me the courage and confidence to speak up for myself and others if I see anything that does not seem right. Amen. </a:t>
            </a:r>
          </a:p>
        </p:txBody>
      </p:sp>
      <p:sp>
        <p:nvSpPr>
          <p:cNvPr name="AutoShape 10" id="10"/>
          <p:cNvSpPr/>
          <p:nvPr/>
        </p:nvSpPr>
        <p:spPr>
          <a:xfrm>
            <a:off x="5897880" y="5143500"/>
            <a:ext cx="6492240" cy="0"/>
          </a:xfrm>
          <a:prstGeom prst="line">
            <a:avLst/>
          </a:prstGeom>
          <a:ln cap="flat" w="38100">
            <a:solidFill>
              <a:srgbClr val="000000"/>
            </a:solidFill>
            <a:prstDash val="solid"/>
            <a:headEnd type="none" len="sm" w="sm"/>
            <a:tailEnd type="none" len="sm" w="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A2C9F35F83D748BDAF66B99FB58254" ma:contentTypeVersion="16" ma:contentTypeDescription="Create a new document." ma:contentTypeScope="" ma:versionID="8c14ed4d173662bcd5baad120fff09e3">
  <xsd:schema xmlns:xsd="http://www.w3.org/2001/XMLSchema" xmlns:xs="http://www.w3.org/2001/XMLSchema" xmlns:p="http://schemas.microsoft.com/office/2006/metadata/properties" xmlns:ns2="889fe545-4c9e-41be-8277-a12d8311fd76" xmlns:ns3="4976b6c8-91ff-4ced-b479-ad55f88533cf" targetNamespace="http://schemas.microsoft.com/office/2006/metadata/properties" ma:root="true" ma:fieldsID="5c18028a1d657a277fa1512c497c2301" ns2:_="" ns3:_="">
    <xsd:import namespace="889fe545-4c9e-41be-8277-a12d8311fd76"/>
    <xsd:import namespace="4976b6c8-91ff-4ced-b479-ad55f88533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lcf76f155ced4ddcb4097134ff3c332f"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9fe545-4c9e-41be-8277-a12d8311fd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0d8cd85-1bdc-4e6e-a857-f678a27dc69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76b6c8-91ff-4ced-b479-ad55f88533cf"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89fe545-4c9e-41be-8277-a12d8311fd7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B42CB4-E191-4E6A-A317-F857D35E4944}"/>
</file>

<file path=customXml/itemProps2.xml><?xml version="1.0" encoding="utf-8"?>
<ds:datastoreItem xmlns:ds="http://schemas.openxmlformats.org/officeDocument/2006/customXml" ds:itemID="{7C1F5F02-ADE4-4087-993D-2324ED5E7DEA}"/>
</file>

<file path=customXml/itemProps3.xml><?xml version="1.0" encoding="utf-8"?>
<ds:datastoreItem xmlns:ds="http://schemas.openxmlformats.org/officeDocument/2006/customXml" ds:itemID="{BA31E9CA-99A7-4977-B19B-28FAE62DF445}"/>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EGC L4 k-2 Eng</dc:title>
  <cp:revision>1</cp:revision>
  <dcterms:created xsi:type="dcterms:W3CDTF">2006-08-16T00:00:00Z</dcterms:created>
  <dcterms:modified xsi:type="dcterms:W3CDTF">2011-08-01T06:04:30Z</dcterms:modified>
  <dc:identifier>DAGhpJHrwDU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0x0101000BA2C9F35F83D748BDAF66B99FB58254</vt:lpwstr>
  </property>
</Properties>
</file>