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8288000" cy="10287000"/>
  <p:notesSz cx="6858000" cy="9144000"/>
  <p:embeddedFontLst>
    <p:embeddedFont>
      <p:font typeface="Glacial Indifference" panose="020B0604020202020204" charset="0"/>
      <p:regular r:id="rId9"/>
    </p:embeddedFont>
    <p:embeddedFont>
      <p:font typeface="Kaftu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7D6A75-D04D-4855-975C-5A6D7B135397}" v="3" dt="2025-09-17T20:56:04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by Turner" userId="9c30c8f9-cdb4-469e-b093-b9f40cb4950c" providerId="ADAL" clId="{5D463E90-721C-42A5-AC83-AEB0C4C74B12}"/>
    <pc:docChg chg="modSld">
      <pc:chgData name="Abby Turner" userId="9c30c8f9-cdb4-469e-b093-b9f40cb4950c" providerId="ADAL" clId="{5D463E90-721C-42A5-AC83-AEB0C4C74B12}" dt="2025-09-17T20:54:45.463" v="22"/>
      <pc:docMkLst>
        <pc:docMk/>
      </pc:docMkLst>
      <pc:sldChg chg="modSp mod">
        <pc:chgData name="Abby Turner" userId="9c30c8f9-cdb4-469e-b093-b9f40cb4950c" providerId="ADAL" clId="{5D463E90-721C-42A5-AC83-AEB0C4C74B12}" dt="2025-09-08T18:14:30.818" v="7"/>
        <pc:sldMkLst>
          <pc:docMk/>
          <pc:sldMk cId="0" sldId="256"/>
        </pc:sldMkLst>
        <pc:spChg chg="mod">
          <ac:chgData name="Abby Turner" userId="9c30c8f9-cdb4-469e-b093-b9f40cb4950c" providerId="ADAL" clId="{5D463E90-721C-42A5-AC83-AEB0C4C74B12}" dt="2025-09-08T18:14:18.369" v="4"/>
          <ac:spMkLst>
            <pc:docMk/>
            <pc:sldMk cId="0" sldId="256"/>
            <ac:spMk id="5" creationId="{00000000-0000-0000-0000-000000000000}"/>
          </ac:spMkLst>
        </pc:spChg>
        <pc:spChg chg="mod">
          <ac:chgData name="Abby Turner" userId="9c30c8f9-cdb4-469e-b093-b9f40cb4950c" providerId="ADAL" clId="{5D463E90-721C-42A5-AC83-AEB0C4C74B12}" dt="2025-09-08T18:14:30.818" v="7"/>
          <ac:spMkLst>
            <pc:docMk/>
            <pc:sldMk cId="0" sldId="256"/>
            <ac:spMk id="7" creationId="{00000000-0000-0000-0000-000000000000}"/>
          </ac:spMkLst>
        </pc:spChg>
      </pc:sldChg>
      <pc:sldChg chg="modSp">
        <pc:chgData name="Abby Turner" userId="9c30c8f9-cdb4-469e-b093-b9f40cb4950c" providerId="ADAL" clId="{5D463E90-721C-42A5-AC83-AEB0C4C74B12}" dt="2025-09-08T18:15:59.361" v="18"/>
        <pc:sldMkLst>
          <pc:docMk/>
          <pc:sldMk cId="0" sldId="257"/>
        </pc:sldMkLst>
        <pc:spChg chg="mod">
          <ac:chgData name="Abby Turner" userId="9c30c8f9-cdb4-469e-b093-b9f40cb4950c" providerId="ADAL" clId="{5D463E90-721C-42A5-AC83-AEB0C4C74B12}" dt="2025-09-08T18:15:59.361" v="18"/>
          <ac:spMkLst>
            <pc:docMk/>
            <pc:sldMk cId="0" sldId="257"/>
            <ac:spMk id="12" creationId="{00000000-0000-0000-0000-000000000000}"/>
          </ac:spMkLst>
        </pc:spChg>
        <pc:spChg chg="mod">
          <ac:chgData name="Abby Turner" userId="9c30c8f9-cdb4-469e-b093-b9f40cb4950c" providerId="ADAL" clId="{5D463E90-721C-42A5-AC83-AEB0C4C74B12}" dt="2025-09-08T18:15:38.846" v="16"/>
          <ac:spMkLst>
            <pc:docMk/>
            <pc:sldMk cId="0" sldId="257"/>
            <ac:spMk id="13" creationId="{00000000-0000-0000-0000-000000000000}"/>
          </ac:spMkLst>
        </pc:spChg>
        <pc:spChg chg="mod">
          <ac:chgData name="Abby Turner" userId="9c30c8f9-cdb4-469e-b093-b9f40cb4950c" providerId="ADAL" clId="{5D463E90-721C-42A5-AC83-AEB0C4C74B12}" dt="2025-09-08T18:15:50.280" v="17"/>
          <ac:spMkLst>
            <pc:docMk/>
            <pc:sldMk cId="0" sldId="257"/>
            <ac:spMk id="14" creationId="{00000000-0000-0000-0000-000000000000}"/>
          </ac:spMkLst>
        </pc:spChg>
      </pc:sldChg>
      <pc:sldChg chg="modSp">
        <pc:chgData name="Abby Turner" userId="9c30c8f9-cdb4-469e-b093-b9f40cb4950c" providerId="ADAL" clId="{5D463E90-721C-42A5-AC83-AEB0C4C74B12}" dt="2025-09-08T18:16:13.330" v="19"/>
        <pc:sldMkLst>
          <pc:docMk/>
          <pc:sldMk cId="0" sldId="258"/>
        </pc:sldMkLst>
        <pc:spChg chg="mod">
          <ac:chgData name="Abby Turner" userId="9c30c8f9-cdb4-469e-b093-b9f40cb4950c" providerId="ADAL" clId="{5D463E90-721C-42A5-AC83-AEB0C4C74B12}" dt="2025-09-08T18:16:13.330" v="19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Abby Turner" userId="9c30c8f9-cdb4-469e-b093-b9f40cb4950c" providerId="ADAL" clId="{5D463E90-721C-42A5-AC83-AEB0C4C74B12}" dt="2025-09-17T20:54:45.463" v="22"/>
        <pc:sldMkLst>
          <pc:docMk/>
          <pc:sldMk cId="0" sldId="259"/>
        </pc:sldMkLst>
        <pc:spChg chg="mod">
          <ac:chgData name="Abby Turner" userId="9c30c8f9-cdb4-469e-b093-b9f40cb4950c" providerId="ADAL" clId="{5D463E90-721C-42A5-AC83-AEB0C4C74B12}" dt="2025-09-08T18:14:57.619" v="10"/>
          <ac:spMkLst>
            <pc:docMk/>
            <pc:sldMk cId="0" sldId="259"/>
            <ac:spMk id="3" creationId="{00000000-0000-0000-0000-000000000000}"/>
          </ac:spMkLst>
        </pc:spChg>
        <pc:spChg chg="mod">
          <ac:chgData name="Abby Turner" userId="9c30c8f9-cdb4-469e-b093-b9f40cb4950c" providerId="ADAL" clId="{5D463E90-721C-42A5-AC83-AEB0C4C74B12}" dt="2025-09-17T20:54:45.463" v="22"/>
          <ac:spMkLst>
            <pc:docMk/>
            <pc:sldMk cId="0" sldId="259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2452" y="-3556806"/>
            <a:ext cx="20272904" cy="19309941"/>
          </a:xfrm>
          <a:custGeom>
            <a:avLst/>
            <a:gdLst/>
            <a:ahLst/>
            <a:cxnLst/>
            <a:rect l="l" t="t" r="r" b="b"/>
            <a:pathLst>
              <a:path w="20272904" h="19309941">
                <a:moveTo>
                  <a:pt x="0" y="0"/>
                </a:moveTo>
                <a:lnTo>
                  <a:pt x="20272904" y="0"/>
                </a:lnTo>
                <a:lnTo>
                  <a:pt x="20272904" y="19309941"/>
                </a:lnTo>
                <a:lnTo>
                  <a:pt x="0" y="193099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6542116"/>
            <a:ext cx="18288000" cy="5875020"/>
          </a:xfrm>
          <a:custGeom>
            <a:avLst/>
            <a:gdLst/>
            <a:ahLst/>
            <a:cxnLst/>
            <a:rect l="l" t="t" r="r" b="b"/>
            <a:pathLst>
              <a:path w="18288000" h="5875020">
                <a:moveTo>
                  <a:pt x="0" y="0"/>
                </a:moveTo>
                <a:lnTo>
                  <a:pt x="18288000" y="0"/>
                </a:lnTo>
                <a:lnTo>
                  <a:pt x="18288000" y="5875020"/>
                </a:lnTo>
                <a:lnTo>
                  <a:pt x="0" y="5875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09051" y="3419969"/>
            <a:ext cx="3379396" cy="5356391"/>
          </a:xfrm>
          <a:custGeom>
            <a:avLst/>
            <a:gdLst/>
            <a:ahLst/>
            <a:cxnLst/>
            <a:rect l="l" t="t" r="r" b="b"/>
            <a:pathLst>
              <a:path w="3379396" h="5356391">
                <a:moveTo>
                  <a:pt x="0" y="0"/>
                </a:moveTo>
                <a:lnTo>
                  <a:pt x="3379396" y="0"/>
                </a:lnTo>
                <a:lnTo>
                  <a:pt x="3379396" y="5356391"/>
                </a:lnTo>
                <a:lnTo>
                  <a:pt x="0" y="53563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698616" y="1719247"/>
            <a:ext cx="8890767" cy="497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52"/>
              </a:lnSpc>
            </a:pPr>
            <a:r>
              <a:rPr lang="en-US" sz="9109" dirty="0" err="1">
                <a:solidFill>
                  <a:srgbClr val="764401"/>
                </a:solidFill>
                <a:latin typeface="Kaftus"/>
                <a:ea typeface="Kaftus"/>
                <a:cs typeface="Kaftus"/>
                <a:sym typeface="Kaftus"/>
              </a:rPr>
              <a:t>Secretos</a:t>
            </a:r>
            <a:r>
              <a:rPr lang="en-US" sz="9109" dirty="0">
                <a:solidFill>
                  <a:srgbClr val="764401"/>
                </a:solidFill>
                <a:latin typeface="Kaftus"/>
                <a:ea typeface="Kaftus"/>
                <a:cs typeface="Kaftus"/>
                <a:sym typeface="Kaftus"/>
              </a:rPr>
              <a:t>, </a:t>
            </a:r>
            <a:r>
              <a:rPr lang="en-US" sz="9109" dirty="0" err="1">
                <a:solidFill>
                  <a:srgbClr val="764401"/>
                </a:solidFill>
                <a:latin typeface="Kaftus"/>
                <a:ea typeface="Kaftus"/>
                <a:cs typeface="Kaftus"/>
                <a:sym typeface="Kaftus"/>
              </a:rPr>
              <a:t>sorpresas</a:t>
            </a:r>
            <a:r>
              <a:rPr lang="en-US" sz="9109" dirty="0">
                <a:solidFill>
                  <a:srgbClr val="764401"/>
                </a:solidFill>
                <a:latin typeface="Kaftus"/>
                <a:ea typeface="Kaftus"/>
                <a:cs typeface="Kaftus"/>
                <a:sym typeface="Kaftus"/>
              </a:rPr>
              <a:t> y </a:t>
            </a:r>
            <a:r>
              <a:rPr lang="en-US" sz="9109" dirty="0" err="1">
                <a:solidFill>
                  <a:srgbClr val="764401"/>
                </a:solidFill>
                <a:latin typeface="Kaftus"/>
                <a:ea typeface="Kaftus"/>
                <a:cs typeface="Kaftus"/>
                <a:sym typeface="Kaftus"/>
              </a:rPr>
              <a:t>promesas</a:t>
            </a:r>
            <a:endParaRPr lang="en-US" sz="9109" dirty="0">
              <a:solidFill>
                <a:srgbClr val="764401"/>
              </a:solidFill>
              <a:latin typeface="Kaftus"/>
              <a:ea typeface="Kaftus"/>
              <a:cs typeface="Kaftus"/>
              <a:sym typeface="Kaftus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4380824" y="3622236"/>
            <a:ext cx="3379396" cy="5356391"/>
          </a:xfrm>
          <a:custGeom>
            <a:avLst/>
            <a:gdLst/>
            <a:ahLst/>
            <a:cxnLst/>
            <a:rect l="l" t="t" r="r" b="b"/>
            <a:pathLst>
              <a:path w="3379396" h="5356391">
                <a:moveTo>
                  <a:pt x="3379396" y="0"/>
                </a:moveTo>
                <a:lnTo>
                  <a:pt x="0" y="0"/>
                </a:lnTo>
                <a:lnTo>
                  <a:pt x="0" y="5356391"/>
                </a:lnTo>
                <a:lnTo>
                  <a:pt x="3379396" y="5356391"/>
                </a:lnTo>
                <a:lnTo>
                  <a:pt x="33793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739252" y="6456391"/>
            <a:ext cx="889076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s-ES" sz="2000" dirty="0">
                <a:solidFill>
                  <a:srgbClr val="764401"/>
                </a:solidFill>
                <a:latin typeface="Kaftus"/>
                <a:ea typeface="Kaftus"/>
                <a:cs typeface="Kaftus"/>
                <a:sym typeface="Kaftus"/>
              </a:rPr>
              <a:t>Empoderando a los niños de Dios, Lección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4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51810" cy="19232626"/>
          </a:xfrm>
          <a:custGeom>
            <a:avLst/>
            <a:gdLst/>
            <a:ahLst/>
            <a:cxnLst/>
            <a:rect l="l" t="t" r="r" b="b"/>
            <a:pathLst>
              <a:path w="18751810" h="19232626">
                <a:moveTo>
                  <a:pt x="0" y="0"/>
                </a:moveTo>
                <a:lnTo>
                  <a:pt x="18751810" y="0"/>
                </a:lnTo>
                <a:lnTo>
                  <a:pt x="18751810" y="19232626"/>
                </a:lnTo>
                <a:lnTo>
                  <a:pt x="0" y="19232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0106" y="311856"/>
            <a:ext cx="6106212" cy="610621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69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26526" y="311856"/>
            <a:ext cx="6106212" cy="610621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69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90894" y="4180788"/>
            <a:ext cx="6106212" cy="610621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69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085573" y="2002887"/>
            <a:ext cx="3988119" cy="3193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ES" sz="3000" dirty="0">
                <a:solidFill>
                  <a:srgbClr val="7644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Las sorpresas están hechas para compartirlas. Están hechas para mostrar nuestro aprecio hacia otras personas. </a:t>
            </a:r>
            <a:endParaRPr lang="en-US" sz="3000" dirty="0">
              <a:solidFill>
                <a:srgbClr val="7644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33700" y="2269587"/>
            <a:ext cx="4379024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s-ES" sz="3000" dirty="0">
                <a:solidFill>
                  <a:srgbClr val="7644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Los secretos nunca deben compartirse. Pueden excluir o poner en peligro a las personas.</a:t>
            </a:r>
            <a:endParaRPr lang="en-US" sz="3000" dirty="0">
              <a:solidFill>
                <a:srgbClr val="7644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28511" y="5005679"/>
            <a:ext cx="4430979" cy="489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s-ES" sz="2300" dirty="0">
                <a:solidFill>
                  <a:srgbClr val="7644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Puede resultar difícil determinar si una promesa es segura o insegura. Las promesas transmiten que cumpliremos nuestra palabra para llevar a cabo una acción. Al hacer promesas, es importante que consideremos si son perjudiciales para nosotros mismos o para los demás antes de aceptarlas. Nunca tienes que cumplir una promesa que sea insegura para ti o para los demás. </a:t>
            </a:r>
            <a:endParaRPr lang="en-US" sz="2300" dirty="0">
              <a:solidFill>
                <a:srgbClr val="7644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75321"/>
            <a:ext cx="18288000" cy="12755880"/>
          </a:xfrm>
          <a:custGeom>
            <a:avLst/>
            <a:gdLst/>
            <a:ahLst/>
            <a:cxnLst/>
            <a:rect l="l" t="t" r="r" b="b"/>
            <a:pathLst>
              <a:path w="18288000" h="12755880">
                <a:moveTo>
                  <a:pt x="0" y="0"/>
                </a:moveTo>
                <a:lnTo>
                  <a:pt x="18288000" y="0"/>
                </a:lnTo>
                <a:lnTo>
                  <a:pt x="18288000" y="12755880"/>
                </a:lnTo>
                <a:lnTo>
                  <a:pt x="0" y="12755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430654" y="800100"/>
            <a:ext cx="11426693" cy="224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61"/>
              </a:lnSpc>
            </a:pPr>
            <a:r>
              <a:rPr lang="es-ES" sz="6115" dirty="0">
                <a:solidFill>
                  <a:srgbClr val="0E406A"/>
                </a:solidFill>
                <a:latin typeface="Kaftus"/>
                <a:ea typeface="Kaftus"/>
                <a:cs typeface="Kaftus"/>
                <a:sym typeface="Kaftus"/>
              </a:rPr>
              <a:t>Actividad y debate sobre casos prácticos</a:t>
            </a:r>
            <a:endParaRPr lang="en-US" sz="6115" dirty="0">
              <a:solidFill>
                <a:srgbClr val="0E406A"/>
              </a:solidFill>
              <a:latin typeface="Kaftus"/>
              <a:ea typeface="Kaftus"/>
              <a:cs typeface="Kaftus"/>
              <a:sym typeface="Kaftu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60092" y="5143500"/>
            <a:ext cx="6878160" cy="4892092"/>
          </a:xfrm>
          <a:custGeom>
            <a:avLst/>
            <a:gdLst/>
            <a:ahLst/>
            <a:cxnLst/>
            <a:rect l="l" t="t" r="r" b="b"/>
            <a:pathLst>
              <a:path w="6878160" h="4892092">
                <a:moveTo>
                  <a:pt x="6878161" y="0"/>
                </a:moveTo>
                <a:lnTo>
                  <a:pt x="0" y="0"/>
                </a:lnTo>
                <a:lnTo>
                  <a:pt x="0" y="4892092"/>
                </a:lnTo>
                <a:lnTo>
                  <a:pt x="6878161" y="4892092"/>
                </a:lnTo>
                <a:lnTo>
                  <a:pt x="68781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038253" y="1289737"/>
            <a:ext cx="10165905" cy="127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5"/>
              </a:lnSpc>
            </a:pPr>
            <a:r>
              <a:rPr lang="en-US" sz="7368" dirty="0">
                <a:solidFill>
                  <a:srgbClr val="42491C"/>
                </a:solidFill>
                <a:latin typeface="Kaftus"/>
                <a:ea typeface="Kaftus"/>
                <a:cs typeface="Kaftus"/>
                <a:sym typeface="Kaftus"/>
              </a:rPr>
              <a:t>Oración final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83111" y="2617054"/>
            <a:ext cx="10276189" cy="7171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s-ES" sz="2800" dirty="0">
                <a:solidFill>
                  <a:srgbClr val="42491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Querido Dios, gracias por hacer que cada uno de nosotros sea único y especial a tu imagen.</a:t>
            </a:r>
          </a:p>
          <a:p>
            <a:pPr algn="ctr">
              <a:lnSpc>
                <a:spcPts val="4707"/>
              </a:lnSpc>
            </a:pPr>
            <a:r>
              <a:rPr lang="es-ES" sz="2800" dirty="0">
                <a:solidFill>
                  <a:srgbClr val="42491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Gracias por darnos también semejanzas, como nuestro derecho a la dignidad y a ser respetados.</a:t>
            </a:r>
          </a:p>
          <a:p>
            <a:pPr algn="ctr">
              <a:lnSpc>
                <a:spcPts val="4707"/>
              </a:lnSpc>
            </a:pPr>
            <a:r>
              <a:rPr lang="es-ES" sz="2800" dirty="0">
                <a:solidFill>
                  <a:srgbClr val="42491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Ayúdame a vivir en paz en tiempos de confusión.</a:t>
            </a:r>
          </a:p>
          <a:p>
            <a:pPr algn="ctr">
              <a:lnSpc>
                <a:spcPts val="4707"/>
              </a:lnSpc>
            </a:pPr>
            <a:r>
              <a:rPr lang="es-ES" sz="2800" dirty="0">
                <a:solidFill>
                  <a:srgbClr val="42491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Ayúdame a recordar que debo respetarme a mí mismo y a los demás, como me gustaría que los demás me respetaran a mí.</a:t>
            </a:r>
          </a:p>
          <a:p>
            <a:pPr algn="ctr">
              <a:lnSpc>
                <a:spcPts val="4707"/>
              </a:lnSpc>
            </a:pPr>
            <a:r>
              <a:rPr lang="es-ES" sz="2800" dirty="0">
                <a:solidFill>
                  <a:srgbClr val="42491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Ayúdame a mantener límites firmes, y gracias por poner adultos de confianza en mi vida.</a:t>
            </a:r>
          </a:p>
          <a:p>
            <a:pPr algn="ctr">
              <a:lnSpc>
                <a:spcPts val="4707"/>
              </a:lnSpc>
            </a:pPr>
            <a:r>
              <a:rPr lang="es-ES" sz="2800" dirty="0">
                <a:solidFill>
                  <a:srgbClr val="42491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Por favor, dame el valor y la confianza para hablar por mí y por los demás si veo algo que no me parece correcto.</a:t>
            </a:r>
          </a:p>
          <a:p>
            <a:pPr algn="ctr">
              <a:lnSpc>
                <a:spcPts val="4707"/>
              </a:lnSpc>
            </a:pPr>
            <a:r>
              <a:rPr lang="es-ES" sz="2800" dirty="0">
                <a:solidFill>
                  <a:srgbClr val="42491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Amén.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9fe545-4c9e-41be-8277-a12d8311fd7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A2C9F35F83D748BDAF66B99FB58254" ma:contentTypeVersion="17" ma:contentTypeDescription="Create a new document." ma:contentTypeScope="" ma:versionID="dcef852b067a535275bd215b6bef159a">
  <xsd:schema xmlns:xsd="http://www.w3.org/2001/XMLSchema" xmlns:xs="http://www.w3.org/2001/XMLSchema" xmlns:p="http://schemas.microsoft.com/office/2006/metadata/properties" xmlns:ns2="889fe545-4c9e-41be-8277-a12d8311fd76" xmlns:ns3="4976b6c8-91ff-4ced-b479-ad55f88533cf" targetNamespace="http://schemas.microsoft.com/office/2006/metadata/properties" ma:root="true" ma:fieldsID="85da9d6b95ca6c658177f482e9e3f3cf" ns2:_="" ns3:_="">
    <xsd:import namespace="889fe545-4c9e-41be-8277-a12d8311fd76"/>
    <xsd:import namespace="4976b6c8-91ff-4ced-b479-ad55f88533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fe545-4c9e-41be-8277-a12d8311fd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0d8cd85-1bdc-4e6e-a857-f678a27dc6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6b6c8-91ff-4ced-b479-ad55f88533c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C0E4AC-1499-4082-97E3-6063FD3166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6CC3CC-4B77-47EF-B3FC-5CB91AECD81F}">
  <ds:schemaRefs>
    <ds:schemaRef ds:uri="http://schemas.microsoft.com/office/2006/metadata/properties"/>
    <ds:schemaRef ds:uri="http://schemas.microsoft.com/office/infopath/2007/PartnerControls"/>
    <ds:schemaRef ds:uri="889fe545-4c9e-41be-8277-a12d8311fd76"/>
  </ds:schemaRefs>
</ds:datastoreItem>
</file>

<file path=customXml/itemProps3.xml><?xml version="1.0" encoding="utf-8"?>
<ds:datastoreItem xmlns:ds="http://schemas.openxmlformats.org/officeDocument/2006/customXml" ds:itemID="{A04481B8-20E9-46D9-A6EA-CAB8A81527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fe545-4c9e-41be-8277-a12d8311fd76"/>
    <ds:schemaRef ds:uri="4976b6c8-91ff-4ced-b479-ad55f88533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235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Kaftus</vt:lpstr>
      <vt:lpstr>Calibri</vt:lpstr>
      <vt:lpstr>Arial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EGC L4 9-12</dc:title>
  <dc:creator>Abby Turner</dc:creator>
  <cp:lastModifiedBy>Abby Turner</cp:lastModifiedBy>
  <cp:revision>1</cp:revision>
  <dcterms:created xsi:type="dcterms:W3CDTF">2006-08-16T00:00:00Z</dcterms:created>
  <dcterms:modified xsi:type="dcterms:W3CDTF">2025-09-17T20:56:15Z</dcterms:modified>
  <dc:identifier>DAGuMvk3V-U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0x0101000BA2C9F35F83D748BDAF66B99FB58254</vt:lpwstr>
  </property>
  <property fmtid="{D5CDD505-2E9C-101B-9397-08002B2CF9AE}" pid="3" name="MediaServiceImageTags">
    <vt:lpwstr/>
  </property>
</Properties>
</file>