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32" r:id="rId3"/>
    <p:sldMasterId id="2147483744" r:id="rId4"/>
    <p:sldMasterId id="2147483756" r:id="rId5"/>
  </p:sldMasterIdLst>
  <p:sldIdLst>
    <p:sldId id="257" r:id="rId6"/>
    <p:sldId id="299" r:id="rId7"/>
    <p:sldId id="300" r:id="rId8"/>
    <p:sldId id="301" r:id="rId9"/>
    <p:sldId id="297" r:id="rId10"/>
    <p:sldId id="298" r:id="rId11"/>
    <p:sldId id="304" r:id="rId12"/>
    <p:sldId id="306" r:id="rId13"/>
    <p:sldId id="275" r:id="rId14"/>
    <p:sldId id="305" r:id="rId15"/>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187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61526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7"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2" y="365125"/>
            <a:ext cx="773329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3196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4"/>
            <a:ext cx="914281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00197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95873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5" y="1709739"/>
            <a:ext cx="1051423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5" y="4589465"/>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04207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2"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5"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97476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2" y="365126"/>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80" y="1681163"/>
            <a:ext cx="51571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80" y="2505075"/>
            <a:ext cx="515711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00"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00"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40700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89355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74794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2" y="457201"/>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6" y="987427"/>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2"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8948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69234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2" y="457201"/>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6" y="987427"/>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2"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86186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90100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7"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3" y="365125"/>
            <a:ext cx="773329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5165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4"/>
            <a:ext cx="914281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03466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87661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5" y="1709739"/>
            <a:ext cx="1051423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5" y="4589465"/>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51723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2"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5"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25466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2" y="365126"/>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80" y="1681163"/>
            <a:ext cx="51571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80" y="2505075"/>
            <a:ext cx="515711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00"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00"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49039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86953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923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5" y="1709742"/>
            <a:ext cx="1051423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5" y="4589466"/>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8715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2" y="457201"/>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6" y="987427"/>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2"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19999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2" y="457201"/>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6" y="987427"/>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2"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08314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27773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7"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3" y="365125"/>
            <a:ext cx="773329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39837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4"/>
            <a:ext cx="914281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94647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87595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5" y="1709739"/>
            <a:ext cx="1051423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5" y="4589465"/>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76789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2"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5"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81394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2" y="365126"/>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80" y="1681163"/>
            <a:ext cx="51571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80" y="2505075"/>
            <a:ext cx="515711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00"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00"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10074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1047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2"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5"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76555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45871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2" y="457201"/>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6" y="987427"/>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2"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5659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2" y="457201"/>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6" y="987427"/>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2"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13686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87610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7"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3" y="365125"/>
            <a:ext cx="773329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88572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78254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95742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3" y="1709741"/>
            <a:ext cx="1051423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3" y="4589466"/>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95658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26449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0" y="365128"/>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80"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80"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398"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398"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5398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2" y="365129"/>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82" y="1681163"/>
            <a:ext cx="51571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82" y="2505075"/>
            <a:ext cx="515711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00"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00"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465928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316926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316031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0" y="457200"/>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3" y="987428"/>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0"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9065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0" y="457200"/>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3" y="987428"/>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0"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44989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08907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0105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8569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0395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2" y="457200"/>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4" y="987428"/>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2"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1348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2" y="457200"/>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4" y="987428"/>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2"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1994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3" y="365129"/>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3"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2" y="6356354"/>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6" y="6356354"/>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80" y="6356354"/>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3893321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5" y="365126"/>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5"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4" y="6356352"/>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6" y="6356352"/>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82" y="6356352"/>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79432468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5" y="365126"/>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5"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4" y="6356352"/>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6" y="6356352"/>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82" y="6356352"/>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65051457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5" y="365126"/>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5"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4" y="6356352"/>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6" y="6356352"/>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82" y="6356352"/>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03694610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2" y="365128"/>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2"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2" y="6356353"/>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6353"/>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79" y="6356353"/>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391863776"/>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4MaPKvn_qQ" TargetMode="External"/><Relationship Id="rId2" Type="http://schemas.openxmlformats.org/officeDocument/2006/relationships/hyperlink" Target="https://www.youtube.com/watch?v=KEhjwCsDDsc" TargetMode="Externa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EEC9-CDBD-46D5-A299-84AC5E9EADF1}"/>
              </a:ext>
            </a:extLst>
          </p:cNvPr>
          <p:cNvSpPr>
            <a:spLocks noGrp="1"/>
          </p:cNvSpPr>
          <p:nvPr>
            <p:ph type="title"/>
          </p:nvPr>
        </p:nvSpPr>
        <p:spPr>
          <a:xfrm>
            <a:off x="838095" y="365125"/>
            <a:ext cx="10514231" cy="2365012"/>
          </a:xfrm>
        </p:spPr>
        <p:txBody>
          <a:bodyPr>
            <a:normAutofit/>
          </a:bodyPr>
          <a:lstStyle/>
          <a:p>
            <a:pPr algn="ctr"/>
            <a:r>
              <a:rPr lang="en-US" dirty="0"/>
              <a:t>Feast of </a:t>
            </a:r>
            <a:br>
              <a:rPr lang="en-US" dirty="0"/>
            </a:br>
            <a:r>
              <a:rPr lang="en-US" dirty="0"/>
              <a:t>Our Lady of Guadalupe</a:t>
            </a:r>
          </a:p>
        </p:txBody>
      </p:sp>
      <p:sp>
        <p:nvSpPr>
          <p:cNvPr id="3" name="Content Placeholder 2">
            <a:extLst>
              <a:ext uri="{FF2B5EF4-FFF2-40B4-BE49-F238E27FC236}">
                <a16:creationId xmlns:a16="http://schemas.microsoft.com/office/drawing/2014/main" id="{D3B5EE02-3788-4CA7-A37F-DA7A35DD8DB6}"/>
              </a:ext>
            </a:extLst>
          </p:cNvPr>
          <p:cNvSpPr>
            <a:spLocks noGrp="1"/>
          </p:cNvSpPr>
          <p:nvPr>
            <p:ph idx="1"/>
          </p:nvPr>
        </p:nvSpPr>
        <p:spPr>
          <a:xfrm>
            <a:off x="838095" y="2593911"/>
            <a:ext cx="10514231" cy="3583052"/>
          </a:xfrm>
        </p:spPr>
        <p:txBody>
          <a:bodyPr/>
          <a:lstStyle/>
          <a:p>
            <a:pPr marL="0" indent="0">
              <a:buNone/>
            </a:pPr>
            <a:endParaRPr lang="en-US" dirty="0"/>
          </a:p>
          <a:p>
            <a:pPr marL="0" indent="0" algn="ctr">
              <a:buNone/>
            </a:pPr>
            <a:r>
              <a:rPr lang="en-US" sz="4000" dirty="0"/>
              <a:t>Friday, December 12, 2025</a:t>
            </a:r>
          </a:p>
          <a:p>
            <a:pPr marL="0" indent="0" algn="ctr">
              <a:buNone/>
            </a:pPr>
            <a:endParaRPr lang="en-US" sz="4000" dirty="0"/>
          </a:p>
          <a:p>
            <a:pPr marL="0" indent="0" algn="ctr">
              <a:buNone/>
            </a:pPr>
            <a:r>
              <a:rPr lang="en-US" sz="4000" dirty="0"/>
              <a:t>Prayer for Life</a:t>
            </a:r>
          </a:p>
        </p:txBody>
      </p:sp>
    </p:spTree>
    <p:extLst>
      <p:ext uri="{BB962C8B-B14F-4D97-AF65-F5344CB8AC3E}">
        <p14:creationId xmlns:p14="http://schemas.microsoft.com/office/powerpoint/2010/main" val="149549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14686" y="1124744"/>
            <a:ext cx="9142413" cy="4176464"/>
          </a:xfrm>
        </p:spPr>
        <p:txBody>
          <a:bodyPr>
            <a:noAutofit/>
          </a:bodyPr>
          <a:lstStyle/>
          <a:p>
            <a:pPr algn="ctr"/>
            <a:br>
              <a:rPr lang="en-CA" sz="4800" b="1"/>
            </a:br>
            <a:r>
              <a:rPr lang="en-CA" sz="2000">
                <a:hlinkClick r:id="rId2"/>
              </a:rPr>
              <a:t>Our </a:t>
            </a:r>
            <a:r>
              <a:rPr lang="en-CA" sz="2000" dirty="0">
                <a:hlinkClick r:id="rId2"/>
              </a:rPr>
              <a:t>Lady </a:t>
            </a:r>
            <a:r>
              <a:rPr lang="en-CA" sz="2000">
                <a:hlinkClick r:id="rId2"/>
              </a:rPr>
              <a:t>of Guadalupe</a:t>
            </a:r>
            <a:br>
              <a:rPr lang="en-CA" sz="2000"/>
            </a:br>
            <a:br>
              <a:rPr lang="en-CA" sz="4800" b="1" dirty="0"/>
            </a:br>
            <a:r>
              <a:rPr lang="en-CA" sz="4800" dirty="0">
                <a:hlinkClick r:id="rId3"/>
              </a:rPr>
              <a:t>Our Lady of Guadalupe</a:t>
            </a:r>
            <a:endParaRPr lang="en-CA" sz="4800" dirty="0"/>
          </a:p>
        </p:txBody>
      </p:sp>
    </p:spTree>
    <p:extLst>
      <p:ext uri="{BB962C8B-B14F-4D97-AF65-F5344CB8AC3E}">
        <p14:creationId xmlns:p14="http://schemas.microsoft.com/office/powerpoint/2010/main" val="356900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46751" y="0"/>
            <a:ext cx="11743662" cy="6858000"/>
          </a:xfrm>
        </p:spPr>
        <p:txBody>
          <a:bodyPr>
            <a:normAutofit/>
          </a:bodyPr>
          <a:lstStyle/>
          <a:p>
            <a:pPr marL="0" indent="0" algn="ctr">
              <a:buNone/>
            </a:pPr>
            <a:r>
              <a:rPr lang="en-US" sz="4800" dirty="0"/>
              <a:t>Memorare of Our Lady of Guadalupe</a:t>
            </a:r>
          </a:p>
          <a:p>
            <a:pPr marL="0" indent="0" algn="ctr">
              <a:buNone/>
            </a:pPr>
            <a:endParaRPr lang="en-US" sz="1600" dirty="0"/>
          </a:p>
          <a:p>
            <a:pPr marL="0" indent="0">
              <a:lnSpc>
                <a:spcPct val="100000"/>
              </a:lnSpc>
              <a:buNone/>
            </a:pPr>
            <a:r>
              <a:rPr lang="en-US" sz="4000" dirty="0"/>
              <a:t>Remember, O most gracious Virgin of Guadalupe, </a:t>
            </a:r>
          </a:p>
          <a:p>
            <a:pPr marL="0" indent="0">
              <a:lnSpc>
                <a:spcPct val="100000"/>
              </a:lnSpc>
              <a:buNone/>
            </a:pPr>
            <a:r>
              <a:rPr lang="en-US" sz="4000" dirty="0"/>
              <a:t>that in your heavenly apparitions </a:t>
            </a:r>
          </a:p>
          <a:p>
            <a:pPr marL="0" indent="0">
              <a:lnSpc>
                <a:spcPct val="100000"/>
              </a:lnSpc>
              <a:buNone/>
            </a:pPr>
            <a:r>
              <a:rPr lang="en-US" sz="4000" dirty="0"/>
              <a:t>on the mount of Tepeyac,  you promised to show your compassion and pity towards all who, loving and trusting you, seek your help and call upon you in their necessities and afflictions. You promised to hear our supplications, to dry our tears, and to give us consolation and relief.</a:t>
            </a:r>
          </a:p>
        </p:txBody>
      </p:sp>
    </p:spTree>
    <p:extLst>
      <p:ext uri="{BB962C8B-B14F-4D97-AF65-F5344CB8AC3E}">
        <p14:creationId xmlns:p14="http://schemas.microsoft.com/office/powerpoint/2010/main" val="92587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384416" y="278296"/>
            <a:ext cx="12190413" cy="6858000"/>
          </a:xfrm>
        </p:spPr>
        <p:txBody>
          <a:bodyPr>
            <a:normAutofit fontScale="85000" lnSpcReduction="20000"/>
          </a:bodyPr>
          <a:lstStyle/>
          <a:p>
            <a:pPr marL="0" indent="0">
              <a:buNone/>
            </a:pPr>
            <a:r>
              <a:rPr lang="en-US" sz="4700" dirty="0"/>
              <a:t>Never has it been known that anyone </a:t>
            </a:r>
          </a:p>
          <a:p>
            <a:pPr marL="0" indent="0">
              <a:buNone/>
            </a:pPr>
            <a:r>
              <a:rPr lang="en-US" sz="4700" dirty="0"/>
              <a:t>who fled to your protection, implored your help, </a:t>
            </a:r>
          </a:p>
          <a:p>
            <a:pPr marL="0" indent="0">
              <a:buNone/>
            </a:pPr>
            <a:r>
              <a:rPr lang="en-US" sz="4700" dirty="0"/>
              <a:t>or sought your intercession, was left unaided. </a:t>
            </a:r>
          </a:p>
          <a:p>
            <a:pPr marL="0" indent="0">
              <a:buNone/>
            </a:pPr>
            <a:r>
              <a:rPr lang="en-US" sz="4700" dirty="0"/>
              <a:t> Inspired by this confidence, we fly to you, </a:t>
            </a:r>
          </a:p>
          <a:p>
            <a:pPr marL="0" indent="0">
              <a:buNone/>
            </a:pPr>
            <a:r>
              <a:rPr lang="en-US" sz="4700" dirty="0"/>
              <a:t>O Mary, ever-Virgin Mother of the true God!  </a:t>
            </a:r>
          </a:p>
          <a:p>
            <a:pPr marL="0" indent="0">
              <a:buNone/>
            </a:pPr>
            <a:r>
              <a:rPr lang="en-US" sz="4700" dirty="0"/>
              <a:t>Though grieving under the weight of our sins, </a:t>
            </a:r>
          </a:p>
          <a:p>
            <a:pPr marL="0" indent="0">
              <a:buNone/>
            </a:pPr>
            <a:r>
              <a:rPr lang="en-US" sz="4700" dirty="0"/>
              <a:t>we come to prostrate ourselves before you. </a:t>
            </a:r>
          </a:p>
          <a:p>
            <a:pPr marL="0" indent="0">
              <a:buNone/>
            </a:pPr>
            <a:r>
              <a:rPr lang="en-US" sz="4700" dirty="0"/>
              <a:t>We fully trust that, standing beneath your shadow </a:t>
            </a:r>
          </a:p>
          <a:p>
            <a:pPr marL="0" indent="0">
              <a:buNone/>
            </a:pPr>
            <a:r>
              <a:rPr lang="en-US" sz="4700" dirty="0"/>
              <a:t>and protection, nothing will trouble or afflict us,</a:t>
            </a:r>
          </a:p>
          <a:p>
            <a:pPr marL="0" indent="0">
              <a:buNone/>
            </a:pPr>
            <a:r>
              <a:rPr lang="en-US" sz="4700" dirty="0"/>
              <a:t>nor do we need to fear illness or misfortune, </a:t>
            </a:r>
          </a:p>
          <a:p>
            <a:pPr marL="0" indent="0">
              <a:buNone/>
            </a:pPr>
            <a:r>
              <a:rPr lang="en-US" sz="4700" dirty="0"/>
              <a:t>or any other sorrow.</a:t>
            </a:r>
          </a:p>
          <a:p>
            <a:pPr marL="0" indent="0" algn="ctr">
              <a:buNone/>
            </a:pPr>
            <a:r>
              <a:rPr lang="en-US" sz="4000" dirty="0"/>
              <a:t> </a:t>
            </a:r>
          </a:p>
        </p:txBody>
      </p:sp>
    </p:spTree>
    <p:extLst>
      <p:ext uri="{BB962C8B-B14F-4D97-AF65-F5344CB8AC3E}">
        <p14:creationId xmlns:p14="http://schemas.microsoft.com/office/powerpoint/2010/main" val="97100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36361" y="0"/>
            <a:ext cx="12190413" cy="6858000"/>
          </a:xfrm>
        </p:spPr>
        <p:txBody>
          <a:bodyPr>
            <a:normAutofit/>
          </a:bodyPr>
          <a:lstStyle/>
          <a:p>
            <a:pPr marL="0" indent="0">
              <a:buNone/>
            </a:pPr>
            <a:endParaRPr lang="en-US" sz="1400" dirty="0"/>
          </a:p>
          <a:p>
            <a:pPr marL="0" indent="0">
              <a:lnSpc>
                <a:spcPct val="100000"/>
              </a:lnSpc>
              <a:buNone/>
            </a:pPr>
            <a:r>
              <a:rPr lang="en-US" sz="4000" dirty="0"/>
              <a:t>O Virgin of Guadalupe, you want to remain with us through your admirable image, you who are our Mother, our health and our life.  </a:t>
            </a:r>
          </a:p>
          <a:p>
            <a:pPr marL="0" indent="0">
              <a:lnSpc>
                <a:spcPct val="100000"/>
              </a:lnSpc>
              <a:buNone/>
            </a:pPr>
            <a:r>
              <a:rPr lang="en-US" sz="4000" dirty="0"/>
              <a:t>Placing ourselves beneath your maternal gaze, </a:t>
            </a:r>
          </a:p>
          <a:p>
            <a:pPr marL="0" indent="0">
              <a:lnSpc>
                <a:spcPct val="100000"/>
              </a:lnSpc>
              <a:buNone/>
            </a:pPr>
            <a:r>
              <a:rPr lang="en-US" sz="4000" dirty="0"/>
              <a:t>and having recourse to you in all our necessities,</a:t>
            </a:r>
          </a:p>
          <a:p>
            <a:pPr marL="0" indent="0">
              <a:lnSpc>
                <a:spcPct val="100000"/>
              </a:lnSpc>
              <a:buNone/>
            </a:pPr>
            <a:r>
              <a:rPr lang="en-US" sz="4000" dirty="0"/>
              <a:t> we need do nothing more.</a:t>
            </a:r>
          </a:p>
          <a:p>
            <a:pPr marL="0" indent="0">
              <a:lnSpc>
                <a:spcPct val="100000"/>
              </a:lnSpc>
              <a:buNone/>
            </a:pPr>
            <a:r>
              <a:rPr lang="en-US" sz="4000" dirty="0"/>
              <a:t>O Holy Mother of God, despise not our petitions, </a:t>
            </a:r>
          </a:p>
          <a:p>
            <a:pPr marL="0" indent="0">
              <a:lnSpc>
                <a:spcPct val="100000"/>
              </a:lnSpc>
              <a:buNone/>
            </a:pPr>
            <a:r>
              <a:rPr lang="en-US" sz="4000" dirty="0"/>
              <a:t>but in your mercy hear and answer us.</a:t>
            </a:r>
          </a:p>
          <a:p>
            <a:pPr marL="0" indent="0" algn="ctr">
              <a:lnSpc>
                <a:spcPct val="100000"/>
              </a:lnSpc>
              <a:buNone/>
            </a:pPr>
            <a:r>
              <a:rPr lang="en-US" sz="4000" dirty="0"/>
              <a:t>Amen.</a:t>
            </a:r>
          </a:p>
          <a:p>
            <a:pPr marL="0" indent="0" algn="ctr">
              <a:buNone/>
            </a:pPr>
            <a:endParaRPr lang="en-US" sz="4000" dirty="0"/>
          </a:p>
        </p:txBody>
      </p:sp>
    </p:spTree>
    <p:extLst>
      <p:ext uri="{BB962C8B-B14F-4D97-AF65-F5344CB8AC3E}">
        <p14:creationId xmlns:p14="http://schemas.microsoft.com/office/powerpoint/2010/main" val="406617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12190413" cy="6463308"/>
          </a:xfrm>
          <a:prstGeom prst="rect">
            <a:avLst/>
          </a:prstGeom>
        </p:spPr>
        <p:txBody>
          <a:bodyPr wrap="square">
            <a:spAutoFit/>
          </a:bodyPr>
          <a:lstStyle/>
          <a:p>
            <a:r>
              <a:rPr lang="en-CA" sz="4000" b="1" u="sng" dirty="0">
                <a:solidFill>
                  <a:prstClr val="white"/>
                </a:solidFill>
              </a:rPr>
              <a:t>Prayer for Life  - Our petition for the Novena</a:t>
            </a:r>
            <a:endParaRPr lang="en-CA" sz="4000" u="sng" dirty="0">
              <a:solidFill>
                <a:prstClr val="white"/>
              </a:solidFill>
            </a:endParaRPr>
          </a:p>
          <a:p>
            <a:r>
              <a:rPr lang="en-CA" sz="4000" dirty="0">
                <a:solidFill>
                  <a:prstClr val="white"/>
                </a:solidFill>
              </a:rPr>
              <a:t>O Mary, bright dawn of the new world, Mother of the living, to you do we entrust the cause of life: Look down, O Mother, upon the vast numbers of babies not allowed to be born, of the poor whose lives are made difficult, of men and women who are victims of brutal violence, of the elderly and sick killed by indifference or out of misguided mercy</a:t>
            </a:r>
            <a:r>
              <a:rPr lang="en-CA" sz="5400" dirty="0">
                <a:solidFill>
                  <a:prstClr val="white"/>
                </a:solidFill>
              </a:rPr>
              <a:t>. </a:t>
            </a:r>
            <a:r>
              <a:rPr lang="en-CA" sz="4000" dirty="0">
                <a:solidFill>
                  <a:prstClr val="white"/>
                </a:solidFill>
              </a:rPr>
              <a:t>Grant that all who believe in your Son may proclaim the Gospel of life with honesty and love for the people of our time. </a:t>
            </a:r>
          </a:p>
        </p:txBody>
      </p:sp>
    </p:spTree>
    <p:extLst>
      <p:ext uri="{BB962C8B-B14F-4D97-AF65-F5344CB8AC3E}">
        <p14:creationId xmlns:p14="http://schemas.microsoft.com/office/powerpoint/2010/main" val="127683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57" y="620688"/>
            <a:ext cx="12071870" cy="4924425"/>
          </a:xfrm>
          <a:prstGeom prst="rect">
            <a:avLst/>
          </a:prstGeom>
        </p:spPr>
        <p:txBody>
          <a:bodyPr wrap="square">
            <a:spAutoFit/>
          </a:bodyPr>
          <a:lstStyle/>
          <a:p>
            <a:r>
              <a:rPr lang="en-CA" sz="4000" dirty="0">
                <a:solidFill>
                  <a:prstClr val="white"/>
                </a:solidFill>
              </a:rPr>
              <a:t>Obtain for them the grace to accept that Gospel as a gift ever new, the joy of celebrating it with gratitude throughout their lives and the courage to bear witness to it resolutely, in order to build, together with all people of good will, the civilization of truth and love, to the praise and glory of God, the Creator and Lover of life.    Amen</a:t>
            </a:r>
          </a:p>
          <a:p>
            <a:r>
              <a:rPr lang="en-CA" sz="1000" dirty="0">
                <a:solidFill>
                  <a:prstClr val="white"/>
                </a:solidFill>
              </a:rPr>
              <a:t> </a:t>
            </a:r>
          </a:p>
          <a:p>
            <a:pPr algn="r"/>
            <a:endParaRPr lang="en-CA" sz="3200" dirty="0">
              <a:solidFill>
                <a:prstClr val="white"/>
              </a:solidFill>
            </a:endParaRPr>
          </a:p>
          <a:p>
            <a:pPr algn="r"/>
            <a:r>
              <a:rPr lang="en-CA" sz="3200" dirty="0">
                <a:solidFill>
                  <a:prstClr val="white"/>
                </a:solidFill>
              </a:rPr>
              <a:t>St. John Paul II - </a:t>
            </a:r>
            <a:r>
              <a:rPr lang="en-CA" sz="3200" i="1" dirty="0">
                <a:solidFill>
                  <a:prstClr val="white"/>
                </a:solidFill>
              </a:rPr>
              <a:t>Evangelium Vitae</a:t>
            </a:r>
            <a:r>
              <a:rPr lang="en-CA" sz="3200" i="1" dirty="0">
                <a:solidFill>
                  <a:prstClr val="black"/>
                </a:solidFill>
              </a:rPr>
              <a:t>, 1995</a:t>
            </a:r>
            <a:endParaRPr lang="en-CA" sz="3200" dirty="0">
              <a:solidFill>
                <a:prstClr val="black"/>
              </a:solidFill>
            </a:endParaRPr>
          </a:p>
        </p:txBody>
      </p:sp>
    </p:spTree>
    <p:extLst>
      <p:ext uri="{BB962C8B-B14F-4D97-AF65-F5344CB8AC3E}">
        <p14:creationId xmlns:p14="http://schemas.microsoft.com/office/powerpoint/2010/main" val="120834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0950" y="188775"/>
            <a:ext cx="4320480" cy="647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86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301" y="332656"/>
            <a:ext cx="9417417" cy="630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72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681" y="439479"/>
            <a:ext cx="4552774" cy="5788954"/>
          </a:xfrm>
          <a:prstGeom prst="rect">
            <a:avLst/>
          </a:prstGeom>
        </p:spPr>
      </p:pic>
      <p:sp>
        <p:nvSpPr>
          <p:cNvPr id="3" name="AutoShape 2" descr="Image result for pictures of our lady of guadalupe"/>
          <p:cNvSpPr>
            <a:spLocks noChangeAspect="1" noChangeArrowheads="1"/>
          </p:cNvSpPr>
          <p:nvPr/>
        </p:nvSpPr>
        <p:spPr bwMode="auto">
          <a:xfrm>
            <a:off x="155575" y="-144463"/>
            <a:ext cx="30479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41998530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104</TotalTime>
  <Words>469</Words>
  <Application>Microsoft Office PowerPoint</Application>
  <PresentationFormat>Custom</PresentationFormat>
  <Paragraphs>37</Paragraphs>
  <Slides>10</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10</vt:i4>
      </vt:variant>
    </vt:vector>
  </HeadingPairs>
  <TitlesOfParts>
    <vt:vector size="18" baseType="lpstr">
      <vt:lpstr>Arial</vt:lpstr>
      <vt:lpstr>Calibri</vt:lpstr>
      <vt:lpstr>Calibri Light</vt:lpstr>
      <vt:lpstr>1_Office Theme</vt:lpstr>
      <vt:lpstr>4_Office Theme</vt:lpstr>
      <vt:lpstr>5_Office Theme</vt:lpstr>
      <vt:lpstr>3_Office Theme</vt:lpstr>
      <vt:lpstr>2_Office Theme</vt:lpstr>
      <vt:lpstr>Feast of  Our Lady of Guadalupe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Our Lady of Guadalupe  Our Lady of Guadalupe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Day Novena for life  to Our Lady of Guadalupe</dc:title>
  <dc:creator>Mike C</dc:creator>
  <cp:lastModifiedBy>Chris Rappel</cp:lastModifiedBy>
  <cp:revision>22</cp:revision>
  <dcterms:created xsi:type="dcterms:W3CDTF">2018-12-03T17:08:55Z</dcterms:created>
  <dcterms:modified xsi:type="dcterms:W3CDTF">2025-09-22T20:44:06Z</dcterms:modified>
</cp:coreProperties>
</file>