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76" r:id="rId6"/>
    <p:sldId id="277" r:id="rId7"/>
    <p:sldId id="293" r:id="rId8"/>
    <p:sldId id="294" r:id="rId9"/>
    <p:sldId id="295" r:id="rId10"/>
    <p:sldId id="296" r:id="rId11"/>
    <p:sldId id="297" r:id="rId12"/>
    <p:sldId id="298" r:id="rId13"/>
    <p:sldId id="299" r:id="rId14"/>
    <p:sldId id="300" r:id="rId15"/>
    <p:sldId id="301" r:id="rId16"/>
    <p:sldId id="302" r:id="rId17"/>
    <p:sldId id="288" r:id="rId18"/>
    <p:sldId id="289" r:id="rId19"/>
    <p:sldId id="290" r:id="rId20"/>
    <p:sldId id="291" r:id="rId21"/>
    <p:sldId id="292" r:id="rId22"/>
    <p:sldId id="275" r:id="rId23"/>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sorterViewPr>
    <p:cViewPr>
      <p:scale>
        <a:sx n="100" d="100"/>
        <a:sy n="1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294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114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724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6"/>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756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8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8"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8"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861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88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3"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3"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22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830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639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429"/>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931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634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429"/>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030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88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7"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848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4"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4"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61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39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1"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9"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9"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80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064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31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5"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326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5"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922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3"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3"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3"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1"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4614339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7"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5"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822621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4" y="365125"/>
            <a:ext cx="10514231" cy="2365012"/>
          </a:xfrm>
        </p:spPr>
        <p:txBody>
          <a:bodyPr>
            <a:normAutofit/>
          </a:bodyPr>
          <a:lstStyle/>
          <a:p>
            <a:pPr algn="ctr"/>
            <a:r>
              <a:rPr lang="en-US" sz="3600" dirty="0"/>
              <a:t>9 Day Novena for life </a:t>
            </a:r>
            <a:br>
              <a:rPr lang="en-US" sz="3600" dirty="0"/>
            </a:br>
            <a:r>
              <a:rPr lang="en-US" sz="3600" dirty="0"/>
              <a:t>to</a:t>
            </a:r>
            <a:br>
              <a:rPr lang="en-US" sz="3600" dirty="0"/>
            </a:br>
            <a:r>
              <a:rPr lang="en-US" sz="3600"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4" y="2639586"/>
            <a:ext cx="10514231" cy="3582109"/>
          </a:xfrm>
        </p:spPr>
        <p:txBody>
          <a:bodyPr/>
          <a:lstStyle/>
          <a:p>
            <a:pPr marL="0" indent="0">
              <a:buNone/>
            </a:pPr>
            <a:endParaRPr lang="en-US" dirty="0"/>
          </a:p>
          <a:p>
            <a:pPr marL="0" indent="0" algn="ctr">
              <a:buNone/>
            </a:pPr>
            <a:r>
              <a:rPr lang="en-US" sz="4000" dirty="0"/>
              <a:t>Wednesday, Dec 10, 2025</a:t>
            </a:r>
          </a:p>
          <a:p>
            <a:pPr marL="0" indent="0" algn="ctr">
              <a:buNone/>
            </a:pPr>
            <a:endParaRPr lang="en-US" sz="4000" dirty="0"/>
          </a:p>
          <a:p>
            <a:pPr marL="0" indent="0" algn="ctr">
              <a:buNone/>
            </a:pPr>
            <a:r>
              <a:rPr lang="en-US" sz="4000" dirty="0"/>
              <a:t>Day 8</a:t>
            </a:r>
          </a:p>
          <a:p>
            <a:pPr marL="0" indent="0" algn="ctr">
              <a:buNone/>
            </a:pPr>
            <a:r>
              <a:rPr lang="en-US" sz="4000" dirty="0"/>
              <a:t>The Glorious Mysteries of the Rosary</a:t>
            </a:r>
          </a:p>
        </p:txBody>
      </p:sp>
    </p:spTree>
    <p:extLst>
      <p:ext uri="{BB962C8B-B14F-4D97-AF65-F5344CB8AC3E}">
        <p14:creationId xmlns:p14="http://schemas.microsoft.com/office/powerpoint/2010/main" val="42255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87013" y="311731"/>
            <a:ext cx="6124217" cy="6546273"/>
          </a:xfrm>
        </p:spPr>
        <p:txBody>
          <a:bodyPr>
            <a:normAutofit fontScale="92500" lnSpcReduction="20000"/>
          </a:bodyPr>
          <a:lstStyle/>
          <a:p>
            <a:pPr marL="0" indent="0" algn="ctr">
              <a:buNone/>
            </a:pPr>
            <a:r>
              <a:rPr lang="en-US" sz="4000" dirty="0"/>
              <a:t>The 3</a:t>
            </a:r>
            <a:r>
              <a:rPr lang="en-US" sz="4000" baseline="30000" dirty="0"/>
              <a:t>rd</a:t>
            </a:r>
            <a:r>
              <a:rPr lang="en-US" sz="4000" dirty="0"/>
              <a:t>  Glorious Mystery – The Descent of the Holy Spirit</a:t>
            </a:r>
          </a:p>
          <a:p>
            <a:pPr marL="0" indent="0" algn="ctr">
              <a:buNone/>
            </a:pPr>
            <a:endParaRPr lang="en-US" sz="1700" dirty="0"/>
          </a:p>
          <a:p>
            <a:pPr marL="0" indent="0">
              <a:buNone/>
            </a:pPr>
            <a:r>
              <a:rPr lang="en-US" sz="4000" dirty="0"/>
              <a:t>And there appeared to them tongues as of fire, distributed and resting on each one of them.</a:t>
            </a:r>
          </a:p>
          <a:p>
            <a:pPr marL="0" indent="0">
              <a:buNone/>
            </a:pPr>
            <a:r>
              <a:rPr lang="en-US" sz="4000" dirty="0"/>
              <a:t>And they were all filled with the Holy Spirit and began to speak in other tongues, as the Spirit gave them utterance.</a:t>
            </a:r>
          </a:p>
          <a:p>
            <a:pPr marL="0" indent="0" algn="r">
              <a:buNone/>
            </a:pPr>
            <a:r>
              <a:rPr lang="en-US" i="1" dirty="0"/>
              <a:t>Acts 2, 3-4</a:t>
            </a:r>
          </a:p>
          <a:p>
            <a:pPr marL="0" indent="0" algn="ctr">
              <a:buNone/>
            </a:pPr>
            <a:r>
              <a:rPr lang="en-US" sz="4000" i="1" dirty="0"/>
              <a:t>Let us pray for the virtue of love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46" t="9109" r="11177" b="9053"/>
          <a:stretch/>
        </p:blipFill>
        <p:spPr>
          <a:xfrm>
            <a:off x="6815286" y="404664"/>
            <a:ext cx="4609633" cy="6167256"/>
          </a:xfrm>
          <a:prstGeom prst="rect">
            <a:avLst/>
          </a:prstGeom>
        </p:spPr>
      </p:pic>
    </p:spTree>
    <p:extLst>
      <p:ext uri="{BB962C8B-B14F-4D97-AF65-F5344CB8AC3E}">
        <p14:creationId xmlns:p14="http://schemas.microsoft.com/office/powerpoint/2010/main" val="19156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7247331"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980287" y="4437112"/>
            <a:ext cx="7424981" cy="2062103"/>
          </a:xfrm>
          <a:prstGeom prst="rect">
            <a:avLst/>
          </a:prstGeom>
          <a:noFill/>
        </p:spPr>
        <p:txBody>
          <a:bodyPr wrap="non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69" b="4677"/>
          <a:stretch/>
        </p:blipFill>
        <p:spPr bwMode="auto">
          <a:xfrm>
            <a:off x="7391350" y="-442732"/>
            <a:ext cx="4608513"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16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374076"/>
            <a:ext cx="7064898" cy="6483927"/>
          </a:xfrm>
        </p:spPr>
        <p:txBody>
          <a:bodyPr>
            <a:normAutofit fontScale="92500" lnSpcReduction="20000"/>
          </a:bodyPr>
          <a:lstStyle/>
          <a:p>
            <a:pPr marL="0" indent="0" algn="ctr">
              <a:buNone/>
            </a:pPr>
            <a:r>
              <a:rPr lang="en-US" sz="4000" dirty="0"/>
              <a:t>The 4</a:t>
            </a:r>
            <a:r>
              <a:rPr lang="en-US" sz="4000" baseline="30000" dirty="0"/>
              <a:t>th</a:t>
            </a:r>
            <a:r>
              <a:rPr lang="en-US" sz="4000" dirty="0"/>
              <a:t> Glorious Mystery – The Assumption of Mary into Heaven</a:t>
            </a:r>
          </a:p>
          <a:p>
            <a:pPr marL="0" indent="0" algn="ctr">
              <a:buNone/>
            </a:pPr>
            <a:endParaRPr lang="en-US" sz="2000" dirty="0"/>
          </a:p>
          <a:p>
            <a:pPr>
              <a:buSzPct val="25000"/>
              <a:buFont typeface="Wingdings" pitchFamily="2" charset="2"/>
              <a:buChar char="Ø"/>
            </a:pPr>
            <a:r>
              <a:rPr lang="en-CA" sz="4300" dirty="0"/>
              <a:t>The Most Blessed Virgin Mary, when the course of her earthly life was completed, was taken up body and soul into the glory of heaven, where she already shares in the glory of her Son’s Resurrection, anticipating the resurrection of all members of his Body.</a:t>
            </a:r>
            <a:r>
              <a:rPr lang="en-CA" sz="4300" b="1" dirty="0"/>
              <a:t> </a:t>
            </a:r>
            <a:endParaRPr lang="en-US" sz="4300" dirty="0"/>
          </a:p>
          <a:p>
            <a:pPr marL="0" indent="0" algn="r">
              <a:buNone/>
            </a:pPr>
            <a:r>
              <a:rPr lang="en-CA" i="1" dirty="0"/>
              <a:t>CCC 974 </a:t>
            </a:r>
          </a:p>
          <a:p>
            <a:pPr marL="0" indent="0" algn="r">
              <a:buNone/>
            </a:pPr>
            <a:r>
              <a:rPr lang="en-US" sz="4000" i="1" dirty="0"/>
              <a:t>Let us pray for a happy death</a:t>
            </a:r>
          </a:p>
          <a:p>
            <a:pPr marL="0" indent="0" algn="r">
              <a:buNone/>
            </a:pPr>
            <a:endParaRPr lang="en-US" i="1" dirty="0"/>
          </a:p>
          <a:p>
            <a:pPr marL="0" indent="0" algn="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239" y="288695"/>
            <a:ext cx="4522599" cy="6308657"/>
          </a:xfrm>
          <a:prstGeom prst="rect">
            <a:avLst/>
          </a:prstGeom>
        </p:spPr>
      </p:pic>
    </p:spTree>
    <p:extLst>
      <p:ext uri="{BB962C8B-B14F-4D97-AF65-F5344CB8AC3E}">
        <p14:creationId xmlns:p14="http://schemas.microsoft.com/office/powerpoint/2010/main" val="217357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082493" y="4149080"/>
            <a:ext cx="9218742" cy="2554545"/>
          </a:xfrm>
          <a:prstGeom prst="rect">
            <a:avLst/>
          </a:prstGeom>
          <a:noFill/>
        </p:spPr>
        <p:txBody>
          <a:bodyPr wrap="non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73"/>
          <a:stretch/>
        </p:blipFill>
        <p:spPr bwMode="auto">
          <a:xfrm>
            <a:off x="7463358" y="278188"/>
            <a:ext cx="4524375" cy="556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8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18185" y="169818"/>
            <a:ext cx="6885134" cy="6688183"/>
          </a:xfrm>
        </p:spPr>
        <p:txBody>
          <a:bodyPr>
            <a:normAutofit/>
          </a:bodyPr>
          <a:lstStyle/>
          <a:p>
            <a:pPr marL="0" indent="0" algn="ctr">
              <a:buNone/>
            </a:pPr>
            <a:r>
              <a:rPr lang="en-US" sz="3600" dirty="0"/>
              <a:t>The 5</a:t>
            </a:r>
            <a:r>
              <a:rPr lang="en-US" sz="3600" baseline="30000" dirty="0"/>
              <a:t>th</a:t>
            </a:r>
            <a:r>
              <a:rPr lang="en-US" sz="3600" dirty="0"/>
              <a:t> Glorious Mystery – The Crowning of Our Blessed Lady</a:t>
            </a:r>
          </a:p>
          <a:p>
            <a:pPr marL="0" indent="0" algn="ctr">
              <a:buNone/>
            </a:pPr>
            <a:endParaRPr lang="en-US" sz="4000" dirty="0"/>
          </a:p>
          <a:p>
            <a:pPr marL="0" indent="0">
              <a:buNone/>
            </a:pPr>
            <a:r>
              <a:rPr lang="en-US" sz="4000" dirty="0"/>
              <a:t>And a great sign appeared in heaven, a woman clothed with the sun, with the moon under her feet, and on her head a crown of twelve stars;</a:t>
            </a:r>
          </a:p>
          <a:p>
            <a:pPr marL="0" indent="0" algn="r">
              <a:buNone/>
            </a:pPr>
            <a:r>
              <a:rPr lang="en-US" i="1" dirty="0"/>
              <a:t>Revelation 12, 1</a:t>
            </a:r>
          </a:p>
          <a:p>
            <a:pPr marL="0" indent="0" algn="ctr">
              <a:buNone/>
            </a:pPr>
            <a:endParaRPr lang="en-US" sz="4000" i="1" dirty="0"/>
          </a:p>
          <a:p>
            <a:pPr marL="0" indent="0" algn="ctr">
              <a:buNone/>
            </a:pPr>
            <a:r>
              <a:rPr lang="en-US" sz="4000" i="1" dirty="0"/>
              <a:t>Let us pray for eternal salvation</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9382" y="231068"/>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8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0" y="3337401"/>
            <a:ext cx="7574814" cy="3170099"/>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a:t>
            </a:r>
          </a:p>
          <a:p>
            <a:pPr algn="just" defTabSz="457200"/>
            <a:r>
              <a:rPr lang="en-US" sz="4000" dirty="0">
                <a:solidFill>
                  <a:prstClr val="white"/>
                </a:solidFill>
              </a:rPr>
              <a:t>of Thy mercy.</a:t>
            </a:r>
          </a:p>
        </p:txBody>
      </p:sp>
      <p:pic>
        <p:nvPicPr>
          <p:cNvPr id="512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372" y="188640"/>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7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369"/>
            <a:ext cx="12190413" cy="6155634"/>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5" y="86916"/>
            <a:ext cx="12085923"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27979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7" y="6"/>
            <a:ext cx="11854484" cy="6660573"/>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by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111548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8000"/>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347576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5" y="278296"/>
            <a:ext cx="12190413" cy="6858000"/>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 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0683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50648" y="504939"/>
            <a:ext cx="11085657" cy="6155634"/>
          </a:xfrm>
        </p:spPr>
        <p:txBody>
          <a:bodyPr>
            <a:normAutofit/>
          </a:bodyPr>
          <a:lstStyle/>
          <a:p>
            <a:pPr marL="0" indent="0" algn="ctr">
              <a:buNone/>
            </a:pPr>
            <a:endParaRPr lang="en-US" sz="4000" dirty="0"/>
          </a:p>
          <a:p>
            <a:pPr marL="0" indent="0" algn="ctr">
              <a:buNone/>
            </a:pPr>
            <a:r>
              <a:rPr lang="en-CA" sz="4000" dirty="0">
                <a:effectLst/>
                <a:latin typeface="Aptos" panose="020B0004020202020204" pitchFamily="34" charset="0"/>
                <a:ea typeface="Aptos" panose="020B0004020202020204" pitchFamily="34" charset="0"/>
                <a:cs typeface="Times New Roman" panose="02020603050405020304" pitchFamily="18" charset="0"/>
              </a:rPr>
              <a:t>O Lady of Guadalupe, with our hearts full of the most sincere veneration, we prostrate ourselves before you, O Mother, to ask you to obtain for us the grace to fulfill the duties of our state in life with faithfulness and constancy.</a:t>
            </a:r>
            <a:endParaRPr lang="en-CA" sz="4000" dirty="0"/>
          </a:p>
        </p:txBody>
      </p:sp>
    </p:spTree>
    <p:extLst>
      <p:ext uri="{BB962C8B-B14F-4D97-AF65-F5344CB8AC3E}">
        <p14:creationId xmlns:p14="http://schemas.microsoft.com/office/powerpoint/2010/main" val="366650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8000"/>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404515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455"/>
            <a:ext cx="4552774" cy="5788954"/>
          </a:xfrm>
          <a:prstGeom prst="rect">
            <a:avLst/>
          </a:prstGeom>
        </p:spPr>
      </p:pic>
    </p:spTree>
    <p:extLst>
      <p:ext uri="{BB962C8B-B14F-4D97-AF65-F5344CB8AC3E}">
        <p14:creationId xmlns:p14="http://schemas.microsoft.com/office/powerpoint/2010/main" val="256593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702367"/>
            <a:ext cx="12190413" cy="6155634"/>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The Lord’s Prayer</a:t>
            </a:r>
          </a:p>
          <a:p>
            <a:pPr marL="0" indent="0" algn="ctr">
              <a:buNone/>
            </a:pPr>
            <a:r>
              <a:rPr lang="en-US" sz="4000" dirty="0"/>
              <a:t>3 Hail Marys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72652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406"/>
            <a:ext cx="10382724" cy="5909310"/>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dirty="0">
              <a:solidFill>
                <a:prstClr val="white"/>
              </a:solidFill>
            </a:endParaRPr>
          </a:p>
        </p:txBody>
      </p:sp>
    </p:spTree>
    <p:extLst>
      <p:ext uri="{BB962C8B-B14F-4D97-AF65-F5344CB8AC3E}">
        <p14:creationId xmlns:p14="http://schemas.microsoft.com/office/powerpoint/2010/main" val="132313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15" y="475993"/>
            <a:ext cx="10774397" cy="6524863"/>
          </a:xfrm>
          <a:prstGeom prst="rect">
            <a:avLst/>
          </a:prstGeom>
        </p:spPr>
        <p:txBody>
          <a:bodyPr wrap="square">
            <a:spAutoFit/>
          </a:bodyPr>
          <a:lstStyle/>
          <a:p>
            <a:pPr defTabSz="457200"/>
            <a:r>
              <a:rPr lang="en-CA" sz="4000" dirty="0">
                <a:solidFill>
                  <a:prstClr val="white"/>
                </a:solidFill>
              </a:rPr>
              <a:t>he ascended into heaven, and is seated at the right hand of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dirty="0">
              <a:solidFill>
                <a:prstClr val="white"/>
              </a:solidFill>
            </a:endParaRPr>
          </a:p>
        </p:txBody>
      </p:sp>
    </p:spTree>
    <p:extLst>
      <p:ext uri="{BB962C8B-B14F-4D97-AF65-F5344CB8AC3E}">
        <p14:creationId xmlns:p14="http://schemas.microsoft.com/office/powerpoint/2010/main" val="294768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3511" y="1070267"/>
            <a:ext cx="5137600" cy="5569527"/>
          </a:xfrm>
        </p:spPr>
        <p:txBody>
          <a:bodyPr>
            <a:normAutofit fontScale="85000" lnSpcReduction="10000"/>
          </a:bodyPr>
          <a:lstStyle/>
          <a:p>
            <a:pPr marL="0" indent="0" algn="ctr">
              <a:buNone/>
            </a:pPr>
            <a:endParaRPr lang="en-US" sz="1900" dirty="0"/>
          </a:p>
          <a:p>
            <a:pPr marL="0" indent="0">
              <a:lnSpc>
                <a:spcPct val="110000"/>
              </a:lnSpc>
              <a:buNone/>
            </a:pPr>
            <a:r>
              <a:rPr lang="en-US" sz="4000" dirty="0"/>
              <a:t>But the angel said to the women,  “Do not be afraid; for I know that you seek Jesus, who was crucified.  </a:t>
            </a:r>
          </a:p>
          <a:p>
            <a:pPr marL="0" indent="0">
              <a:lnSpc>
                <a:spcPct val="110000"/>
              </a:lnSpc>
              <a:buNone/>
            </a:pPr>
            <a:r>
              <a:rPr lang="en-US" sz="4000" dirty="0"/>
              <a:t>He is not here, for he has risen,  as he said. Come, see the place where he lay.</a:t>
            </a:r>
          </a:p>
          <a:p>
            <a:pPr marL="0" indent="0" algn="r">
              <a:buNone/>
            </a:pPr>
            <a:r>
              <a:rPr lang="en-US" i="1" dirty="0"/>
              <a:t>Matt. 28, 5-6</a:t>
            </a:r>
          </a:p>
          <a:p>
            <a:pPr marL="0" indent="0" algn="ctr">
              <a:buNone/>
            </a:pPr>
            <a:r>
              <a:rPr lang="en-US" sz="4000" i="1" dirty="0"/>
              <a:t>Let us pray for the virtue of faith</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48"/>
          <a:stretch/>
        </p:blipFill>
        <p:spPr>
          <a:xfrm>
            <a:off x="5303118" y="1052736"/>
            <a:ext cx="6753391" cy="5212867"/>
          </a:xfrm>
          <a:prstGeom prst="rect">
            <a:avLst/>
          </a:prstGeom>
        </p:spPr>
      </p:pic>
      <p:sp>
        <p:nvSpPr>
          <p:cNvPr id="9" name="TextBox 8"/>
          <p:cNvSpPr txBox="1"/>
          <p:nvPr/>
        </p:nvSpPr>
        <p:spPr>
          <a:xfrm>
            <a:off x="1110645" y="224497"/>
            <a:ext cx="9390003" cy="984885"/>
          </a:xfrm>
          <a:prstGeom prst="rect">
            <a:avLst/>
          </a:prstGeom>
          <a:noFill/>
        </p:spPr>
        <p:txBody>
          <a:bodyPr wrap="none" rtlCol="0">
            <a:spAutoFit/>
          </a:bodyPr>
          <a:lstStyle/>
          <a:p>
            <a:pPr defTabSz="457200"/>
            <a:r>
              <a:rPr lang="en-US" sz="4000" dirty="0">
                <a:solidFill>
                  <a:prstClr val="white"/>
                </a:solidFill>
              </a:rPr>
              <a:t>The 1</a:t>
            </a:r>
            <a:r>
              <a:rPr lang="en-US" sz="4000" baseline="30000" dirty="0">
                <a:solidFill>
                  <a:prstClr val="white"/>
                </a:solidFill>
              </a:rPr>
              <a:t>st</a:t>
            </a:r>
            <a:r>
              <a:rPr lang="en-US" sz="4000" dirty="0">
                <a:solidFill>
                  <a:prstClr val="white"/>
                </a:solidFill>
              </a:rPr>
              <a:t>  Glorious Mystery – The Resurrection</a:t>
            </a:r>
          </a:p>
          <a:p>
            <a:pPr defTabSz="457200"/>
            <a:endParaRPr lang="en-CA" dirty="0">
              <a:solidFill>
                <a:prstClr val="white"/>
              </a:solidFill>
            </a:endParaRPr>
          </a:p>
        </p:txBody>
      </p:sp>
    </p:spTree>
    <p:extLst>
      <p:ext uri="{BB962C8B-B14F-4D97-AF65-F5344CB8AC3E}">
        <p14:creationId xmlns:p14="http://schemas.microsoft.com/office/powerpoint/2010/main" val="115069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8"/>
            <a:ext cx="4727051" cy="3532027"/>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endParaRPr lang="en-US" sz="4000" dirty="0"/>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406574" y="4114815"/>
            <a:ext cx="6984777"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0" r="4362"/>
          <a:stretch/>
        </p:blipFill>
        <p:spPr bwMode="auto">
          <a:xfrm>
            <a:off x="5951190" y="188639"/>
            <a:ext cx="6008914"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4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1643589"/>
            <a:ext cx="4078982" cy="4934771"/>
          </a:xfrm>
        </p:spPr>
        <p:txBody>
          <a:bodyPr>
            <a:normAutofit/>
          </a:bodyPr>
          <a:lstStyle/>
          <a:p>
            <a:pPr marL="0" indent="0">
              <a:buNone/>
            </a:pPr>
            <a:r>
              <a:rPr lang="en-US" sz="4000" dirty="0"/>
              <a:t>So then the Lord Jesus, after he had spoken to them, was taken up into heaven, and sat down at the right hand of God.</a:t>
            </a:r>
          </a:p>
          <a:p>
            <a:pPr marL="0" indent="0" algn="r">
              <a:buNone/>
            </a:pPr>
            <a:r>
              <a:rPr lang="en-US" i="1" dirty="0"/>
              <a:t>Mark 16-19</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974" y="1196752"/>
            <a:ext cx="8084373" cy="4042713"/>
          </a:xfrm>
          <a:prstGeom prst="rect">
            <a:avLst/>
          </a:prstGeom>
        </p:spPr>
      </p:pic>
      <p:sp>
        <p:nvSpPr>
          <p:cNvPr id="4" name="TextBox 3"/>
          <p:cNvSpPr txBox="1"/>
          <p:nvPr/>
        </p:nvSpPr>
        <p:spPr>
          <a:xfrm>
            <a:off x="500446" y="323089"/>
            <a:ext cx="11450747" cy="984885"/>
          </a:xfrm>
          <a:prstGeom prst="rect">
            <a:avLst/>
          </a:prstGeom>
          <a:noFill/>
        </p:spPr>
        <p:txBody>
          <a:bodyPr wrap="none" rtlCol="0">
            <a:spAutoFit/>
          </a:bodyPr>
          <a:lstStyle/>
          <a:p>
            <a:pPr defTabSz="457200"/>
            <a:r>
              <a:rPr lang="en-US" sz="4000" dirty="0">
                <a:solidFill>
                  <a:prstClr val="white"/>
                </a:solidFill>
              </a:rPr>
              <a:t>The 2</a:t>
            </a:r>
            <a:r>
              <a:rPr lang="en-US" sz="4000" baseline="30000" dirty="0">
                <a:solidFill>
                  <a:prstClr val="white"/>
                </a:solidFill>
              </a:rPr>
              <a:t>nd</a:t>
            </a:r>
            <a:r>
              <a:rPr lang="en-US" sz="4000" dirty="0">
                <a:solidFill>
                  <a:prstClr val="white"/>
                </a:solidFill>
              </a:rPr>
              <a:t> Glorious Mystery – The Ascension into Heaven</a:t>
            </a:r>
          </a:p>
          <a:p>
            <a:pPr defTabSz="457200"/>
            <a:endParaRPr lang="en-CA" dirty="0">
              <a:solidFill>
                <a:prstClr val="white"/>
              </a:solidFill>
            </a:endParaRPr>
          </a:p>
        </p:txBody>
      </p:sp>
      <p:sp>
        <p:nvSpPr>
          <p:cNvPr id="5" name="TextBox 4"/>
          <p:cNvSpPr txBox="1"/>
          <p:nvPr/>
        </p:nvSpPr>
        <p:spPr>
          <a:xfrm>
            <a:off x="6225816" y="5205845"/>
            <a:ext cx="5379736" cy="1477328"/>
          </a:xfrm>
          <a:prstGeom prst="rect">
            <a:avLst/>
          </a:prstGeom>
          <a:noFill/>
        </p:spPr>
        <p:txBody>
          <a:bodyPr wrap="square" rtlCol="0">
            <a:spAutoFit/>
          </a:bodyPr>
          <a:lstStyle/>
          <a:p>
            <a:pPr defTabSz="457200"/>
            <a:r>
              <a:rPr lang="en-US" sz="3600" i="1" dirty="0">
                <a:solidFill>
                  <a:prstClr val="white"/>
                </a:solidFill>
              </a:rPr>
              <a:t>Let us pray for hope and trust in God</a:t>
            </a:r>
            <a:endParaRPr lang="en-US" sz="3600" dirty="0">
              <a:solidFill>
                <a:prstClr val="white"/>
              </a:solidFill>
            </a:endParaRPr>
          </a:p>
          <a:p>
            <a:pPr defTabSz="457200"/>
            <a:endParaRPr lang="en-CA" dirty="0">
              <a:solidFill>
                <a:prstClr val="white"/>
              </a:solidFill>
            </a:endParaRPr>
          </a:p>
        </p:txBody>
      </p:sp>
    </p:spTree>
    <p:extLst>
      <p:ext uri="{BB962C8B-B14F-4D97-AF65-F5344CB8AC3E}">
        <p14:creationId xmlns:p14="http://schemas.microsoft.com/office/powerpoint/2010/main" val="41501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596272"/>
            <a:ext cx="3502915" cy="3048752"/>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262558" y="4114815"/>
            <a:ext cx="5852756"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46" y="404664"/>
            <a:ext cx="73448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79911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114</TotalTime>
  <Words>1261</Words>
  <Application>Microsoft Office PowerPoint</Application>
  <PresentationFormat>Custom</PresentationFormat>
  <Paragraphs>196</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Arial</vt:lpstr>
      <vt:lpstr>Calibri</vt:lpstr>
      <vt:lpstr>Calibri Light</vt:lpstr>
      <vt:lpstr>Wingdings</vt:lpstr>
      <vt:lpstr>1_Office Theme</vt:lpstr>
      <vt:lpstr>2_Office Theme</vt:lpstr>
      <vt:lpstr>9 Day 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Day Novena for life  to Our Lady of Guadalupe</dc:title>
  <dc:creator>Mike C</dc:creator>
  <cp:lastModifiedBy>Chris Rappel</cp:lastModifiedBy>
  <cp:revision>22</cp:revision>
  <dcterms:created xsi:type="dcterms:W3CDTF">2018-12-03T17:23:53Z</dcterms:created>
  <dcterms:modified xsi:type="dcterms:W3CDTF">2025-09-22T20:35:43Z</dcterms:modified>
</cp:coreProperties>
</file>