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9" r:id="rId4"/>
    <p:sldId id="258" r:id="rId5"/>
    <p:sldId id="262" r:id="rId6"/>
    <p:sldId id="261" r:id="rId7"/>
    <p:sldId id="263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A picture containing nature, night sky&#10;&#10;Description generated with very high confidence">
            <a:extLst>
              <a:ext uri="{FF2B5EF4-FFF2-40B4-BE49-F238E27FC236}">
                <a16:creationId xmlns:a16="http://schemas.microsoft.com/office/drawing/2014/main" id="{95DDCDAF-568A-49D2-BB7E-00ACFC174F8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t="194" b="1401"/>
          <a:stretch/>
        </p:blipFill>
        <p:spPr>
          <a:xfrm>
            <a:off x="-197581" y="10"/>
            <a:ext cx="12389581" cy="68579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76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8EC41B9-2D25-48A6-BC40-DA8F79F3E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082A11-E146-41D4-8437-6F54FB772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211" y="4562855"/>
            <a:ext cx="10916365" cy="1137554"/>
          </a:xfrm>
        </p:spPr>
        <p:txBody>
          <a:bodyPr>
            <a:normAutofit/>
          </a:bodyPr>
          <a:lstStyle/>
          <a:p>
            <a:r>
              <a:rPr lang="en-US" dirty="0"/>
              <a:t>God’s blessings X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E544FD-A91B-4B45-A2EC-7A186924F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5211" y="5700410"/>
            <a:ext cx="10916365" cy="515834"/>
          </a:xfrm>
        </p:spPr>
        <p:txBody>
          <a:bodyPr>
            <a:normAutofit/>
          </a:bodyPr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 descr="A close up of a sign&#10;&#10;Description generated with high confidence">
            <a:extLst>
              <a:ext uri="{FF2B5EF4-FFF2-40B4-BE49-F238E27FC236}">
                <a16:creationId xmlns:a16="http://schemas.microsoft.com/office/drawing/2014/main" id="{877D09E9-BED7-4A41-8E2E-8A978354B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040" y="517981"/>
            <a:ext cx="10312400" cy="3724835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BE94C4-A7FC-4F02-B92B-6C40D705A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86"/>
          <a:stretch/>
        </p:blipFill>
        <p:spPr>
          <a:xfrm>
            <a:off x="-2607" y="3133164"/>
            <a:ext cx="12192000" cy="37248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F21547-A433-450A-B2A3-930DCFAB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24"/>
          <a:stretch/>
        </p:blipFill>
        <p:spPr>
          <a:xfrm>
            <a:off x="0" y="0"/>
            <a:ext cx="34962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72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Content Placeholder 6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1D887349-352C-4325-8985-4059F612318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b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4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Content Placeholder 4" descr="A person holding a sign&#10;&#10;Description generated with very high confidence">
            <a:extLst>
              <a:ext uri="{FF2B5EF4-FFF2-40B4-BE49-F238E27FC236}">
                <a16:creationId xmlns:a16="http://schemas.microsoft.com/office/drawing/2014/main" id="{F57016B3-7F5D-42E4-95EB-3FBF94E092A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b="247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45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B1981535-B5AA-4E0C-ACE5-925CC19B2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97D060-AA7E-4411-BA62-28BD1EBD5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DDE267B-E820-4910-868D-BA40CFB93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-9523"/>
            <a:ext cx="10058400" cy="6867522"/>
          </a:xfrm>
          <a:custGeom>
            <a:avLst/>
            <a:gdLst>
              <a:gd name="connsiteX0" fmla="*/ 1263465 w 10058400"/>
              <a:gd name="connsiteY0" fmla="*/ 0 h 6867522"/>
              <a:gd name="connsiteX1" fmla="*/ 8794935 w 10058400"/>
              <a:gd name="connsiteY1" fmla="*/ 0 h 6867522"/>
              <a:gd name="connsiteX2" fmla="*/ 8909975 w 10058400"/>
              <a:gd name="connsiteY2" fmla="*/ 132807 h 6867522"/>
              <a:gd name="connsiteX3" fmla="*/ 10058400 w 10058400"/>
              <a:gd name="connsiteY3" fmla="*/ 3331845 h 6867522"/>
              <a:gd name="connsiteX4" fmla="*/ 8751905 w 10058400"/>
              <a:gd name="connsiteY4" fmla="*/ 6713366 h 6867522"/>
              <a:gd name="connsiteX5" fmla="*/ 8604930 w 10058400"/>
              <a:gd name="connsiteY5" fmla="*/ 6867522 h 6867522"/>
              <a:gd name="connsiteX6" fmla="*/ 1453470 w 10058400"/>
              <a:gd name="connsiteY6" fmla="*/ 6867522 h 6867522"/>
              <a:gd name="connsiteX7" fmla="*/ 1306495 w 10058400"/>
              <a:gd name="connsiteY7" fmla="*/ 6713366 h 6867522"/>
              <a:gd name="connsiteX8" fmla="*/ 0 w 10058400"/>
              <a:gd name="connsiteY8" fmla="*/ 3331845 h 6867522"/>
              <a:gd name="connsiteX9" fmla="*/ 1148425 w 10058400"/>
              <a:gd name="connsiteY9" fmla="*/ 132807 h 6867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58400" h="6867522">
                <a:moveTo>
                  <a:pt x="1263465" y="0"/>
                </a:moveTo>
                <a:lnTo>
                  <a:pt x="8794935" y="0"/>
                </a:lnTo>
                <a:lnTo>
                  <a:pt x="8909975" y="132807"/>
                </a:lnTo>
                <a:cubicBezTo>
                  <a:pt x="9627420" y="1002149"/>
                  <a:pt x="10058400" y="2116667"/>
                  <a:pt x="10058400" y="3331845"/>
                </a:cubicBezTo>
                <a:cubicBezTo>
                  <a:pt x="10058400" y="4633822"/>
                  <a:pt x="9563653" y="5820244"/>
                  <a:pt x="8751905" y="6713366"/>
                </a:cubicBezTo>
                <a:lnTo>
                  <a:pt x="8604930" y="6867522"/>
                </a:lnTo>
                <a:lnTo>
                  <a:pt x="1453470" y="6867522"/>
                </a:lnTo>
                <a:lnTo>
                  <a:pt x="1306495" y="6713366"/>
                </a:lnTo>
                <a:cubicBezTo>
                  <a:pt x="494747" y="5820244"/>
                  <a:pt x="0" y="4633822"/>
                  <a:pt x="0" y="3331845"/>
                </a:cubicBezTo>
                <a:cubicBezTo>
                  <a:pt x="0" y="2116667"/>
                  <a:pt x="430980" y="1002149"/>
                  <a:pt x="1148425" y="1328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3E25D7-C2F8-445D-AA42-C1163028D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Content Placeholder 4" descr="A close up of a person&#10;&#10;Description generated with high confidence">
            <a:extLst>
              <a:ext uri="{FF2B5EF4-FFF2-40B4-BE49-F238E27FC236}">
                <a16:creationId xmlns:a16="http://schemas.microsoft.com/office/drawing/2014/main" id="{0E7C4271-5C60-49E2-AF54-53E0B741E80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2189018" y="0"/>
            <a:ext cx="838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87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Content Placeholder 4" descr="A person holding a sign&#10;&#10;Description generated with high confidence">
            <a:extLst>
              <a:ext uri="{FF2B5EF4-FFF2-40B4-BE49-F238E27FC236}">
                <a16:creationId xmlns:a16="http://schemas.microsoft.com/office/drawing/2014/main" id="{4247245A-E956-4215-B695-A43EAC96E8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39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B1981535-B5AA-4E0C-ACE5-925CC19B2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97D060-AA7E-4411-BA62-28BD1EBD5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DDE267B-E820-4910-868D-BA40CFB93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-9523"/>
            <a:ext cx="10058400" cy="6867522"/>
          </a:xfrm>
          <a:custGeom>
            <a:avLst/>
            <a:gdLst>
              <a:gd name="connsiteX0" fmla="*/ 1263465 w 10058400"/>
              <a:gd name="connsiteY0" fmla="*/ 0 h 6867522"/>
              <a:gd name="connsiteX1" fmla="*/ 8794935 w 10058400"/>
              <a:gd name="connsiteY1" fmla="*/ 0 h 6867522"/>
              <a:gd name="connsiteX2" fmla="*/ 8909975 w 10058400"/>
              <a:gd name="connsiteY2" fmla="*/ 132807 h 6867522"/>
              <a:gd name="connsiteX3" fmla="*/ 10058400 w 10058400"/>
              <a:gd name="connsiteY3" fmla="*/ 3331845 h 6867522"/>
              <a:gd name="connsiteX4" fmla="*/ 8751905 w 10058400"/>
              <a:gd name="connsiteY4" fmla="*/ 6713366 h 6867522"/>
              <a:gd name="connsiteX5" fmla="*/ 8604930 w 10058400"/>
              <a:gd name="connsiteY5" fmla="*/ 6867522 h 6867522"/>
              <a:gd name="connsiteX6" fmla="*/ 1453470 w 10058400"/>
              <a:gd name="connsiteY6" fmla="*/ 6867522 h 6867522"/>
              <a:gd name="connsiteX7" fmla="*/ 1306495 w 10058400"/>
              <a:gd name="connsiteY7" fmla="*/ 6713366 h 6867522"/>
              <a:gd name="connsiteX8" fmla="*/ 0 w 10058400"/>
              <a:gd name="connsiteY8" fmla="*/ 3331845 h 6867522"/>
              <a:gd name="connsiteX9" fmla="*/ 1148425 w 10058400"/>
              <a:gd name="connsiteY9" fmla="*/ 132807 h 6867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58400" h="6867522">
                <a:moveTo>
                  <a:pt x="1263465" y="0"/>
                </a:moveTo>
                <a:lnTo>
                  <a:pt x="8794935" y="0"/>
                </a:lnTo>
                <a:lnTo>
                  <a:pt x="8909975" y="132807"/>
                </a:lnTo>
                <a:cubicBezTo>
                  <a:pt x="9627420" y="1002149"/>
                  <a:pt x="10058400" y="2116667"/>
                  <a:pt x="10058400" y="3331845"/>
                </a:cubicBezTo>
                <a:cubicBezTo>
                  <a:pt x="10058400" y="4633822"/>
                  <a:pt x="9563653" y="5820244"/>
                  <a:pt x="8751905" y="6713366"/>
                </a:cubicBezTo>
                <a:lnTo>
                  <a:pt x="8604930" y="6867522"/>
                </a:lnTo>
                <a:lnTo>
                  <a:pt x="1453470" y="6867522"/>
                </a:lnTo>
                <a:lnTo>
                  <a:pt x="1306495" y="6713366"/>
                </a:lnTo>
                <a:cubicBezTo>
                  <a:pt x="494747" y="5820244"/>
                  <a:pt x="0" y="4633822"/>
                  <a:pt x="0" y="3331845"/>
                </a:cubicBezTo>
                <a:cubicBezTo>
                  <a:pt x="0" y="2116667"/>
                  <a:pt x="430980" y="1002149"/>
                  <a:pt x="1148425" y="1328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3E25D7-C2F8-445D-AA42-C1163028D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Content Placeholder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502D4D09-7A73-4067-812E-B20E0B71996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1981200" y="0"/>
            <a:ext cx="839585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52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A close up of a street sign on a pole&#10;&#10;Description generated with very high confidence">
            <a:extLst>
              <a:ext uri="{FF2B5EF4-FFF2-40B4-BE49-F238E27FC236}">
                <a16:creationId xmlns:a16="http://schemas.microsoft.com/office/drawing/2014/main" id="{4E2F67C9-E9DA-4FB3-B843-74FA4C26286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t="11295" b="5468"/>
          <a:stretch/>
        </p:blipFill>
        <p:spPr>
          <a:xfrm>
            <a:off x="-197581" y="10"/>
            <a:ext cx="12389581" cy="68579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93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A person standing on a beach&#10;&#10;Description generated with very high confidence">
            <a:extLst>
              <a:ext uri="{FF2B5EF4-FFF2-40B4-BE49-F238E27FC236}">
                <a16:creationId xmlns:a16="http://schemas.microsoft.com/office/drawing/2014/main" id="{DD0F99CF-CF96-4D51-9835-DC422A29E02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l="9670"/>
          <a:stretch/>
        </p:blipFill>
        <p:spPr>
          <a:xfrm>
            <a:off x="-197581" y="10"/>
            <a:ext cx="12389581" cy="68579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78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4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Tw Cen MT</vt:lpstr>
      <vt:lpstr>Droplet</vt:lpstr>
      <vt:lpstr>PowerPoint Presentation</vt:lpstr>
      <vt:lpstr>God’s blessings X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Vincent D'Agostino</dc:creator>
  <cp:lastModifiedBy>Vincent D'Agostino</cp:lastModifiedBy>
  <cp:revision>7</cp:revision>
  <dcterms:created xsi:type="dcterms:W3CDTF">2018-09-17T18:02:55Z</dcterms:created>
  <dcterms:modified xsi:type="dcterms:W3CDTF">2018-09-22T11:16:01Z</dcterms:modified>
</cp:coreProperties>
</file>