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10058400" cx="7772400"/>
  <p:notesSz cx="6858000" cy="9144000"/>
  <p:embeddedFontLst>
    <p:embeddedFont>
      <p:font typeface="Century Gothic"/>
      <p:regular r:id="rId6"/>
      <p:bold r:id="rId7"/>
      <p:italic r:id="rId8"/>
      <p:boldItalic r:id="rId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0" roundtripDataSignature="AMtx7mjFZlQJSGz5gTjyXZfEy0cswyq6r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0" Type="http://customschemas.google.com/relationships/presentationmetadata" Target="metadata"/><Relationship Id="rId9" Type="http://schemas.openxmlformats.org/officeDocument/2006/relationships/font" Target="fonts/CenturyGothic-boldItalic.fntdata"/><Relationship Id="rId5" Type="http://schemas.openxmlformats.org/officeDocument/2006/relationships/slide" Target="slides/slide1.xml"/><Relationship Id="rId6" Type="http://schemas.openxmlformats.org/officeDocument/2006/relationships/font" Target="fonts/CenturyGothic-regular.fntdata"/><Relationship Id="rId7" Type="http://schemas.openxmlformats.org/officeDocument/2006/relationships/font" Target="fonts/CenturyGothic-bold.fntdata"/><Relationship Id="rId8" Type="http://schemas.openxmlformats.org/officeDocument/2006/relationships/font" Target="fonts/CenturyGothic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2236788" y="1143000"/>
            <a:ext cx="2384425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2236788" y="1143000"/>
            <a:ext cx="2384425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7"/>
          <p:cNvSpPr txBox="1"/>
          <p:nvPr>
            <p:ph idx="10" type="dt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7"/>
          <p:cNvSpPr txBox="1"/>
          <p:nvPr>
            <p:ph idx="11" type="ftr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7"/>
          <p:cNvSpPr txBox="1"/>
          <p:nvPr>
            <p:ph idx="12" type="sldNum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" type="body"/>
          </p:nvPr>
        </p:nvSpPr>
        <p:spPr>
          <a:xfrm rot="5400000">
            <a:off x="695219" y="2516718"/>
            <a:ext cx="6381962" cy="67036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0" type="dt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6"/>
          <p:cNvSpPr txBox="1"/>
          <p:nvPr>
            <p:ph idx="11" type="ftr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6"/>
          <p:cNvSpPr txBox="1"/>
          <p:nvPr>
            <p:ph idx="12" type="sldNum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/>
          <p:nvPr>
            <p:ph type="title"/>
          </p:nvPr>
        </p:nvSpPr>
        <p:spPr>
          <a:xfrm rot="5400000">
            <a:off x="2138071" y="3959569"/>
            <a:ext cx="8524029" cy="16759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" type="body"/>
          </p:nvPr>
        </p:nvSpPr>
        <p:spPr>
          <a:xfrm rot="5400000">
            <a:off x="-1262353" y="2332223"/>
            <a:ext cx="8524029" cy="49306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0" type="dt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1" type="ftr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7"/>
          <p:cNvSpPr txBox="1"/>
          <p:nvPr>
            <p:ph idx="12" type="sldNum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8"/>
          <p:cNvSpPr txBox="1"/>
          <p:nvPr>
            <p:ph type="ctrTitle"/>
          </p:nvPr>
        </p:nvSpPr>
        <p:spPr>
          <a:xfrm>
            <a:off x="582930" y="1646133"/>
            <a:ext cx="6606540" cy="35018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Calibri"/>
              <a:buNone/>
              <a:defRPr sz="51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8"/>
          <p:cNvSpPr txBox="1"/>
          <p:nvPr>
            <p:ph idx="1" type="subTitle"/>
          </p:nvPr>
        </p:nvSpPr>
        <p:spPr>
          <a:xfrm>
            <a:off x="971550" y="5282989"/>
            <a:ext cx="5829300" cy="24284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2040"/>
              <a:buNone/>
              <a:defRPr sz="2040"/>
            </a:lvl1pPr>
            <a:lvl2pPr lvl="1" algn="ctr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/>
            </a:lvl2pPr>
            <a:lvl3pPr lvl="2" algn="ctr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None/>
              <a:defRPr sz="1530"/>
            </a:lvl3pPr>
            <a:lvl4pPr lvl="3" algn="ctr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/>
            </a:lvl4pPr>
            <a:lvl5pPr lvl="4" algn="ctr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/>
            </a:lvl5pPr>
            <a:lvl6pPr lvl="5" algn="ctr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/>
            </a:lvl6pPr>
            <a:lvl7pPr lvl="6" algn="ctr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/>
            </a:lvl7pPr>
            <a:lvl8pPr lvl="7" algn="ctr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/>
            </a:lvl8pPr>
            <a:lvl9pPr lvl="8" algn="ctr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/>
            </a:lvl9pPr>
          </a:lstStyle>
          <a:p/>
        </p:txBody>
      </p:sp>
      <p:sp>
        <p:nvSpPr>
          <p:cNvPr id="22" name="Google Shape;22;p8"/>
          <p:cNvSpPr txBox="1"/>
          <p:nvPr>
            <p:ph idx="10" type="dt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8"/>
          <p:cNvSpPr txBox="1"/>
          <p:nvPr>
            <p:ph idx="11" type="ftr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8"/>
          <p:cNvSpPr txBox="1"/>
          <p:nvPr>
            <p:ph idx="12" type="sldNum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9"/>
          <p:cNvSpPr txBox="1"/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9"/>
          <p:cNvSpPr txBox="1"/>
          <p:nvPr>
            <p:ph idx="1" type="body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9"/>
          <p:cNvSpPr txBox="1"/>
          <p:nvPr>
            <p:ph idx="10" type="dt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9"/>
          <p:cNvSpPr txBox="1"/>
          <p:nvPr>
            <p:ph idx="11" type="ftr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9"/>
          <p:cNvSpPr txBox="1"/>
          <p:nvPr>
            <p:ph idx="12" type="sldNum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0"/>
          <p:cNvSpPr txBox="1"/>
          <p:nvPr>
            <p:ph type="title"/>
          </p:nvPr>
        </p:nvSpPr>
        <p:spPr>
          <a:xfrm>
            <a:off x="530305" y="2507618"/>
            <a:ext cx="6703695" cy="418401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Calibri"/>
              <a:buNone/>
              <a:defRPr sz="51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0"/>
          <p:cNvSpPr txBox="1"/>
          <p:nvPr>
            <p:ph idx="1" type="body"/>
          </p:nvPr>
        </p:nvSpPr>
        <p:spPr>
          <a:xfrm>
            <a:off x="530305" y="6731215"/>
            <a:ext cx="6703695" cy="22002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2040"/>
              <a:buNone/>
              <a:defRPr sz="204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rgbClr val="888888"/>
              </a:buClr>
              <a:buSzPts val="1700"/>
              <a:buNone/>
              <a:defRPr sz="17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rgbClr val="888888"/>
              </a:buClr>
              <a:buSzPts val="1530"/>
              <a:buNone/>
              <a:defRPr sz="153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rgbClr val="888888"/>
              </a:buClr>
              <a:buSzPts val="1360"/>
              <a:buNone/>
              <a:defRPr sz="136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rgbClr val="888888"/>
              </a:buClr>
              <a:buSzPts val="1360"/>
              <a:buNone/>
              <a:defRPr sz="136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rgbClr val="888888"/>
              </a:buClr>
              <a:buSzPts val="1360"/>
              <a:buNone/>
              <a:defRPr sz="136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rgbClr val="888888"/>
              </a:buClr>
              <a:buSzPts val="1360"/>
              <a:buNone/>
              <a:defRPr sz="136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rgbClr val="888888"/>
              </a:buClr>
              <a:buSzPts val="1360"/>
              <a:buNone/>
              <a:defRPr sz="136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rgbClr val="888888"/>
              </a:buClr>
              <a:buSzPts val="1360"/>
              <a:buNone/>
              <a:defRPr sz="136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10"/>
          <p:cNvSpPr txBox="1"/>
          <p:nvPr>
            <p:ph idx="10" type="dt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0"/>
          <p:cNvSpPr txBox="1"/>
          <p:nvPr>
            <p:ph idx="11" type="ftr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0"/>
          <p:cNvSpPr txBox="1"/>
          <p:nvPr>
            <p:ph idx="12" type="sldNum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1"/>
          <p:cNvSpPr txBox="1"/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1"/>
          <p:cNvSpPr txBox="1"/>
          <p:nvPr>
            <p:ph idx="1" type="body"/>
          </p:nvPr>
        </p:nvSpPr>
        <p:spPr>
          <a:xfrm>
            <a:off x="534353" y="2677584"/>
            <a:ext cx="3303270" cy="638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1"/>
          <p:cNvSpPr txBox="1"/>
          <p:nvPr>
            <p:ph idx="2" type="body"/>
          </p:nvPr>
        </p:nvSpPr>
        <p:spPr>
          <a:xfrm>
            <a:off x="3934778" y="2677584"/>
            <a:ext cx="3303270" cy="638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11"/>
          <p:cNvSpPr txBox="1"/>
          <p:nvPr>
            <p:ph idx="10" type="dt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1"/>
          <p:cNvSpPr txBox="1"/>
          <p:nvPr>
            <p:ph idx="11" type="ftr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1"/>
          <p:cNvSpPr txBox="1"/>
          <p:nvPr>
            <p:ph idx="12" type="sldNum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2"/>
          <p:cNvSpPr txBox="1"/>
          <p:nvPr>
            <p:ph type="title"/>
          </p:nvPr>
        </p:nvSpPr>
        <p:spPr>
          <a:xfrm>
            <a:off x="535365" y="535519"/>
            <a:ext cx="6703695" cy="19441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2"/>
          <p:cNvSpPr txBox="1"/>
          <p:nvPr>
            <p:ph idx="1" type="body"/>
          </p:nvPr>
        </p:nvSpPr>
        <p:spPr>
          <a:xfrm>
            <a:off x="535366" y="2465706"/>
            <a:ext cx="3288089" cy="12084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2040"/>
              <a:buNone/>
              <a:defRPr b="1" sz="2040"/>
            </a:lvl1pPr>
            <a:lvl2pPr indent="-228600" lvl="1" marL="9144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b="1" sz="1700"/>
            </a:lvl2pPr>
            <a:lvl3pPr indent="-228600" lvl="2" marL="1371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None/>
              <a:defRPr b="1" sz="1530"/>
            </a:lvl3pPr>
            <a:lvl4pPr indent="-228600" lvl="3" marL="18288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b="1" sz="1360"/>
            </a:lvl4pPr>
            <a:lvl5pPr indent="-228600" lvl="4" marL="22860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b="1" sz="1360"/>
            </a:lvl5pPr>
            <a:lvl6pPr indent="-228600" lvl="5" marL="27432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b="1" sz="1360"/>
            </a:lvl6pPr>
            <a:lvl7pPr indent="-228600" lvl="6" marL="32004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b="1" sz="1360"/>
            </a:lvl7pPr>
            <a:lvl8pPr indent="-228600" lvl="7" marL="3657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b="1" sz="1360"/>
            </a:lvl8pPr>
            <a:lvl9pPr indent="-228600" lvl="8" marL="41148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b="1" sz="1360"/>
            </a:lvl9pPr>
          </a:lstStyle>
          <a:p/>
        </p:txBody>
      </p:sp>
      <p:sp>
        <p:nvSpPr>
          <p:cNvPr id="47" name="Google Shape;47;p12"/>
          <p:cNvSpPr txBox="1"/>
          <p:nvPr>
            <p:ph idx="2" type="body"/>
          </p:nvPr>
        </p:nvSpPr>
        <p:spPr>
          <a:xfrm>
            <a:off x="535366" y="3674110"/>
            <a:ext cx="3288089" cy="54040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12"/>
          <p:cNvSpPr txBox="1"/>
          <p:nvPr>
            <p:ph idx="3" type="body"/>
          </p:nvPr>
        </p:nvSpPr>
        <p:spPr>
          <a:xfrm>
            <a:off x="3934778" y="2465706"/>
            <a:ext cx="3304282" cy="12084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2040"/>
              <a:buNone/>
              <a:defRPr b="1" sz="2040"/>
            </a:lvl1pPr>
            <a:lvl2pPr indent="-228600" lvl="1" marL="9144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b="1" sz="1700"/>
            </a:lvl2pPr>
            <a:lvl3pPr indent="-228600" lvl="2" marL="1371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None/>
              <a:defRPr b="1" sz="1530"/>
            </a:lvl3pPr>
            <a:lvl4pPr indent="-228600" lvl="3" marL="18288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b="1" sz="1360"/>
            </a:lvl4pPr>
            <a:lvl5pPr indent="-228600" lvl="4" marL="22860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b="1" sz="1360"/>
            </a:lvl5pPr>
            <a:lvl6pPr indent="-228600" lvl="5" marL="27432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b="1" sz="1360"/>
            </a:lvl6pPr>
            <a:lvl7pPr indent="-228600" lvl="6" marL="32004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b="1" sz="1360"/>
            </a:lvl7pPr>
            <a:lvl8pPr indent="-228600" lvl="7" marL="3657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b="1" sz="1360"/>
            </a:lvl8pPr>
            <a:lvl9pPr indent="-228600" lvl="8" marL="41148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b="1" sz="1360"/>
            </a:lvl9pPr>
          </a:lstStyle>
          <a:p/>
        </p:txBody>
      </p:sp>
      <p:sp>
        <p:nvSpPr>
          <p:cNvPr id="49" name="Google Shape;49;p12"/>
          <p:cNvSpPr txBox="1"/>
          <p:nvPr>
            <p:ph idx="4" type="body"/>
          </p:nvPr>
        </p:nvSpPr>
        <p:spPr>
          <a:xfrm>
            <a:off x="3934778" y="3674110"/>
            <a:ext cx="3304282" cy="54040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12"/>
          <p:cNvSpPr txBox="1"/>
          <p:nvPr>
            <p:ph idx="10" type="dt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2"/>
          <p:cNvSpPr txBox="1"/>
          <p:nvPr>
            <p:ph idx="11" type="ftr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2"/>
          <p:cNvSpPr txBox="1"/>
          <p:nvPr>
            <p:ph idx="12" type="sldNum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3"/>
          <p:cNvSpPr txBox="1"/>
          <p:nvPr>
            <p:ph idx="10" type="dt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3"/>
          <p:cNvSpPr txBox="1"/>
          <p:nvPr>
            <p:ph idx="11" type="ftr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3"/>
          <p:cNvSpPr txBox="1"/>
          <p:nvPr>
            <p:ph idx="12" type="sldNum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type="title"/>
          </p:nvPr>
        </p:nvSpPr>
        <p:spPr>
          <a:xfrm>
            <a:off x="535365" y="670560"/>
            <a:ext cx="2506801" cy="23469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20"/>
              <a:buFont typeface="Calibri"/>
              <a:buNone/>
              <a:defRPr sz="272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3304282" y="1448226"/>
            <a:ext cx="3934778" cy="7147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1320" lvl="0" marL="4572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2720"/>
              <a:buChar char="•"/>
              <a:defRPr sz="2720"/>
            </a:lvl1pPr>
            <a:lvl2pPr indent="-379730" lvl="1" marL="9144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2380"/>
              <a:buChar char="•"/>
              <a:defRPr sz="2380"/>
            </a:lvl2pPr>
            <a:lvl3pPr indent="-358140" lvl="2" marL="1371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2040"/>
              <a:buChar char="•"/>
              <a:defRPr sz="2040"/>
            </a:lvl3pPr>
            <a:lvl4pPr indent="-336550" lvl="3" marL="18288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4pPr>
            <a:lvl5pPr indent="-336550" lvl="4" marL="22860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5pPr>
            <a:lvl6pPr indent="-336550" lvl="5" marL="27432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6pPr>
            <a:lvl7pPr indent="-336550" lvl="6" marL="32004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7pPr>
            <a:lvl8pPr indent="-336550" lvl="7" marL="3657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8pPr>
            <a:lvl9pPr indent="-336550" lvl="8" marL="41148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9pPr>
          </a:lstStyle>
          <a:p/>
        </p:txBody>
      </p:sp>
      <p:sp>
        <p:nvSpPr>
          <p:cNvPr id="61" name="Google Shape;61;p14"/>
          <p:cNvSpPr txBox="1"/>
          <p:nvPr>
            <p:ph idx="2" type="body"/>
          </p:nvPr>
        </p:nvSpPr>
        <p:spPr>
          <a:xfrm>
            <a:off x="535365" y="3017520"/>
            <a:ext cx="2506801" cy="559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/>
            </a:lvl1pPr>
            <a:lvl2pPr indent="-228600" lvl="1" marL="9144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190"/>
              <a:buNone/>
              <a:defRPr sz="1190"/>
            </a:lvl2pPr>
            <a:lvl3pPr indent="-228600" lvl="2" marL="1371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020"/>
              <a:buNone/>
              <a:defRPr sz="1020"/>
            </a:lvl3pPr>
            <a:lvl4pPr indent="-228600" lvl="3" marL="18288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4pPr>
            <a:lvl5pPr indent="-228600" lvl="4" marL="22860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5pPr>
            <a:lvl6pPr indent="-228600" lvl="5" marL="27432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6pPr>
            <a:lvl7pPr indent="-228600" lvl="6" marL="32004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7pPr>
            <a:lvl8pPr indent="-228600" lvl="7" marL="3657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8pPr>
            <a:lvl9pPr indent="-228600" lvl="8" marL="41148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9pPr>
          </a:lstStyle>
          <a:p/>
        </p:txBody>
      </p:sp>
      <p:sp>
        <p:nvSpPr>
          <p:cNvPr id="62" name="Google Shape;62;p14"/>
          <p:cNvSpPr txBox="1"/>
          <p:nvPr>
            <p:ph idx="10" type="dt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4"/>
          <p:cNvSpPr txBox="1"/>
          <p:nvPr>
            <p:ph idx="11" type="ftr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4"/>
          <p:cNvSpPr txBox="1"/>
          <p:nvPr>
            <p:ph idx="12" type="sldNum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535365" y="670560"/>
            <a:ext cx="2506801" cy="23469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20"/>
              <a:buFont typeface="Calibri"/>
              <a:buNone/>
              <a:defRPr sz="272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5"/>
          <p:cNvSpPr/>
          <p:nvPr>
            <p:ph idx="2" type="pic"/>
          </p:nvPr>
        </p:nvSpPr>
        <p:spPr>
          <a:xfrm>
            <a:off x="3304282" y="1448226"/>
            <a:ext cx="3934778" cy="7147983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5"/>
          <p:cNvSpPr txBox="1"/>
          <p:nvPr>
            <p:ph idx="1" type="body"/>
          </p:nvPr>
        </p:nvSpPr>
        <p:spPr>
          <a:xfrm>
            <a:off x="535365" y="3017520"/>
            <a:ext cx="2506801" cy="559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/>
            </a:lvl1pPr>
            <a:lvl2pPr indent="-228600" lvl="1" marL="9144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190"/>
              <a:buNone/>
              <a:defRPr sz="1190"/>
            </a:lvl2pPr>
            <a:lvl3pPr indent="-228600" lvl="2" marL="1371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020"/>
              <a:buNone/>
              <a:defRPr sz="1020"/>
            </a:lvl3pPr>
            <a:lvl4pPr indent="-228600" lvl="3" marL="18288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4pPr>
            <a:lvl5pPr indent="-228600" lvl="4" marL="22860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5pPr>
            <a:lvl6pPr indent="-228600" lvl="5" marL="27432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6pPr>
            <a:lvl7pPr indent="-228600" lvl="6" marL="32004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7pPr>
            <a:lvl8pPr indent="-228600" lvl="7" marL="3657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8pPr>
            <a:lvl9pPr indent="-228600" lvl="8" marL="41148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9pPr>
          </a:lstStyle>
          <a:p/>
        </p:txBody>
      </p:sp>
      <p:sp>
        <p:nvSpPr>
          <p:cNvPr id="69" name="Google Shape;69;p15"/>
          <p:cNvSpPr txBox="1"/>
          <p:nvPr>
            <p:ph idx="10" type="dt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5"/>
          <p:cNvSpPr txBox="1"/>
          <p:nvPr>
            <p:ph idx="11" type="ftr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5"/>
          <p:cNvSpPr txBox="1"/>
          <p:nvPr>
            <p:ph idx="12" type="sldNum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 txBox="1"/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40"/>
              <a:buFont typeface="Calibri"/>
              <a:buNone/>
              <a:defRPr b="0" i="0" sz="374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6"/>
          <p:cNvSpPr txBox="1"/>
          <p:nvPr>
            <p:ph idx="1" type="body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79730" lvl="0" marL="457200" marR="0" rtl="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2380"/>
              <a:buFont typeface="Arial"/>
              <a:buChar char="•"/>
              <a:defRPr b="0" i="0" sz="238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8140" lvl="1" marL="914400" marR="0" rtl="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2040"/>
              <a:buFont typeface="Arial"/>
              <a:buChar char="•"/>
              <a:defRPr b="0" i="0" sz="204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6550" lvl="2" marL="1371600" marR="0" rtl="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b="0" i="0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25755" lvl="3" marL="1828800" marR="0" rtl="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Font typeface="Arial"/>
              <a:buChar char="•"/>
              <a:defRPr b="0" i="0" sz="153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25755" lvl="4" marL="2286000" marR="0" rtl="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Font typeface="Arial"/>
              <a:buChar char="•"/>
              <a:defRPr b="0" i="0" sz="153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25755" lvl="5" marL="2743200" marR="0" rtl="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Font typeface="Arial"/>
              <a:buChar char="•"/>
              <a:defRPr b="0" i="0" sz="153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25755" lvl="6" marL="3200400" marR="0" rtl="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Font typeface="Arial"/>
              <a:buChar char="•"/>
              <a:defRPr b="0" i="0" sz="153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25755" lvl="7" marL="3657600" marR="0" rtl="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Font typeface="Arial"/>
              <a:buChar char="•"/>
              <a:defRPr b="0" i="0" sz="153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25755" lvl="8" marL="4114800" marR="0" rtl="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Font typeface="Arial"/>
              <a:buChar char="•"/>
              <a:defRPr b="0" i="0" sz="153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6"/>
          <p:cNvSpPr txBox="1"/>
          <p:nvPr>
            <p:ph idx="10" type="dt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6"/>
          <p:cNvSpPr txBox="1"/>
          <p:nvPr>
            <p:ph idx="11" type="ftr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6"/>
          <p:cNvSpPr txBox="1"/>
          <p:nvPr>
            <p:ph idx="12" type="sldNum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0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0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0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0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0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0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0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0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0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hyperlink" Target="mailto:akoszyk@stasb.org" TargetMode="External"/><Relationship Id="rId5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close up of a logo&#10;&#10;Description automatically generated" id="88" name="Google Shape;88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7772400" cy="100584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 txBox="1"/>
          <p:nvPr/>
        </p:nvSpPr>
        <p:spPr>
          <a:xfrm>
            <a:off x="3799002" y="2158738"/>
            <a:ext cx="34692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Welcome to 3</a:t>
            </a:r>
            <a:r>
              <a:rPr b="0" baseline="30000" i="0" lang="en-US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rd</a:t>
            </a:r>
            <a:r>
              <a:rPr b="0" i="0" lang="en-US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Grade! My name is Ms. Koszyk. I am very excited to be your child’s 3</a:t>
            </a:r>
            <a:r>
              <a:rPr b="0" baseline="30000" i="0" lang="en-US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rd</a:t>
            </a:r>
            <a:r>
              <a:rPr b="0" i="0" lang="en-US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grade teacher for the 202</a:t>
            </a:r>
            <a:r>
              <a:rPr lang="en-US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6-2027 </a:t>
            </a:r>
            <a:r>
              <a:rPr b="0" i="0" lang="en-US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school year! This will be my </a:t>
            </a:r>
            <a:r>
              <a:rPr lang="en-US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fifth </a:t>
            </a:r>
            <a:r>
              <a:rPr b="0" i="0" lang="en-US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year teaching at St. Anthony’s.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"/>
          <p:cNvSpPr txBox="1"/>
          <p:nvPr/>
        </p:nvSpPr>
        <p:spPr>
          <a:xfrm>
            <a:off x="4032392" y="4652756"/>
            <a:ext cx="3002400" cy="523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 graduated from Indiana University South Bend with a bachelor's degree in Elementary Education along with a concentration and minor in English. I </a:t>
            </a:r>
            <a:r>
              <a:rPr lang="en-US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was</a:t>
            </a:r>
            <a:r>
              <a:rPr lang="en-US"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born and raised in South Bend, IN. In addition, I am a parishioner and alumni of St. Matthew Cathedral School and Parish. Outside of school, I love to read and spend time outside with my family, friends and my </a:t>
            </a:r>
            <a:r>
              <a:rPr lang="en-US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two </a:t>
            </a:r>
            <a:r>
              <a:rPr lang="en-US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miniature</a:t>
            </a:r>
            <a:r>
              <a:rPr lang="en-US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dachshunds, Lucy and Desi</a:t>
            </a:r>
            <a:r>
              <a:rPr lang="en-US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292384" y="5920833"/>
            <a:ext cx="3002281" cy="1815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Please feel free to contact me about any questions or concerns at </a:t>
            </a:r>
            <a:r>
              <a:rPr lang="en-US" sz="1400" u="sng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akoszyk@stasb.org</a:t>
            </a:r>
            <a:r>
              <a:rPr lang="en-US"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368584" y="8618113"/>
            <a:ext cx="3118800" cy="16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Food: </a:t>
            </a:r>
            <a:r>
              <a:rPr lang="en-US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Tacos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Snack: Doritos/Cheez-Its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Drink:</a:t>
            </a:r>
            <a:r>
              <a:rPr lang="en-US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Coke Zero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2579035" y="8618365"/>
            <a:ext cx="31188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Book: </a:t>
            </a:r>
            <a:r>
              <a:rPr i="1" lang="en-US"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Number the Stars</a:t>
            </a:r>
            <a:endParaRPr i="1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Game: Uno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Movie: Tangled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Scent: Eucalyptus</a:t>
            </a:r>
            <a:endParaRPr sz="1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4973797" y="8618131"/>
            <a:ext cx="3118800" cy="16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Store: Target/Ama</a:t>
            </a:r>
            <a:r>
              <a:rPr lang="en-US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zon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Color: Blue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Hobby: Reading and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Gardening.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95" name="Google Shape;95;p1" title="Messenger_creation_65369068-99CC-4000-8F81-1818E2C8AEB6.jpe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1225" y="1708950"/>
            <a:ext cx="2424599" cy="3232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2020-07-27T23:59:22Z</dcterms:created>
  <dc:creator>Andrea Tomasi</dc:creator>
</cp:coreProperties>
</file>