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 id="2147483682" r:id="rId4"/>
    <p:sldMasterId id="2147483694" r:id="rId5"/>
  </p:sldMasterIdLst>
  <p:notesMasterIdLst>
    <p:notesMasterId r:id="rId30"/>
  </p:notesMasterIdLst>
  <p:sldIdLst>
    <p:sldId id="453" r:id="rId6"/>
    <p:sldId id="276" r:id="rId7"/>
    <p:sldId id="584" r:id="rId8"/>
    <p:sldId id="685" r:id="rId9"/>
    <p:sldId id="581" r:id="rId10"/>
    <p:sldId id="697" r:id="rId11"/>
    <p:sldId id="645" r:id="rId12"/>
    <p:sldId id="709" r:id="rId13"/>
    <p:sldId id="432" r:id="rId14"/>
    <p:sldId id="615" r:id="rId15"/>
    <p:sldId id="606" r:id="rId16"/>
    <p:sldId id="608" r:id="rId17"/>
    <p:sldId id="621" r:id="rId18"/>
    <p:sldId id="655" r:id="rId19"/>
    <p:sldId id="461" r:id="rId20"/>
    <p:sldId id="268" r:id="rId21"/>
    <p:sldId id="266" r:id="rId22"/>
    <p:sldId id="675" r:id="rId23"/>
    <p:sldId id="642" r:id="rId24"/>
    <p:sldId id="469" r:id="rId25"/>
    <p:sldId id="643" r:id="rId26"/>
    <p:sldId id="640" r:id="rId27"/>
    <p:sldId id="455" r:id="rId28"/>
    <p:sldId id="66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C4D723-7C05-4B2E-8EF7-BAFC66D951A7}" v="6" dt="2023-05-09T18:18:35.3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96" autoAdjust="0"/>
    <p:restoredTop sz="94660"/>
  </p:normalViewPr>
  <p:slideViewPr>
    <p:cSldViewPr snapToGrid="0">
      <p:cViewPr varScale="1">
        <p:scale>
          <a:sx n="111" d="100"/>
          <a:sy n="111" d="100"/>
        </p:scale>
        <p:origin x="8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Shoener" userId="df6bc09a164ab490" providerId="LiveId" clId="{C3C4D723-7C05-4B2E-8EF7-BAFC66D951A7}"/>
    <pc:docChg chg="custSel delSld modSld">
      <pc:chgData name="Edward Shoener" userId="df6bc09a164ab490" providerId="LiveId" clId="{C3C4D723-7C05-4B2E-8EF7-BAFC66D951A7}" dt="2023-05-09T18:20:03.408" v="6" actId="2696"/>
      <pc:docMkLst>
        <pc:docMk/>
      </pc:docMkLst>
      <pc:sldChg chg="del">
        <pc:chgData name="Edward Shoener" userId="df6bc09a164ab490" providerId="LiveId" clId="{C3C4D723-7C05-4B2E-8EF7-BAFC66D951A7}" dt="2023-05-09T18:15:11.237" v="4" actId="47"/>
        <pc:sldMkLst>
          <pc:docMk/>
          <pc:sldMk cId="1131735233" sldId="274"/>
        </pc:sldMkLst>
      </pc:sldChg>
      <pc:sldChg chg="del">
        <pc:chgData name="Edward Shoener" userId="df6bc09a164ab490" providerId="LiveId" clId="{C3C4D723-7C05-4B2E-8EF7-BAFC66D951A7}" dt="2023-05-09T18:19:49.926" v="5" actId="2696"/>
        <pc:sldMkLst>
          <pc:docMk/>
          <pc:sldMk cId="1698225572" sldId="468"/>
        </pc:sldMkLst>
      </pc:sldChg>
      <pc:sldChg chg="del">
        <pc:chgData name="Edward Shoener" userId="df6bc09a164ab490" providerId="LiveId" clId="{C3C4D723-7C05-4B2E-8EF7-BAFC66D951A7}" dt="2023-05-09T18:14:50.065" v="3" actId="2696"/>
        <pc:sldMkLst>
          <pc:docMk/>
          <pc:sldMk cId="743673427" sldId="582"/>
        </pc:sldMkLst>
      </pc:sldChg>
      <pc:sldChg chg="del">
        <pc:chgData name="Edward Shoener" userId="df6bc09a164ab490" providerId="LiveId" clId="{C3C4D723-7C05-4B2E-8EF7-BAFC66D951A7}" dt="2023-05-09T18:20:03.408" v="6" actId="2696"/>
        <pc:sldMkLst>
          <pc:docMk/>
          <pc:sldMk cId="3009043764" sldId="622"/>
        </pc:sldMkLst>
      </pc:sldChg>
      <pc:sldChg chg="del">
        <pc:chgData name="Edward Shoener" userId="df6bc09a164ab490" providerId="LiveId" clId="{C3C4D723-7C05-4B2E-8EF7-BAFC66D951A7}" dt="2023-05-09T18:12:49.821" v="2" actId="2696"/>
        <pc:sldMkLst>
          <pc:docMk/>
          <pc:sldMk cId="308486069" sldId="635"/>
        </pc:sldMkLst>
      </pc:sldChg>
      <pc:sldChg chg="del">
        <pc:chgData name="Edward Shoener" userId="df6bc09a164ab490" providerId="LiveId" clId="{C3C4D723-7C05-4B2E-8EF7-BAFC66D951A7}" dt="2023-05-09T18:11:20.107" v="1" actId="2696"/>
        <pc:sldMkLst>
          <pc:docMk/>
          <pc:sldMk cId="3608571056" sldId="638"/>
        </pc:sldMkLst>
      </pc:sldChg>
      <pc:sldChg chg="delSp mod">
        <pc:chgData name="Edward Shoener" userId="df6bc09a164ab490" providerId="LiveId" clId="{C3C4D723-7C05-4B2E-8EF7-BAFC66D951A7}" dt="2023-05-09T18:03:31.843" v="0" actId="478"/>
        <pc:sldMkLst>
          <pc:docMk/>
          <pc:sldMk cId="2271220390" sldId="645"/>
        </pc:sldMkLst>
        <pc:spChg chg="del">
          <ac:chgData name="Edward Shoener" userId="df6bc09a164ab490" providerId="LiveId" clId="{C3C4D723-7C05-4B2E-8EF7-BAFC66D951A7}" dt="2023-05-09T18:03:31.843" v="0" actId="478"/>
          <ac:spMkLst>
            <pc:docMk/>
            <pc:sldMk cId="2271220390" sldId="645"/>
            <ac:spMk id="4" creationId="{CE3D70D6-ECE1-4710-B68A-6A649D6F1958}"/>
          </ac:spMkLst>
        </pc:spChg>
      </pc:sldChg>
    </pc:docChg>
  </pc:docChgLst>
  <pc:docChgLst>
    <pc:chgData name="Ed Shoener" userId="69532d85020581e1" providerId="LiveId" clId="{5ADCF6CC-A0FB-46F3-A901-3996DE9C398C}"/>
    <pc:docChg chg="custSel delSld modSld sldOrd delMainMaster">
      <pc:chgData name="Ed Shoener" userId="69532d85020581e1" providerId="LiveId" clId="{5ADCF6CC-A0FB-46F3-A901-3996DE9C398C}" dt="2022-08-09T20:14:32.403" v="38" actId="2696"/>
      <pc:docMkLst>
        <pc:docMk/>
      </pc:docMkLst>
      <pc:sldChg chg="del">
        <pc:chgData name="Ed Shoener" userId="69532d85020581e1" providerId="LiveId" clId="{5ADCF6CC-A0FB-46F3-A901-3996DE9C398C}" dt="2022-03-04T00:08:13.913" v="10" actId="47"/>
        <pc:sldMkLst>
          <pc:docMk/>
          <pc:sldMk cId="4226132224" sldId="259"/>
        </pc:sldMkLst>
      </pc:sldChg>
      <pc:sldChg chg="del">
        <pc:chgData name="Ed Shoener" userId="69532d85020581e1" providerId="LiveId" clId="{5ADCF6CC-A0FB-46F3-A901-3996DE9C398C}" dt="2022-03-04T00:08:13.913" v="10" actId="47"/>
        <pc:sldMkLst>
          <pc:docMk/>
          <pc:sldMk cId="269218016" sldId="262"/>
        </pc:sldMkLst>
      </pc:sldChg>
      <pc:sldChg chg="del">
        <pc:chgData name="Ed Shoener" userId="69532d85020581e1" providerId="LiveId" clId="{5ADCF6CC-A0FB-46F3-A901-3996DE9C398C}" dt="2022-03-04T00:08:19.656" v="11" actId="47"/>
        <pc:sldMkLst>
          <pc:docMk/>
          <pc:sldMk cId="445879691" sldId="263"/>
        </pc:sldMkLst>
      </pc:sldChg>
      <pc:sldChg chg="del">
        <pc:chgData name="Ed Shoener" userId="69532d85020581e1" providerId="LiveId" clId="{5ADCF6CC-A0FB-46F3-A901-3996DE9C398C}" dt="2022-03-04T00:08:52.837" v="15" actId="47"/>
        <pc:sldMkLst>
          <pc:docMk/>
          <pc:sldMk cId="630929810" sldId="269"/>
        </pc:sldMkLst>
      </pc:sldChg>
      <pc:sldChg chg="modSp mod">
        <pc:chgData name="Ed Shoener" userId="69532d85020581e1" providerId="LiveId" clId="{5ADCF6CC-A0FB-46F3-A901-3996DE9C398C}" dt="2022-03-04T00:12:59.039" v="22" actId="1076"/>
        <pc:sldMkLst>
          <pc:docMk/>
          <pc:sldMk cId="1131735233" sldId="274"/>
        </pc:sldMkLst>
        <pc:picChg chg="mod">
          <ac:chgData name="Ed Shoener" userId="69532d85020581e1" providerId="LiveId" clId="{5ADCF6CC-A0FB-46F3-A901-3996DE9C398C}" dt="2022-03-04T00:12:59.039" v="22" actId="1076"/>
          <ac:picMkLst>
            <pc:docMk/>
            <pc:sldMk cId="1131735233" sldId="274"/>
            <ac:picMk id="7" creationId="{8B697835-ECD2-4661-B400-7B32BCAB5A6A}"/>
          </ac:picMkLst>
        </pc:picChg>
      </pc:sldChg>
      <pc:sldChg chg="del">
        <pc:chgData name="Ed Shoener" userId="69532d85020581e1" providerId="LiveId" clId="{5ADCF6CC-A0FB-46F3-A901-3996DE9C398C}" dt="2022-03-04T00:08:37.676" v="13" actId="47"/>
        <pc:sldMkLst>
          <pc:docMk/>
          <pc:sldMk cId="94876922" sldId="280"/>
        </pc:sldMkLst>
      </pc:sldChg>
      <pc:sldChg chg="del">
        <pc:chgData name="Ed Shoener" userId="69532d85020581e1" providerId="LiveId" clId="{5ADCF6CC-A0FB-46F3-A901-3996DE9C398C}" dt="2022-03-04T00:08:13.913" v="10" actId="47"/>
        <pc:sldMkLst>
          <pc:docMk/>
          <pc:sldMk cId="737504522" sldId="282"/>
        </pc:sldMkLst>
      </pc:sldChg>
      <pc:sldChg chg="del">
        <pc:chgData name="Ed Shoener" userId="69532d85020581e1" providerId="LiveId" clId="{5ADCF6CC-A0FB-46F3-A901-3996DE9C398C}" dt="2022-03-04T00:08:37.676" v="13" actId="47"/>
        <pc:sldMkLst>
          <pc:docMk/>
          <pc:sldMk cId="1307070543" sldId="434"/>
        </pc:sldMkLst>
      </pc:sldChg>
      <pc:sldChg chg="del">
        <pc:chgData name="Ed Shoener" userId="69532d85020581e1" providerId="LiveId" clId="{5ADCF6CC-A0FB-46F3-A901-3996DE9C398C}" dt="2022-03-04T00:08:52.837" v="15" actId="47"/>
        <pc:sldMkLst>
          <pc:docMk/>
          <pc:sldMk cId="2850167971" sldId="436"/>
        </pc:sldMkLst>
      </pc:sldChg>
      <pc:sldChg chg="del">
        <pc:chgData name="Ed Shoener" userId="69532d85020581e1" providerId="LiveId" clId="{5ADCF6CC-A0FB-46F3-A901-3996DE9C398C}" dt="2022-03-04T00:08:38.335" v="14" actId="47"/>
        <pc:sldMkLst>
          <pc:docMk/>
          <pc:sldMk cId="1513426052" sldId="442"/>
        </pc:sldMkLst>
      </pc:sldChg>
      <pc:sldChg chg="del">
        <pc:chgData name="Ed Shoener" userId="69532d85020581e1" providerId="LiveId" clId="{5ADCF6CC-A0FB-46F3-A901-3996DE9C398C}" dt="2022-03-04T00:09:15.744" v="17" actId="2696"/>
        <pc:sldMkLst>
          <pc:docMk/>
          <pc:sldMk cId="67513909" sldId="451"/>
        </pc:sldMkLst>
      </pc:sldChg>
      <pc:sldChg chg="modSp mod">
        <pc:chgData name="Ed Shoener" userId="69532d85020581e1" providerId="LiveId" clId="{5ADCF6CC-A0FB-46F3-A901-3996DE9C398C}" dt="2022-03-04T00:07:20.940" v="9" actId="1076"/>
        <pc:sldMkLst>
          <pc:docMk/>
          <pc:sldMk cId="4263051847" sldId="453"/>
        </pc:sldMkLst>
        <pc:spChg chg="mod">
          <ac:chgData name="Ed Shoener" userId="69532d85020581e1" providerId="LiveId" clId="{5ADCF6CC-A0FB-46F3-A901-3996DE9C398C}" dt="2022-03-04T00:07:20.940" v="9" actId="1076"/>
          <ac:spMkLst>
            <pc:docMk/>
            <pc:sldMk cId="4263051847" sldId="453"/>
            <ac:spMk id="3" creationId="{578089C7-D8F6-4B55-BBC9-14C692A402DB}"/>
          </ac:spMkLst>
        </pc:spChg>
        <pc:spChg chg="mod">
          <ac:chgData name="Ed Shoener" userId="69532d85020581e1" providerId="LiveId" clId="{5ADCF6CC-A0FB-46F3-A901-3996DE9C398C}" dt="2022-03-04T00:07:19.372" v="8" actId="6549"/>
          <ac:spMkLst>
            <pc:docMk/>
            <pc:sldMk cId="4263051847" sldId="453"/>
            <ac:spMk id="13" creationId="{1E6EC391-4859-4F11-8912-4AE56EFA878F}"/>
          </ac:spMkLst>
        </pc:spChg>
      </pc:sldChg>
      <pc:sldChg chg="del">
        <pc:chgData name="Ed Shoener" userId="69532d85020581e1" providerId="LiveId" clId="{5ADCF6CC-A0FB-46F3-A901-3996DE9C398C}" dt="2022-03-04T00:08:19.656" v="11" actId="47"/>
        <pc:sldMkLst>
          <pc:docMk/>
          <pc:sldMk cId="2375007195" sldId="456"/>
        </pc:sldMkLst>
      </pc:sldChg>
      <pc:sldChg chg="del">
        <pc:chgData name="Ed Shoener" userId="69532d85020581e1" providerId="LiveId" clId="{5ADCF6CC-A0FB-46F3-A901-3996DE9C398C}" dt="2022-03-04T00:08:25.600" v="12" actId="47"/>
        <pc:sldMkLst>
          <pc:docMk/>
          <pc:sldMk cId="2641892039" sldId="458"/>
        </pc:sldMkLst>
      </pc:sldChg>
      <pc:sldChg chg="del">
        <pc:chgData name="Ed Shoener" userId="69532d85020581e1" providerId="LiveId" clId="{5ADCF6CC-A0FB-46F3-A901-3996DE9C398C}" dt="2022-03-04T00:08:37.676" v="13" actId="47"/>
        <pc:sldMkLst>
          <pc:docMk/>
          <pc:sldMk cId="337463201" sldId="586"/>
        </pc:sldMkLst>
      </pc:sldChg>
      <pc:sldChg chg="del">
        <pc:chgData name="Ed Shoener" userId="69532d85020581e1" providerId="LiveId" clId="{5ADCF6CC-A0FB-46F3-A901-3996DE9C398C}" dt="2022-08-09T20:14:32.403" v="38" actId="2696"/>
        <pc:sldMkLst>
          <pc:docMk/>
          <pc:sldMk cId="2421256721" sldId="613"/>
        </pc:sldMkLst>
      </pc:sldChg>
      <pc:sldChg chg="del">
        <pc:chgData name="Ed Shoener" userId="69532d85020581e1" providerId="LiveId" clId="{5ADCF6CC-A0FB-46F3-A901-3996DE9C398C}" dt="2022-03-04T00:08:59.497" v="16" actId="2696"/>
        <pc:sldMkLst>
          <pc:docMk/>
          <pc:sldMk cId="3121596270" sldId="614"/>
        </pc:sldMkLst>
      </pc:sldChg>
      <pc:sldChg chg="del">
        <pc:chgData name="Ed Shoener" userId="69532d85020581e1" providerId="LiveId" clId="{5ADCF6CC-A0FB-46F3-A901-3996DE9C398C}" dt="2022-03-18T01:27:26.898" v="24" actId="2696"/>
        <pc:sldMkLst>
          <pc:docMk/>
          <pc:sldMk cId="3746670660" sldId="618"/>
        </pc:sldMkLst>
      </pc:sldChg>
      <pc:sldChg chg="del ord">
        <pc:chgData name="Ed Shoener" userId="69532d85020581e1" providerId="LiveId" clId="{5ADCF6CC-A0FB-46F3-A901-3996DE9C398C}" dt="2022-03-18T01:28:00.251" v="25" actId="2696"/>
        <pc:sldMkLst>
          <pc:docMk/>
          <pc:sldMk cId="2128955409" sldId="638"/>
        </pc:sldMkLst>
      </pc:sldChg>
      <pc:sldChg chg="addSp delSp modSp mod">
        <pc:chgData name="Ed Shoener" userId="69532d85020581e1" providerId="LiveId" clId="{5ADCF6CC-A0FB-46F3-A901-3996DE9C398C}" dt="2022-07-01T15:50:36.570" v="37" actId="1076"/>
        <pc:sldMkLst>
          <pc:docMk/>
          <pc:sldMk cId="3807052832" sldId="640"/>
        </pc:sldMkLst>
        <pc:picChg chg="del">
          <ac:chgData name="Ed Shoener" userId="69532d85020581e1" providerId="LiveId" clId="{5ADCF6CC-A0FB-46F3-A901-3996DE9C398C}" dt="2022-07-01T15:50:19.882" v="32" actId="478"/>
          <ac:picMkLst>
            <pc:docMk/>
            <pc:sldMk cId="3807052832" sldId="640"/>
            <ac:picMk id="3" creationId="{0B22B5FF-95CA-44CC-B222-B81B68EC4DE5}"/>
          </ac:picMkLst>
        </pc:picChg>
        <pc:picChg chg="add mod modCrop">
          <ac:chgData name="Ed Shoener" userId="69532d85020581e1" providerId="LiveId" clId="{5ADCF6CC-A0FB-46F3-A901-3996DE9C398C}" dt="2022-07-01T15:50:36.570" v="37" actId="1076"/>
          <ac:picMkLst>
            <pc:docMk/>
            <pc:sldMk cId="3807052832" sldId="640"/>
            <ac:picMk id="6" creationId="{3790051B-BA26-B27D-8E2F-71F059457CB7}"/>
          </ac:picMkLst>
        </pc:picChg>
      </pc:sldChg>
      <pc:sldChg chg="del">
        <pc:chgData name="Ed Shoener" userId="69532d85020581e1" providerId="LiveId" clId="{5ADCF6CC-A0FB-46F3-A901-3996DE9C398C}" dt="2022-03-18T01:26:11.286" v="23" actId="2696"/>
        <pc:sldMkLst>
          <pc:docMk/>
          <pc:sldMk cId="1702028886" sldId="644"/>
        </pc:sldMkLst>
      </pc:sldChg>
      <pc:sldChg chg="del">
        <pc:chgData name="Ed Shoener" userId="69532d85020581e1" providerId="LiveId" clId="{5ADCF6CC-A0FB-46F3-A901-3996DE9C398C}" dt="2022-03-04T00:08:19.656" v="11" actId="47"/>
        <pc:sldMkLst>
          <pc:docMk/>
          <pc:sldMk cId="3285645968" sldId="647"/>
        </pc:sldMkLst>
      </pc:sldChg>
      <pc:sldChg chg="del">
        <pc:chgData name="Ed Shoener" userId="69532d85020581e1" providerId="LiveId" clId="{5ADCF6CC-A0FB-46F3-A901-3996DE9C398C}" dt="2022-03-04T00:08:13.913" v="10" actId="47"/>
        <pc:sldMkLst>
          <pc:docMk/>
          <pc:sldMk cId="3526204221" sldId="648"/>
        </pc:sldMkLst>
      </pc:sldChg>
      <pc:sldChg chg="del">
        <pc:chgData name="Ed Shoener" userId="69532d85020581e1" providerId="LiveId" clId="{5ADCF6CC-A0FB-46F3-A901-3996DE9C398C}" dt="2022-03-04T00:08:37.676" v="13" actId="47"/>
        <pc:sldMkLst>
          <pc:docMk/>
          <pc:sldMk cId="3627541139" sldId="649"/>
        </pc:sldMkLst>
      </pc:sldChg>
      <pc:sldChg chg="del">
        <pc:chgData name="Ed Shoener" userId="69532d85020581e1" providerId="LiveId" clId="{5ADCF6CC-A0FB-46F3-A901-3996DE9C398C}" dt="2022-03-04T00:08:25.600" v="12" actId="47"/>
        <pc:sldMkLst>
          <pc:docMk/>
          <pc:sldMk cId="1321266049" sldId="653"/>
        </pc:sldMkLst>
      </pc:sldChg>
      <pc:sldChg chg="del">
        <pc:chgData name="Ed Shoener" userId="69532d85020581e1" providerId="LiveId" clId="{5ADCF6CC-A0FB-46F3-A901-3996DE9C398C}" dt="2022-03-04T00:08:19.656" v="11" actId="47"/>
        <pc:sldMkLst>
          <pc:docMk/>
          <pc:sldMk cId="1028953627" sldId="654"/>
        </pc:sldMkLst>
      </pc:sldChg>
      <pc:sldChg chg="del">
        <pc:chgData name="Ed Shoener" userId="69532d85020581e1" providerId="LiveId" clId="{5ADCF6CC-A0FB-46F3-A901-3996DE9C398C}" dt="2022-03-04T00:08:19.656" v="11" actId="47"/>
        <pc:sldMkLst>
          <pc:docMk/>
          <pc:sldMk cId="3921910656" sldId="655"/>
        </pc:sldMkLst>
      </pc:sldChg>
      <pc:sldChg chg="del">
        <pc:chgData name="Ed Shoener" userId="69532d85020581e1" providerId="LiveId" clId="{5ADCF6CC-A0FB-46F3-A901-3996DE9C398C}" dt="2022-03-04T00:08:25.600" v="12" actId="47"/>
        <pc:sldMkLst>
          <pc:docMk/>
          <pc:sldMk cId="1389390015" sldId="656"/>
        </pc:sldMkLst>
      </pc:sldChg>
      <pc:sldChg chg="del">
        <pc:chgData name="Ed Shoener" userId="69532d85020581e1" providerId="LiveId" clId="{5ADCF6CC-A0FB-46F3-A901-3996DE9C398C}" dt="2022-03-04T00:08:25.600" v="12" actId="47"/>
        <pc:sldMkLst>
          <pc:docMk/>
          <pc:sldMk cId="660100232" sldId="657"/>
        </pc:sldMkLst>
      </pc:sldChg>
      <pc:sldMasterChg chg="delSldLayout">
        <pc:chgData name="Ed Shoener" userId="69532d85020581e1" providerId="LiveId" clId="{5ADCF6CC-A0FB-46F3-A901-3996DE9C398C}" dt="2022-03-04T00:08:59.497" v="16" actId="2696"/>
        <pc:sldMasterMkLst>
          <pc:docMk/>
          <pc:sldMasterMk cId="2183426329" sldId="2147483660"/>
        </pc:sldMasterMkLst>
        <pc:sldLayoutChg chg="del">
          <pc:chgData name="Ed Shoener" userId="69532d85020581e1" providerId="LiveId" clId="{5ADCF6CC-A0FB-46F3-A901-3996DE9C398C}" dt="2022-03-04T00:08:37.676" v="13" actId="47"/>
          <pc:sldLayoutMkLst>
            <pc:docMk/>
            <pc:sldMasterMk cId="2183426329" sldId="2147483660"/>
            <pc:sldLayoutMk cId="1070919652" sldId="2147483664"/>
          </pc:sldLayoutMkLst>
        </pc:sldLayoutChg>
        <pc:sldLayoutChg chg="del">
          <pc:chgData name="Ed Shoener" userId="69532d85020581e1" providerId="LiveId" clId="{5ADCF6CC-A0FB-46F3-A901-3996DE9C398C}" dt="2022-03-04T00:08:59.497" v="16" actId="2696"/>
          <pc:sldLayoutMkLst>
            <pc:docMk/>
            <pc:sldMasterMk cId="2183426329" sldId="2147483660"/>
            <pc:sldLayoutMk cId="2426131616" sldId="2147483665"/>
          </pc:sldLayoutMkLst>
        </pc:sldLayoutChg>
      </pc:sldMasterChg>
      <pc:sldMasterChg chg="del delSldLayout">
        <pc:chgData name="Ed Shoener" userId="69532d85020581e1" providerId="LiveId" clId="{5ADCF6CC-A0FB-46F3-A901-3996DE9C398C}" dt="2022-03-04T00:08:19.656" v="11" actId="47"/>
        <pc:sldMasterMkLst>
          <pc:docMk/>
          <pc:sldMasterMk cId="1648734524" sldId="2147483694"/>
        </pc:sldMasterMkLst>
        <pc:sldLayoutChg chg="del">
          <pc:chgData name="Ed Shoener" userId="69532d85020581e1" providerId="LiveId" clId="{5ADCF6CC-A0FB-46F3-A901-3996DE9C398C}" dt="2022-03-04T00:08:19.656" v="11" actId="47"/>
          <pc:sldLayoutMkLst>
            <pc:docMk/>
            <pc:sldMasterMk cId="1648734524" sldId="2147483694"/>
            <pc:sldLayoutMk cId="4049705454" sldId="2147483695"/>
          </pc:sldLayoutMkLst>
        </pc:sldLayoutChg>
        <pc:sldLayoutChg chg="del">
          <pc:chgData name="Ed Shoener" userId="69532d85020581e1" providerId="LiveId" clId="{5ADCF6CC-A0FB-46F3-A901-3996DE9C398C}" dt="2022-03-04T00:08:19.656" v="11" actId="47"/>
          <pc:sldLayoutMkLst>
            <pc:docMk/>
            <pc:sldMasterMk cId="1648734524" sldId="2147483694"/>
            <pc:sldLayoutMk cId="3810809954" sldId="2147483696"/>
          </pc:sldLayoutMkLst>
        </pc:sldLayoutChg>
        <pc:sldLayoutChg chg="del">
          <pc:chgData name="Ed Shoener" userId="69532d85020581e1" providerId="LiveId" clId="{5ADCF6CC-A0FB-46F3-A901-3996DE9C398C}" dt="2022-03-04T00:08:19.656" v="11" actId="47"/>
          <pc:sldLayoutMkLst>
            <pc:docMk/>
            <pc:sldMasterMk cId="1648734524" sldId="2147483694"/>
            <pc:sldLayoutMk cId="3226483326" sldId="2147483697"/>
          </pc:sldLayoutMkLst>
        </pc:sldLayoutChg>
        <pc:sldLayoutChg chg="del">
          <pc:chgData name="Ed Shoener" userId="69532d85020581e1" providerId="LiveId" clId="{5ADCF6CC-A0FB-46F3-A901-3996DE9C398C}" dt="2022-03-04T00:08:19.656" v="11" actId="47"/>
          <pc:sldLayoutMkLst>
            <pc:docMk/>
            <pc:sldMasterMk cId="1648734524" sldId="2147483694"/>
            <pc:sldLayoutMk cId="2767713668" sldId="2147483698"/>
          </pc:sldLayoutMkLst>
        </pc:sldLayoutChg>
        <pc:sldLayoutChg chg="del">
          <pc:chgData name="Ed Shoener" userId="69532d85020581e1" providerId="LiveId" clId="{5ADCF6CC-A0FB-46F3-A901-3996DE9C398C}" dt="2022-03-04T00:08:19.656" v="11" actId="47"/>
          <pc:sldLayoutMkLst>
            <pc:docMk/>
            <pc:sldMasterMk cId="1648734524" sldId="2147483694"/>
            <pc:sldLayoutMk cId="3878423143" sldId="2147483699"/>
          </pc:sldLayoutMkLst>
        </pc:sldLayoutChg>
        <pc:sldLayoutChg chg="del">
          <pc:chgData name="Ed Shoener" userId="69532d85020581e1" providerId="LiveId" clId="{5ADCF6CC-A0FB-46F3-A901-3996DE9C398C}" dt="2022-03-04T00:08:19.656" v="11" actId="47"/>
          <pc:sldLayoutMkLst>
            <pc:docMk/>
            <pc:sldMasterMk cId="1648734524" sldId="2147483694"/>
            <pc:sldLayoutMk cId="4112812391" sldId="2147483700"/>
          </pc:sldLayoutMkLst>
        </pc:sldLayoutChg>
        <pc:sldLayoutChg chg="del">
          <pc:chgData name="Ed Shoener" userId="69532d85020581e1" providerId="LiveId" clId="{5ADCF6CC-A0FB-46F3-A901-3996DE9C398C}" dt="2022-03-04T00:08:19.656" v="11" actId="47"/>
          <pc:sldLayoutMkLst>
            <pc:docMk/>
            <pc:sldMasterMk cId="1648734524" sldId="2147483694"/>
            <pc:sldLayoutMk cId="1753740997" sldId="2147483701"/>
          </pc:sldLayoutMkLst>
        </pc:sldLayoutChg>
        <pc:sldLayoutChg chg="del">
          <pc:chgData name="Ed Shoener" userId="69532d85020581e1" providerId="LiveId" clId="{5ADCF6CC-A0FB-46F3-A901-3996DE9C398C}" dt="2022-03-04T00:08:19.656" v="11" actId="47"/>
          <pc:sldLayoutMkLst>
            <pc:docMk/>
            <pc:sldMasterMk cId="1648734524" sldId="2147483694"/>
            <pc:sldLayoutMk cId="3356653215" sldId="2147483702"/>
          </pc:sldLayoutMkLst>
        </pc:sldLayoutChg>
        <pc:sldLayoutChg chg="del">
          <pc:chgData name="Ed Shoener" userId="69532d85020581e1" providerId="LiveId" clId="{5ADCF6CC-A0FB-46F3-A901-3996DE9C398C}" dt="2022-03-04T00:08:19.656" v="11" actId="47"/>
          <pc:sldLayoutMkLst>
            <pc:docMk/>
            <pc:sldMasterMk cId="1648734524" sldId="2147483694"/>
            <pc:sldLayoutMk cId="2064982711" sldId="2147483703"/>
          </pc:sldLayoutMkLst>
        </pc:sldLayoutChg>
        <pc:sldLayoutChg chg="del">
          <pc:chgData name="Ed Shoener" userId="69532d85020581e1" providerId="LiveId" clId="{5ADCF6CC-A0FB-46F3-A901-3996DE9C398C}" dt="2022-03-04T00:08:19.656" v="11" actId="47"/>
          <pc:sldLayoutMkLst>
            <pc:docMk/>
            <pc:sldMasterMk cId="1648734524" sldId="2147483694"/>
            <pc:sldLayoutMk cId="2615317957" sldId="2147483704"/>
          </pc:sldLayoutMkLst>
        </pc:sldLayoutChg>
        <pc:sldLayoutChg chg="del">
          <pc:chgData name="Ed Shoener" userId="69532d85020581e1" providerId="LiveId" clId="{5ADCF6CC-A0FB-46F3-A901-3996DE9C398C}" dt="2022-03-04T00:08:19.656" v="11" actId="47"/>
          <pc:sldLayoutMkLst>
            <pc:docMk/>
            <pc:sldMasterMk cId="1648734524" sldId="2147483694"/>
            <pc:sldLayoutMk cId="2872336818" sldId="214748370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10F63C-1A2D-4AB9-93E0-0866BB20B1D3}" type="datetimeFigureOut">
              <a:rPr lang="en-US" smtClean="0"/>
              <a:t>5/9/2023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D1A16A-59B6-4CF6-A136-551F18AC0E0C}" type="slidenum">
              <a:rPr lang="en-US" smtClean="0"/>
              <a:t>‹#›</a:t>
            </a:fld>
            <a:endParaRPr lang="en-US"/>
          </a:p>
        </p:txBody>
      </p:sp>
    </p:spTree>
    <p:extLst>
      <p:ext uri="{BB962C8B-B14F-4D97-AF65-F5344CB8AC3E}">
        <p14:creationId xmlns:p14="http://schemas.microsoft.com/office/powerpoint/2010/main" val="1743388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47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881390" rtl="0" eaLnBrk="1" fontAlgn="auto" latinLnBrk="0" hangingPunct="1">
              <a:lnSpc>
                <a:spcPct val="100000"/>
              </a:lnSpc>
              <a:spcBef>
                <a:spcPts val="0"/>
              </a:spcBef>
              <a:spcAft>
                <a:spcPts val="0"/>
              </a:spcAft>
              <a:buClrTx/>
              <a:buSzTx/>
              <a:buFontTx/>
              <a:buNone/>
              <a:tabLst/>
              <a:defRPr/>
            </a:pPr>
            <a:fld id="{7816E8AA-79AA-5C49-A7FA-C3DC5DE3D31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8139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746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753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92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769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313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1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1657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9A069-9C6C-4DCE-972B-5E3DA6E7FD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218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FA15-2811-4E77-973C-74118E8BF1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3E0AD2-A88C-44F0-BDF3-BFB23F320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129D55-8FFC-4562-B133-9E2968E6C349}"/>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96960280-AC24-494C-9CCF-83ABDAC99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2498E5-1F95-49B3-AD86-1B40F384B311}"/>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412427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6406-7D81-46EC-9A2A-578639DCE2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115D4C-37CA-43A0-AC7E-53EFE0FC63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950E4-25EB-456D-A937-FF71E4E4DF10}"/>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11CD2477-2196-484D-8973-199AAF571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197A16-2DC2-4BCD-AB10-86EAF5A11503}"/>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17653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7DF7-8236-48A7-B58C-1B7875B17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96A04-E413-4F99-85C5-630033E0FE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56BC88-34E7-4752-928D-EA878738EAC2}"/>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A9DEFD82-C392-424A-AD00-64C2104E91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1DC1D-538C-494D-A372-43B7B4F2F905}"/>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3552949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825AC-11F8-4DF6-B7CE-2777896AE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7EB829-E809-4F5C-BF54-6FA99B5300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409907-C52C-46B3-B8E1-99C1819B62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3C3961-D079-4A35-A596-317CE3DB6E72}"/>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6" name="Footer Placeholder 5">
            <a:extLst>
              <a:ext uri="{FF2B5EF4-FFF2-40B4-BE49-F238E27FC236}">
                <a16:creationId xmlns:a16="http://schemas.microsoft.com/office/drawing/2014/main" id="{A35D2E23-1A8E-4B16-87D4-96B687C362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798892-6CFA-4AA1-9896-094741C42D46}"/>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241864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14CDC-B77C-4793-97F7-3D3DF432EB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5E8856-6EB1-4BDC-986E-9F32B212A7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7B678-64CC-40F5-8DCA-91DABB1271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376339-44C6-4A10-96BB-1C75D17CE0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183E1C-C673-48C7-9A87-EEA0BC41CA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2E3981-686D-4711-8075-C0781D4A75CB}"/>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8" name="Footer Placeholder 7">
            <a:extLst>
              <a:ext uri="{FF2B5EF4-FFF2-40B4-BE49-F238E27FC236}">
                <a16:creationId xmlns:a16="http://schemas.microsoft.com/office/drawing/2014/main" id="{DE119EFD-71B8-4B83-9514-DF61952210C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7A30BA-A568-4E48-8A8F-7F3D306AFCEB}"/>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3479903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C37F2-C226-432F-9FB1-E007AF8183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E50DC0-C219-4DA0-8405-135C24166A12}"/>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4" name="Footer Placeholder 3">
            <a:extLst>
              <a:ext uri="{FF2B5EF4-FFF2-40B4-BE49-F238E27FC236}">
                <a16:creationId xmlns:a16="http://schemas.microsoft.com/office/drawing/2014/main" id="{0F5C2F81-74E7-48BA-99B9-159E53F0C7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7A8BEB-2466-4C35-BB3D-EEE616946495}"/>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032696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685397-46C8-45A5-BF1F-996F4D0E55A1}"/>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3" name="Footer Placeholder 2">
            <a:extLst>
              <a:ext uri="{FF2B5EF4-FFF2-40B4-BE49-F238E27FC236}">
                <a16:creationId xmlns:a16="http://schemas.microsoft.com/office/drawing/2014/main" id="{71813F04-7853-4A7D-A6A1-7C7D298828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49E927-FF56-4CC7-A4D3-E924EDDCEDE5}"/>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45103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D9EC-60C0-4E65-BC98-040F34F991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DB8494-D856-437A-AD65-2BFAB0EF7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59D1F0-592F-4855-A7B6-C8477E0E4C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0E2E8-A356-4684-ACAB-8AEC09B865A7}"/>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6" name="Footer Placeholder 5">
            <a:extLst>
              <a:ext uri="{FF2B5EF4-FFF2-40B4-BE49-F238E27FC236}">
                <a16:creationId xmlns:a16="http://schemas.microsoft.com/office/drawing/2014/main" id="{4444A751-7BAC-4EFB-BDF0-5885A6BBE4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98EBD0-97E1-4578-92A9-9F835BEFDEC7}"/>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1890223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A725-553D-428E-9937-D6752B6F2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7151B3-44DF-46EA-98BE-5EEBB16C2C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6B4079-6F4D-4E1F-A920-9408181520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994E76-F221-497D-BFA3-C50CC90FBF0C}"/>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6" name="Footer Placeholder 5">
            <a:extLst>
              <a:ext uri="{FF2B5EF4-FFF2-40B4-BE49-F238E27FC236}">
                <a16:creationId xmlns:a16="http://schemas.microsoft.com/office/drawing/2014/main" id="{0328BDFC-BF63-4C22-9034-C256DACBFC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530A9-CC57-4A12-85BA-463DEB34913F}"/>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269816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20858-53C3-4032-B9EC-E507D0285A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5773F8-85CD-4009-8047-3B11CDD2C0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40420-478A-4D23-9613-AAB0CC69DE3E}"/>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9260C729-81D5-4FEB-90E3-D5E215CE41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1A897A-6FA5-40B1-9289-9923E04214C3}"/>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260975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00B228-030E-4FCA-807A-DBB8EE505D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F4E321-6524-4057-BB15-9F1C084392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A3DED7-41F7-46B7-AE75-31892DFD022E}"/>
              </a:ext>
            </a:extLst>
          </p:cNvPr>
          <p:cNvSpPr>
            <a:spLocks noGrp="1"/>
          </p:cNvSpPr>
          <p:nvPr>
            <p:ph type="dt" sz="half" idx="10"/>
          </p:nvPr>
        </p:nvSpPr>
        <p:spPr/>
        <p:txBody>
          <a:body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8773E58A-370B-4260-A9EE-675143D239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B7871-DD59-42C9-B7E3-40D941120BD5}"/>
              </a:ext>
            </a:extLst>
          </p:cNvPr>
          <p:cNvSpPr>
            <a:spLocks noGrp="1"/>
          </p:cNvSpPr>
          <p:nvPr>
            <p:ph type="sldNum" sz="quarter" idx="12"/>
          </p:nvPr>
        </p:nvSpPr>
        <p:spPr/>
        <p:txBody>
          <a:bodyPr/>
          <a:lstStyle/>
          <a:p>
            <a:fld id="{C629F016-FBF0-469B-92BE-15EE4751407B}" type="slidenum">
              <a:rPr lang="en-US" smtClean="0"/>
              <a:t>‹#›</a:t>
            </a:fld>
            <a:endParaRPr lang="en-US"/>
          </a:p>
        </p:txBody>
      </p:sp>
    </p:spTree>
    <p:extLst>
      <p:ext uri="{BB962C8B-B14F-4D97-AF65-F5344CB8AC3E}">
        <p14:creationId xmlns:p14="http://schemas.microsoft.com/office/powerpoint/2010/main" val="3233731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3"/>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7" name="Google Shape;17;p3"/>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8" name="Google Shape;18;p3"/>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9" name="Google Shape;19;p3"/>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20" name="Google Shape;20;p3"/>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333" b="0" i="0" u="none" strike="noStrike" kern="1200" cap="none" spc="0" normalizeH="0" baseline="0" noProof="0" smtClean="0">
                <a:ln>
                  <a:noFill/>
                </a:ln>
                <a:solidFill>
                  <a:srgbClr val="E7E6E6"/>
                </a:solidFill>
                <a:effectLst/>
                <a:uLnTx/>
                <a:uFillTx/>
                <a:latin typeface="Roboto"/>
                <a:ea typeface="Roboto"/>
                <a:sym typeface="Roboto"/>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a:t>
            </a:fld>
            <a:endParaRPr kumimoji="0" lang="en" sz="1333" b="0" i="0" u="none" strike="noStrike" kern="1200" cap="none" spc="0" normalizeH="0" baseline="0" noProof="0">
              <a:ln>
                <a:noFill/>
              </a:ln>
              <a:solidFill>
                <a:srgbClr val="E7E6E6"/>
              </a:solidFill>
              <a:effectLst/>
              <a:uLnTx/>
              <a:uFillTx/>
              <a:latin typeface="Roboto"/>
              <a:ea typeface="Roboto"/>
              <a:sym typeface="Roboto"/>
            </a:endParaRPr>
          </a:p>
        </p:txBody>
      </p:sp>
    </p:spTree>
    <p:extLst>
      <p:ext uri="{BB962C8B-B14F-4D97-AF65-F5344CB8AC3E}">
        <p14:creationId xmlns:p14="http://schemas.microsoft.com/office/powerpoint/2010/main" val="77067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flipH="1">
            <a:off x="10995200" y="5661233"/>
            <a:ext cx="1196800" cy="1196800"/>
          </a:xfrm>
          <a:prstGeom prst="rtTriangl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 name="Google Shape;11;p2"/>
          <p:cNvSpPr/>
          <p:nvPr/>
        </p:nvSpPr>
        <p:spPr>
          <a:xfrm flipH="1">
            <a:off x="10995200" y="5661167"/>
            <a:ext cx="1196800" cy="1196800"/>
          </a:xfrm>
          <a:prstGeom prst="round1Rect">
            <a:avLst>
              <a:gd name="adj" fmla="val 16667"/>
            </a:avLst>
          </a:prstGeom>
          <a:solidFill>
            <a:schemeClr val="lt1">
              <a:alpha val="67843"/>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520700" y="2425700"/>
            <a:ext cx="10962800" cy="12448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3" name="Google Shape;13;p2"/>
          <p:cNvSpPr txBox="1">
            <a:spLocks noGrp="1"/>
          </p:cNvSpPr>
          <p:nvPr>
            <p:ph type="subTitle" idx="1"/>
          </p:nvPr>
        </p:nvSpPr>
        <p:spPr>
          <a:xfrm>
            <a:off x="520700" y="3718840"/>
            <a:ext cx="10962800" cy="577200"/>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2400">
                <a:solidFill>
                  <a:schemeClr val="lt1"/>
                </a:solidFill>
              </a:defRPr>
            </a:lvl2pPr>
            <a:lvl3pPr lvl="2" algn="l">
              <a:lnSpc>
                <a:spcPct val="100000"/>
              </a:lnSpc>
              <a:spcBef>
                <a:spcPts val="0"/>
              </a:spcBef>
              <a:spcAft>
                <a:spcPts val="0"/>
              </a:spcAft>
              <a:buClr>
                <a:schemeClr val="lt1"/>
              </a:buClr>
              <a:buSzPts val="1800"/>
              <a:buNone/>
              <a:defRPr sz="2400">
                <a:solidFill>
                  <a:schemeClr val="lt1"/>
                </a:solidFill>
              </a:defRPr>
            </a:lvl3pPr>
            <a:lvl4pPr lvl="3" algn="l">
              <a:lnSpc>
                <a:spcPct val="100000"/>
              </a:lnSpc>
              <a:spcBef>
                <a:spcPts val="0"/>
              </a:spcBef>
              <a:spcAft>
                <a:spcPts val="0"/>
              </a:spcAft>
              <a:buClr>
                <a:schemeClr val="lt1"/>
              </a:buClr>
              <a:buSzPts val="1800"/>
              <a:buNone/>
              <a:defRPr sz="2400">
                <a:solidFill>
                  <a:schemeClr val="lt1"/>
                </a:solidFill>
              </a:defRPr>
            </a:lvl4pPr>
            <a:lvl5pPr lvl="4" algn="l">
              <a:lnSpc>
                <a:spcPct val="100000"/>
              </a:lnSpc>
              <a:spcBef>
                <a:spcPts val="0"/>
              </a:spcBef>
              <a:spcAft>
                <a:spcPts val="0"/>
              </a:spcAft>
              <a:buClr>
                <a:schemeClr val="lt1"/>
              </a:buClr>
              <a:buSzPts val="1800"/>
              <a:buNone/>
              <a:defRPr sz="2400">
                <a:solidFill>
                  <a:schemeClr val="lt1"/>
                </a:solidFill>
              </a:defRPr>
            </a:lvl5pPr>
            <a:lvl6pPr lvl="5" algn="l">
              <a:lnSpc>
                <a:spcPct val="100000"/>
              </a:lnSpc>
              <a:spcBef>
                <a:spcPts val="0"/>
              </a:spcBef>
              <a:spcAft>
                <a:spcPts val="0"/>
              </a:spcAft>
              <a:buClr>
                <a:schemeClr val="lt1"/>
              </a:buClr>
              <a:buSzPts val="1800"/>
              <a:buNone/>
              <a:defRPr sz="2400">
                <a:solidFill>
                  <a:schemeClr val="lt1"/>
                </a:solidFill>
              </a:defRPr>
            </a:lvl6pPr>
            <a:lvl7pPr lvl="6" algn="l">
              <a:lnSpc>
                <a:spcPct val="100000"/>
              </a:lnSpc>
              <a:spcBef>
                <a:spcPts val="0"/>
              </a:spcBef>
              <a:spcAft>
                <a:spcPts val="0"/>
              </a:spcAft>
              <a:buClr>
                <a:schemeClr val="lt1"/>
              </a:buClr>
              <a:buSzPts val="1800"/>
              <a:buNone/>
              <a:defRPr sz="2400">
                <a:solidFill>
                  <a:schemeClr val="lt1"/>
                </a:solidFill>
              </a:defRPr>
            </a:lvl7pPr>
            <a:lvl8pPr lvl="7" algn="l">
              <a:lnSpc>
                <a:spcPct val="100000"/>
              </a:lnSpc>
              <a:spcBef>
                <a:spcPts val="0"/>
              </a:spcBef>
              <a:spcAft>
                <a:spcPts val="0"/>
              </a:spcAft>
              <a:buClr>
                <a:schemeClr val="lt1"/>
              </a:buClr>
              <a:buSzPts val="1800"/>
              <a:buNone/>
              <a:defRPr sz="2400">
                <a:solidFill>
                  <a:schemeClr val="lt1"/>
                </a:solidFill>
              </a:defRPr>
            </a:lvl8pPr>
            <a:lvl9pPr lvl="8" algn="l">
              <a:lnSpc>
                <a:spcPct val="100000"/>
              </a:lnSpc>
              <a:spcBef>
                <a:spcPts val="0"/>
              </a:spcBef>
              <a:spcAft>
                <a:spcPts val="0"/>
              </a:spcAft>
              <a:buClr>
                <a:schemeClr val="lt1"/>
              </a:buClr>
              <a:buSzPts val="1800"/>
              <a:buNone/>
              <a:defRPr sz="2400">
                <a:solidFill>
                  <a:schemeClr val="lt1"/>
                </a:solidFill>
              </a:defRPr>
            </a:lvl9pPr>
          </a:lstStyle>
          <a:p>
            <a:endParaRPr/>
          </a:p>
        </p:txBody>
      </p:sp>
      <p:sp>
        <p:nvSpPr>
          <p:cNvPr id="14" name="Google Shape;14;p2"/>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64931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3"/>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7" name="Google Shape;17;p3"/>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 name="Google Shape;18;p3"/>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9" name="Google Shape;19;p3"/>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20" name="Google Shape;20;p3"/>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66649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614600" y="2753800"/>
            <a:ext cx="10962800" cy="1350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4200"/>
              <a:buNone/>
              <a:defRPr sz="5600"/>
            </a:lvl1pPr>
            <a:lvl2pPr lvl="1" algn="l">
              <a:lnSpc>
                <a:spcPct val="100000"/>
              </a:lnSpc>
              <a:spcBef>
                <a:spcPts val="0"/>
              </a:spcBef>
              <a:spcAft>
                <a:spcPts val="0"/>
              </a:spcAft>
              <a:buSzPts val="4200"/>
              <a:buNone/>
              <a:defRPr sz="5600"/>
            </a:lvl2pPr>
            <a:lvl3pPr lvl="2" algn="l">
              <a:lnSpc>
                <a:spcPct val="100000"/>
              </a:lnSpc>
              <a:spcBef>
                <a:spcPts val="0"/>
              </a:spcBef>
              <a:spcAft>
                <a:spcPts val="0"/>
              </a:spcAft>
              <a:buSzPts val="4200"/>
              <a:buNone/>
              <a:defRPr sz="5600"/>
            </a:lvl3pPr>
            <a:lvl4pPr lvl="3" algn="l">
              <a:lnSpc>
                <a:spcPct val="100000"/>
              </a:lnSpc>
              <a:spcBef>
                <a:spcPts val="0"/>
              </a:spcBef>
              <a:spcAft>
                <a:spcPts val="0"/>
              </a:spcAft>
              <a:buSzPts val="4200"/>
              <a:buNone/>
              <a:defRPr sz="5600"/>
            </a:lvl4pPr>
            <a:lvl5pPr lvl="4" algn="l">
              <a:lnSpc>
                <a:spcPct val="100000"/>
              </a:lnSpc>
              <a:spcBef>
                <a:spcPts val="0"/>
              </a:spcBef>
              <a:spcAft>
                <a:spcPts val="0"/>
              </a:spcAft>
              <a:buSzPts val="4200"/>
              <a:buNone/>
              <a:defRPr sz="5600"/>
            </a:lvl5pPr>
            <a:lvl6pPr lvl="5" algn="l">
              <a:lnSpc>
                <a:spcPct val="100000"/>
              </a:lnSpc>
              <a:spcBef>
                <a:spcPts val="0"/>
              </a:spcBef>
              <a:spcAft>
                <a:spcPts val="0"/>
              </a:spcAft>
              <a:buSzPts val="4200"/>
              <a:buNone/>
              <a:defRPr sz="5600"/>
            </a:lvl6pPr>
            <a:lvl7pPr lvl="6" algn="l">
              <a:lnSpc>
                <a:spcPct val="100000"/>
              </a:lnSpc>
              <a:spcBef>
                <a:spcPts val="0"/>
              </a:spcBef>
              <a:spcAft>
                <a:spcPts val="0"/>
              </a:spcAft>
              <a:buSzPts val="4200"/>
              <a:buNone/>
              <a:defRPr sz="5600"/>
            </a:lvl7pPr>
            <a:lvl8pPr lvl="7" algn="l">
              <a:lnSpc>
                <a:spcPct val="100000"/>
              </a:lnSpc>
              <a:spcBef>
                <a:spcPts val="0"/>
              </a:spcBef>
              <a:spcAft>
                <a:spcPts val="0"/>
              </a:spcAft>
              <a:buSzPts val="4200"/>
              <a:buNone/>
              <a:defRPr sz="5600"/>
            </a:lvl8pPr>
            <a:lvl9pPr lvl="8" algn="l">
              <a:lnSpc>
                <a:spcPct val="100000"/>
              </a:lnSpc>
              <a:spcBef>
                <a:spcPts val="0"/>
              </a:spcBef>
              <a:spcAft>
                <a:spcPts val="0"/>
              </a:spcAft>
              <a:buSzPts val="4200"/>
              <a:buNone/>
              <a:defRPr sz="5600"/>
            </a:lvl9pPr>
          </a:lstStyle>
          <a:p>
            <a:endParaRPr/>
          </a:p>
        </p:txBody>
      </p:sp>
      <p:sp>
        <p:nvSpPr>
          <p:cNvPr id="23" name="Google Shape;23;p4"/>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72563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53667" y="651000"/>
            <a:ext cx="8302800" cy="5454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6000"/>
              <a:buNone/>
              <a:defRPr sz="8000"/>
            </a:lvl1pPr>
            <a:lvl2pPr lvl="1" algn="l">
              <a:lnSpc>
                <a:spcPct val="100000"/>
              </a:lnSpc>
              <a:spcBef>
                <a:spcPts val="0"/>
              </a:spcBef>
              <a:spcAft>
                <a:spcPts val="0"/>
              </a:spcAft>
              <a:buSzPts val="6000"/>
              <a:buNone/>
              <a:defRPr sz="8000"/>
            </a:lvl2pPr>
            <a:lvl3pPr lvl="2" algn="l">
              <a:lnSpc>
                <a:spcPct val="100000"/>
              </a:lnSpc>
              <a:spcBef>
                <a:spcPts val="0"/>
              </a:spcBef>
              <a:spcAft>
                <a:spcPts val="0"/>
              </a:spcAft>
              <a:buSzPts val="6000"/>
              <a:buNone/>
              <a:defRPr sz="8000"/>
            </a:lvl3pPr>
            <a:lvl4pPr lvl="3" algn="l">
              <a:lnSpc>
                <a:spcPct val="100000"/>
              </a:lnSpc>
              <a:spcBef>
                <a:spcPts val="0"/>
              </a:spcBef>
              <a:spcAft>
                <a:spcPts val="0"/>
              </a:spcAft>
              <a:buSzPts val="6000"/>
              <a:buNone/>
              <a:defRPr sz="8000"/>
            </a:lvl4pPr>
            <a:lvl5pPr lvl="4" algn="l">
              <a:lnSpc>
                <a:spcPct val="100000"/>
              </a:lnSpc>
              <a:spcBef>
                <a:spcPts val="0"/>
              </a:spcBef>
              <a:spcAft>
                <a:spcPts val="0"/>
              </a:spcAft>
              <a:buSzPts val="6000"/>
              <a:buNone/>
              <a:defRPr sz="8000"/>
            </a:lvl5pPr>
            <a:lvl6pPr lvl="5" algn="l">
              <a:lnSpc>
                <a:spcPct val="100000"/>
              </a:lnSpc>
              <a:spcBef>
                <a:spcPts val="0"/>
              </a:spcBef>
              <a:spcAft>
                <a:spcPts val="0"/>
              </a:spcAft>
              <a:buSzPts val="6000"/>
              <a:buNone/>
              <a:defRPr sz="8000"/>
            </a:lvl6pPr>
            <a:lvl7pPr lvl="6" algn="l">
              <a:lnSpc>
                <a:spcPct val="100000"/>
              </a:lnSpc>
              <a:spcBef>
                <a:spcPts val="0"/>
              </a:spcBef>
              <a:spcAft>
                <a:spcPts val="0"/>
              </a:spcAft>
              <a:buSzPts val="6000"/>
              <a:buNone/>
              <a:defRPr sz="8000"/>
            </a:lvl7pPr>
            <a:lvl8pPr lvl="7" algn="l">
              <a:lnSpc>
                <a:spcPct val="100000"/>
              </a:lnSpc>
              <a:spcBef>
                <a:spcPts val="0"/>
              </a:spcBef>
              <a:spcAft>
                <a:spcPts val="0"/>
              </a:spcAft>
              <a:buSzPts val="6000"/>
              <a:buNone/>
              <a:defRPr sz="8000"/>
            </a:lvl8pPr>
            <a:lvl9pPr lvl="8" algn="l">
              <a:lnSpc>
                <a:spcPct val="100000"/>
              </a:lnSpc>
              <a:spcBef>
                <a:spcPts val="0"/>
              </a:spcBef>
              <a:spcAft>
                <a:spcPts val="0"/>
              </a:spcAft>
              <a:buSzPts val="6000"/>
              <a:buNone/>
              <a:defRPr sz="8000"/>
            </a:lvl9pPr>
          </a:lstStyle>
          <a:p>
            <a:endParaRPr/>
          </a:p>
        </p:txBody>
      </p:sp>
      <p:sp>
        <p:nvSpPr>
          <p:cNvPr id="44" name="Google Shape;44;p8"/>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09278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12192000" cy="62612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4" name="Google Shape;54;p10"/>
          <p:cNvSpPr/>
          <p:nvPr/>
        </p:nvSpPr>
        <p:spPr>
          <a:xfrm rot="10800000" flipH="1">
            <a:off x="0" y="6163633"/>
            <a:ext cx="12192000" cy="98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5" name="Google Shape;55;p10"/>
          <p:cNvSpPr txBox="1">
            <a:spLocks noGrp="1"/>
          </p:cNvSpPr>
          <p:nvPr>
            <p:ph type="body" idx="1"/>
          </p:nvPr>
        </p:nvSpPr>
        <p:spPr>
          <a:xfrm>
            <a:off x="76200" y="6262433"/>
            <a:ext cx="11176000" cy="595600"/>
          </a:xfrm>
          <a:prstGeom prst="rect">
            <a:avLst/>
          </a:prstGeom>
          <a:noFill/>
          <a:ln>
            <a:noFill/>
          </a:ln>
        </p:spPr>
        <p:txBody>
          <a:bodyPr spcFirstLastPara="1" wrap="square" lIns="91425" tIns="91425" rIns="91425" bIns="91425" anchor="ctr" anchorCtr="0"/>
          <a:lstStyle>
            <a:lvl1pPr marL="609585" lvl="0" indent="-304792" algn="l">
              <a:lnSpc>
                <a:spcPct val="100000"/>
              </a:lnSpc>
              <a:spcBef>
                <a:spcPts val="0"/>
              </a:spcBef>
              <a:spcAft>
                <a:spcPts val="0"/>
              </a:spcAft>
              <a:buClr>
                <a:schemeClr val="lt1"/>
              </a:buClr>
              <a:buSzPts val="1200"/>
              <a:buNone/>
              <a:defRPr sz="1600">
                <a:solidFill>
                  <a:schemeClr val="lt1"/>
                </a:solidFill>
              </a:defRPr>
            </a:lvl1pPr>
          </a:lstStyle>
          <a:p>
            <a:endParaRPr/>
          </a:p>
        </p:txBody>
      </p:sp>
      <p:sp>
        <p:nvSpPr>
          <p:cNvPr id="56" name="Google Shape;56;p10"/>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30778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634000" y="1678033"/>
            <a:ext cx="10962800" cy="2618000"/>
          </a:xfrm>
          <a:prstGeom prst="rect">
            <a:avLst/>
          </a:prstGeom>
          <a:noFill/>
          <a:ln>
            <a:noFill/>
          </a:ln>
        </p:spPr>
        <p:txBody>
          <a:bodyPr spcFirstLastPara="1" wrap="square" lIns="91425" tIns="91425" rIns="91425" bIns="91425" anchor="b" anchorCtr="0"/>
          <a:lstStyle>
            <a:lvl1pPr lvl="0" algn="ctr">
              <a:lnSpc>
                <a:spcPct val="100000"/>
              </a:lnSpc>
              <a:spcBef>
                <a:spcPts val="0"/>
              </a:spcBef>
              <a:spcAft>
                <a:spcPts val="0"/>
              </a:spcAft>
              <a:buClr>
                <a:schemeClr val="dk2"/>
              </a:buClr>
              <a:buSzPts val="12000"/>
              <a:buNone/>
              <a:defRPr sz="16000">
                <a:solidFill>
                  <a:schemeClr val="dk2"/>
                </a:solidFill>
              </a:defRPr>
            </a:lvl1pPr>
            <a:lvl2pPr lvl="1" algn="ctr">
              <a:lnSpc>
                <a:spcPct val="100000"/>
              </a:lnSpc>
              <a:spcBef>
                <a:spcPts val="0"/>
              </a:spcBef>
              <a:spcAft>
                <a:spcPts val="0"/>
              </a:spcAft>
              <a:buClr>
                <a:schemeClr val="dk2"/>
              </a:buClr>
              <a:buSzPts val="12000"/>
              <a:buNone/>
              <a:defRPr sz="16000">
                <a:solidFill>
                  <a:schemeClr val="dk2"/>
                </a:solidFill>
              </a:defRPr>
            </a:lvl2pPr>
            <a:lvl3pPr lvl="2" algn="ctr">
              <a:lnSpc>
                <a:spcPct val="100000"/>
              </a:lnSpc>
              <a:spcBef>
                <a:spcPts val="0"/>
              </a:spcBef>
              <a:spcAft>
                <a:spcPts val="0"/>
              </a:spcAft>
              <a:buClr>
                <a:schemeClr val="dk2"/>
              </a:buClr>
              <a:buSzPts val="12000"/>
              <a:buNone/>
              <a:defRPr sz="16000">
                <a:solidFill>
                  <a:schemeClr val="dk2"/>
                </a:solidFill>
              </a:defRPr>
            </a:lvl3pPr>
            <a:lvl4pPr lvl="3" algn="ctr">
              <a:lnSpc>
                <a:spcPct val="100000"/>
              </a:lnSpc>
              <a:spcBef>
                <a:spcPts val="0"/>
              </a:spcBef>
              <a:spcAft>
                <a:spcPts val="0"/>
              </a:spcAft>
              <a:buClr>
                <a:schemeClr val="dk2"/>
              </a:buClr>
              <a:buSzPts val="12000"/>
              <a:buNone/>
              <a:defRPr sz="16000">
                <a:solidFill>
                  <a:schemeClr val="dk2"/>
                </a:solidFill>
              </a:defRPr>
            </a:lvl4pPr>
            <a:lvl5pPr lvl="4" algn="ctr">
              <a:lnSpc>
                <a:spcPct val="100000"/>
              </a:lnSpc>
              <a:spcBef>
                <a:spcPts val="0"/>
              </a:spcBef>
              <a:spcAft>
                <a:spcPts val="0"/>
              </a:spcAft>
              <a:buClr>
                <a:schemeClr val="dk2"/>
              </a:buClr>
              <a:buSzPts val="12000"/>
              <a:buNone/>
              <a:defRPr sz="16000">
                <a:solidFill>
                  <a:schemeClr val="dk2"/>
                </a:solidFill>
              </a:defRPr>
            </a:lvl5pPr>
            <a:lvl6pPr lvl="5" algn="ctr">
              <a:lnSpc>
                <a:spcPct val="100000"/>
              </a:lnSpc>
              <a:spcBef>
                <a:spcPts val="0"/>
              </a:spcBef>
              <a:spcAft>
                <a:spcPts val="0"/>
              </a:spcAft>
              <a:buClr>
                <a:schemeClr val="dk2"/>
              </a:buClr>
              <a:buSzPts val="12000"/>
              <a:buNone/>
              <a:defRPr sz="16000">
                <a:solidFill>
                  <a:schemeClr val="dk2"/>
                </a:solidFill>
              </a:defRPr>
            </a:lvl6pPr>
            <a:lvl7pPr lvl="6" algn="ctr">
              <a:lnSpc>
                <a:spcPct val="100000"/>
              </a:lnSpc>
              <a:spcBef>
                <a:spcPts val="0"/>
              </a:spcBef>
              <a:spcAft>
                <a:spcPts val="0"/>
              </a:spcAft>
              <a:buClr>
                <a:schemeClr val="dk2"/>
              </a:buClr>
              <a:buSzPts val="12000"/>
              <a:buNone/>
              <a:defRPr sz="16000">
                <a:solidFill>
                  <a:schemeClr val="dk2"/>
                </a:solidFill>
              </a:defRPr>
            </a:lvl7pPr>
            <a:lvl8pPr lvl="7" algn="ctr">
              <a:lnSpc>
                <a:spcPct val="100000"/>
              </a:lnSpc>
              <a:spcBef>
                <a:spcPts val="0"/>
              </a:spcBef>
              <a:spcAft>
                <a:spcPts val="0"/>
              </a:spcAft>
              <a:buClr>
                <a:schemeClr val="dk2"/>
              </a:buClr>
              <a:buSzPts val="12000"/>
              <a:buNone/>
              <a:defRPr sz="16000">
                <a:solidFill>
                  <a:schemeClr val="dk2"/>
                </a:solidFill>
              </a:defRPr>
            </a:lvl8pPr>
            <a:lvl9pPr lvl="8" algn="ctr">
              <a:lnSpc>
                <a:spcPct val="100000"/>
              </a:lnSpc>
              <a:spcBef>
                <a:spcPts val="0"/>
              </a:spcBef>
              <a:spcAft>
                <a:spcPts val="0"/>
              </a:spcAft>
              <a:buClr>
                <a:schemeClr val="dk2"/>
              </a:buClr>
              <a:buSzPts val="12000"/>
              <a:buNone/>
              <a:defRPr sz="16000">
                <a:solidFill>
                  <a:schemeClr val="dk2"/>
                </a:solidFill>
              </a:defRPr>
            </a:lvl9pPr>
          </a:lstStyle>
          <a:p>
            <a:r>
              <a:t>xx%</a:t>
            </a:r>
          </a:p>
        </p:txBody>
      </p:sp>
      <p:sp>
        <p:nvSpPr>
          <p:cNvPr id="59" name="Google Shape;59;p11"/>
          <p:cNvSpPr txBox="1">
            <a:spLocks noGrp="1"/>
          </p:cNvSpPr>
          <p:nvPr>
            <p:ph type="body" idx="1"/>
          </p:nvPr>
        </p:nvSpPr>
        <p:spPr>
          <a:xfrm>
            <a:off x="634000" y="4406167"/>
            <a:ext cx="10962800" cy="1734400"/>
          </a:xfrm>
          <a:prstGeom prst="rect">
            <a:avLst/>
          </a:prstGeom>
          <a:noFill/>
          <a:ln>
            <a:noFill/>
          </a:ln>
        </p:spPr>
        <p:txBody>
          <a:bodyPr spcFirstLastPara="1" wrap="square" lIns="91425" tIns="91425" rIns="91425" bIns="91425" anchor="t" anchorCtr="0"/>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60" name="Google Shape;60;p1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30442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flipH="1">
            <a:off x="10995200" y="5661233"/>
            <a:ext cx="1196800" cy="1196800"/>
          </a:xfrm>
          <a:prstGeom prst="rtTriangl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 name="Google Shape;11;p2"/>
          <p:cNvSpPr/>
          <p:nvPr/>
        </p:nvSpPr>
        <p:spPr>
          <a:xfrm flipH="1">
            <a:off x="10995200" y="5661167"/>
            <a:ext cx="1196800" cy="1196800"/>
          </a:xfrm>
          <a:prstGeom prst="round1Rect">
            <a:avLst>
              <a:gd name="adj" fmla="val 16667"/>
            </a:avLst>
          </a:prstGeom>
          <a:solidFill>
            <a:schemeClr val="lt1">
              <a:alpha val="67843"/>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520700" y="2425700"/>
            <a:ext cx="10962800" cy="12448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3" name="Google Shape;13;p2"/>
          <p:cNvSpPr txBox="1">
            <a:spLocks noGrp="1"/>
          </p:cNvSpPr>
          <p:nvPr>
            <p:ph type="subTitle" idx="1"/>
          </p:nvPr>
        </p:nvSpPr>
        <p:spPr>
          <a:xfrm>
            <a:off x="520700" y="3718840"/>
            <a:ext cx="10962800" cy="577200"/>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2400">
                <a:solidFill>
                  <a:schemeClr val="lt1"/>
                </a:solidFill>
              </a:defRPr>
            </a:lvl2pPr>
            <a:lvl3pPr lvl="2" algn="l">
              <a:lnSpc>
                <a:spcPct val="100000"/>
              </a:lnSpc>
              <a:spcBef>
                <a:spcPts val="0"/>
              </a:spcBef>
              <a:spcAft>
                <a:spcPts val="0"/>
              </a:spcAft>
              <a:buClr>
                <a:schemeClr val="lt1"/>
              </a:buClr>
              <a:buSzPts val="1800"/>
              <a:buNone/>
              <a:defRPr sz="2400">
                <a:solidFill>
                  <a:schemeClr val="lt1"/>
                </a:solidFill>
              </a:defRPr>
            </a:lvl3pPr>
            <a:lvl4pPr lvl="3" algn="l">
              <a:lnSpc>
                <a:spcPct val="100000"/>
              </a:lnSpc>
              <a:spcBef>
                <a:spcPts val="0"/>
              </a:spcBef>
              <a:spcAft>
                <a:spcPts val="0"/>
              </a:spcAft>
              <a:buClr>
                <a:schemeClr val="lt1"/>
              </a:buClr>
              <a:buSzPts val="1800"/>
              <a:buNone/>
              <a:defRPr sz="2400">
                <a:solidFill>
                  <a:schemeClr val="lt1"/>
                </a:solidFill>
              </a:defRPr>
            </a:lvl4pPr>
            <a:lvl5pPr lvl="4" algn="l">
              <a:lnSpc>
                <a:spcPct val="100000"/>
              </a:lnSpc>
              <a:spcBef>
                <a:spcPts val="0"/>
              </a:spcBef>
              <a:spcAft>
                <a:spcPts val="0"/>
              </a:spcAft>
              <a:buClr>
                <a:schemeClr val="lt1"/>
              </a:buClr>
              <a:buSzPts val="1800"/>
              <a:buNone/>
              <a:defRPr sz="2400">
                <a:solidFill>
                  <a:schemeClr val="lt1"/>
                </a:solidFill>
              </a:defRPr>
            </a:lvl5pPr>
            <a:lvl6pPr lvl="5" algn="l">
              <a:lnSpc>
                <a:spcPct val="100000"/>
              </a:lnSpc>
              <a:spcBef>
                <a:spcPts val="0"/>
              </a:spcBef>
              <a:spcAft>
                <a:spcPts val="0"/>
              </a:spcAft>
              <a:buClr>
                <a:schemeClr val="lt1"/>
              </a:buClr>
              <a:buSzPts val="1800"/>
              <a:buNone/>
              <a:defRPr sz="2400">
                <a:solidFill>
                  <a:schemeClr val="lt1"/>
                </a:solidFill>
              </a:defRPr>
            </a:lvl6pPr>
            <a:lvl7pPr lvl="6" algn="l">
              <a:lnSpc>
                <a:spcPct val="100000"/>
              </a:lnSpc>
              <a:spcBef>
                <a:spcPts val="0"/>
              </a:spcBef>
              <a:spcAft>
                <a:spcPts val="0"/>
              </a:spcAft>
              <a:buClr>
                <a:schemeClr val="lt1"/>
              </a:buClr>
              <a:buSzPts val="1800"/>
              <a:buNone/>
              <a:defRPr sz="2400">
                <a:solidFill>
                  <a:schemeClr val="lt1"/>
                </a:solidFill>
              </a:defRPr>
            </a:lvl7pPr>
            <a:lvl8pPr lvl="7" algn="l">
              <a:lnSpc>
                <a:spcPct val="100000"/>
              </a:lnSpc>
              <a:spcBef>
                <a:spcPts val="0"/>
              </a:spcBef>
              <a:spcAft>
                <a:spcPts val="0"/>
              </a:spcAft>
              <a:buClr>
                <a:schemeClr val="lt1"/>
              </a:buClr>
              <a:buSzPts val="1800"/>
              <a:buNone/>
              <a:defRPr sz="2400">
                <a:solidFill>
                  <a:schemeClr val="lt1"/>
                </a:solidFill>
              </a:defRPr>
            </a:lvl8pPr>
            <a:lvl9pPr lvl="8" algn="l">
              <a:lnSpc>
                <a:spcPct val="100000"/>
              </a:lnSpc>
              <a:spcBef>
                <a:spcPts val="0"/>
              </a:spcBef>
              <a:spcAft>
                <a:spcPts val="0"/>
              </a:spcAft>
              <a:buClr>
                <a:schemeClr val="lt1"/>
              </a:buClr>
              <a:buSzPts val="1800"/>
              <a:buNone/>
              <a:defRPr sz="2400">
                <a:solidFill>
                  <a:schemeClr val="lt1"/>
                </a:solidFill>
              </a:defRPr>
            </a:lvl9pPr>
          </a:lstStyle>
          <a:p>
            <a:endParaRPr/>
          </a:p>
        </p:txBody>
      </p:sp>
      <p:sp>
        <p:nvSpPr>
          <p:cNvPr id="14" name="Google Shape;14;p2"/>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12390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3"/>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7" name="Google Shape;17;p3"/>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 name="Google Shape;18;p3"/>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9" name="Google Shape;19;p3"/>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20" name="Google Shape;20;p3"/>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2306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614600" y="2753800"/>
            <a:ext cx="10962800" cy="1350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4200"/>
              <a:buNone/>
              <a:defRPr sz="5600"/>
            </a:lvl1pPr>
            <a:lvl2pPr lvl="1" algn="l">
              <a:lnSpc>
                <a:spcPct val="100000"/>
              </a:lnSpc>
              <a:spcBef>
                <a:spcPts val="0"/>
              </a:spcBef>
              <a:spcAft>
                <a:spcPts val="0"/>
              </a:spcAft>
              <a:buSzPts val="4200"/>
              <a:buNone/>
              <a:defRPr sz="5600"/>
            </a:lvl2pPr>
            <a:lvl3pPr lvl="2" algn="l">
              <a:lnSpc>
                <a:spcPct val="100000"/>
              </a:lnSpc>
              <a:spcBef>
                <a:spcPts val="0"/>
              </a:spcBef>
              <a:spcAft>
                <a:spcPts val="0"/>
              </a:spcAft>
              <a:buSzPts val="4200"/>
              <a:buNone/>
              <a:defRPr sz="5600"/>
            </a:lvl3pPr>
            <a:lvl4pPr lvl="3" algn="l">
              <a:lnSpc>
                <a:spcPct val="100000"/>
              </a:lnSpc>
              <a:spcBef>
                <a:spcPts val="0"/>
              </a:spcBef>
              <a:spcAft>
                <a:spcPts val="0"/>
              </a:spcAft>
              <a:buSzPts val="4200"/>
              <a:buNone/>
              <a:defRPr sz="5600"/>
            </a:lvl4pPr>
            <a:lvl5pPr lvl="4" algn="l">
              <a:lnSpc>
                <a:spcPct val="100000"/>
              </a:lnSpc>
              <a:spcBef>
                <a:spcPts val="0"/>
              </a:spcBef>
              <a:spcAft>
                <a:spcPts val="0"/>
              </a:spcAft>
              <a:buSzPts val="4200"/>
              <a:buNone/>
              <a:defRPr sz="5600"/>
            </a:lvl5pPr>
            <a:lvl6pPr lvl="5" algn="l">
              <a:lnSpc>
                <a:spcPct val="100000"/>
              </a:lnSpc>
              <a:spcBef>
                <a:spcPts val="0"/>
              </a:spcBef>
              <a:spcAft>
                <a:spcPts val="0"/>
              </a:spcAft>
              <a:buSzPts val="4200"/>
              <a:buNone/>
              <a:defRPr sz="5600"/>
            </a:lvl6pPr>
            <a:lvl7pPr lvl="6" algn="l">
              <a:lnSpc>
                <a:spcPct val="100000"/>
              </a:lnSpc>
              <a:spcBef>
                <a:spcPts val="0"/>
              </a:spcBef>
              <a:spcAft>
                <a:spcPts val="0"/>
              </a:spcAft>
              <a:buSzPts val="4200"/>
              <a:buNone/>
              <a:defRPr sz="5600"/>
            </a:lvl7pPr>
            <a:lvl8pPr lvl="7" algn="l">
              <a:lnSpc>
                <a:spcPct val="100000"/>
              </a:lnSpc>
              <a:spcBef>
                <a:spcPts val="0"/>
              </a:spcBef>
              <a:spcAft>
                <a:spcPts val="0"/>
              </a:spcAft>
              <a:buSzPts val="4200"/>
              <a:buNone/>
              <a:defRPr sz="5600"/>
            </a:lvl8pPr>
            <a:lvl9pPr lvl="8" algn="l">
              <a:lnSpc>
                <a:spcPct val="100000"/>
              </a:lnSpc>
              <a:spcBef>
                <a:spcPts val="0"/>
              </a:spcBef>
              <a:spcAft>
                <a:spcPts val="0"/>
              </a:spcAft>
              <a:buSzPts val="4200"/>
              <a:buNone/>
              <a:defRPr sz="5600"/>
            </a:lvl9pPr>
          </a:lstStyle>
          <a:p>
            <a:endParaRPr/>
          </a:p>
        </p:txBody>
      </p:sp>
      <p:sp>
        <p:nvSpPr>
          <p:cNvPr id="23" name="Google Shape;23;p4"/>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61273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26" name="Google Shape;26;p5"/>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27" name="Google Shape;27;p5"/>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629200" y="2558767"/>
            <a:ext cx="5333200" cy="3613600"/>
          </a:xfrm>
          <a:prstGeom prst="rect">
            <a:avLst/>
          </a:prstGeom>
          <a:noFill/>
          <a:ln>
            <a:noFill/>
          </a:ln>
        </p:spPr>
        <p:txBody>
          <a:bodyPr spcFirstLastPara="1" wrap="square" lIns="91425" tIns="91425" rIns="91425" bIns="91425" anchor="t" anchorCtr="0"/>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29" name="Google Shape;29;p5"/>
          <p:cNvSpPr txBox="1">
            <a:spLocks noGrp="1"/>
          </p:cNvSpPr>
          <p:nvPr>
            <p:ph type="body" idx="2"/>
          </p:nvPr>
        </p:nvSpPr>
        <p:spPr>
          <a:xfrm>
            <a:off x="6259000" y="2558767"/>
            <a:ext cx="5333200" cy="3613600"/>
          </a:xfrm>
          <a:prstGeom prst="rect">
            <a:avLst/>
          </a:prstGeom>
          <a:noFill/>
          <a:ln>
            <a:noFill/>
          </a:ln>
        </p:spPr>
        <p:txBody>
          <a:bodyPr spcFirstLastPara="1" wrap="square" lIns="91425" tIns="91425" rIns="91425" bIns="91425" anchor="t" anchorCtr="0"/>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30" name="Google Shape;30;p5"/>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2749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
        <p:cNvGrpSpPr/>
        <p:nvPr/>
      </p:nvGrpSpPr>
      <p:grpSpPr>
        <a:xfrm>
          <a:off x="0" y="0"/>
          <a:ext cx="0" cy="0"/>
          <a:chOff x="0" y="0"/>
          <a:chExt cx="0" cy="0"/>
        </a:xfrm>
      </p:grpSpPr>
      <p:sp>
        <p:nvSpPr>
          <p:cNvPr id="37" name="Google Shape;37;p7"/>
          <p:cNvSpPr txBox="1"/>
          <p:nvPr/>
        </p:nvSpPr>
        <p:spPr>
          <a:xfrm rot="10800000" flipH="1">
            <a:off x="4368800" y="33"/>
            <a:ext cx="7823200" cy="6858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8" name="Google Shape;38;p7"/>
          <p:cNvSpPr/>
          <p:nvPr/>
        </p:nvSpPr>
        <p:spPr>
          <a:xfrm rot="-5400000">
            <a:off x="1012200" y="3356600"/>
            <a:ext cx="6858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9" name="Google Shape;39;p7"/>
          <p:cNvSpPr txBox="1">
            <a:spLocks noGrp="1"/>
          </p:cNvSpPr>
          <p:nvPr>
            <p:ph type="title"/>
          </p:nvPr>
        </p:nvSpPr>
        <p:spPr>
          <a:xfrm>
            <a:off x="301437" y="477067"/>
            <a:ext cx="3744000" cy="12712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40" name="Google Shape;40;p7"/>
          <p:cNvSpPr txBox="1">
            <a:spLocks noGrp="1"/>
          </p:cNvSpPr>
          <p:nvPr>
            <p:ph type="body" idx="1"/>
          </p:nvPr>
        </p:nvSpPr>
        <p:spPr>
          <a:xfrm>
            <a:off x="301433" y="1954400"/>
            <a:ext cx="3744000" cy="4218000"/>
          </a:xfrm>
          <a:prstGeom prst="rect">
            <a:avLst/>
          </a:prstGeom>
          <a:noFill/>
          <a:ln>
            <a:noFill/>
          </a:ln>
        </p:spPr>
        <p:txBody>
          <a:bodyPr spcFirstLastPara="1" wrap="square" lIns="91425" tIns="91425" rIns="91425" bIns="91425" anchor="t" anchorCtr="0"/>
          <a:lstStyle>
            <a:lvl1pPr marL="609585" lvl="0" indent="-406390" algn="l">
              <a:lnSpc>
                <a:spcPct val="115000"/>
              </a:lnSpc>
              <a:spcBef>
                <a:spcPts val="0"/>
              </a:spcBef>
              <a:spcAft>
                <a:spcPts val="0"/>
              </a:spcAft>
              <a:buClr>
                <a:schemeClr val="lt1"/>
              </a:buClr>
              <a:buSzPts val="1200"/>
              <a:buChar char="●"/>
              <a:defRPr sz="1600">
                <a:solidFill>
                  <a:schemeClr val="lt1"/>
                </a:solidFill>
              </a:defRPr>
            </a:lvl1pPr>
            <a:lvl2pPr marL="1219170" lvl="1" indent="-406390" algn="l">
              <a:lnSpc>
                <a:spcPct val="115000"/>
              </a:lnSpc>
              <a:spcBef>
                <a:spcPts val="2133"/>
              </a:spcBef>
              <a:spcAft>
                <a:spcPts val="0"/>
              </a:spcAft>
              <a:buClr>
                <a:schemeClr val="lt1"/>
              </a:buClr>
              <a:buSzPts val="1200"/>
              <a:buChar char="○"/>
              <a:defRPr sz="1600">
                <a:solidFill>
                  <a:schemeClr val="lt1"/>
                </a:solidFill>
              </a:defRPr>
            </a:lvl2pPr>
            <a:lvl3pPr marL="1828754" lvl="2" indent="-406390" algn="l">
              <a:lnSpc>
                <a:spcPct val="115000"/>
              </a:lnSpc>
              <a:spcBef>
                <a:spcPts val="2133"/>
              </a:spcBef>
              <a:spcAft>
                <a:spcPts val="0"/>
              </a:spcAft>
              <a:buClr>
                <a:schemeClr val="lt1"/>
              </a:buClr>
              <a:buSzPts val="1200"/>
              <a:buChar char="■"/>
              <a:defRPr sz="1600">
                <a:solidFill>
                  <a:schemeClr val="lt1"/>
                </a:solidFill>
              </a:defRPr>
            </a:lvl3pPr>
            <a:lvl4pPr marL="2438339" lvl="3" indent="-406390" algn="l">
              <a:lnSpc>
                <a:spcPct val="115000"/>
              </a:lnSpc>
              <a:spcBef>
                <a:spcPts val="2133"/>
              </a:spcBef>
              <a:spcAft>
                <a:spcPts val="0"/>
              </a:spcAft>
              <a:buClr>
                <a:schemeClr val="lt1"/>
              </a:buClr>
              <a:buSzPts val="1200"/>
              <a:buChar char="●"/>
              <a:defRPr sz="1600">
                <a:solidFill>
                  <a:schemeClr val="lt1"/>
                </a:solidFill>
              </a:defRPr>
            </a:lvl4pPr>
            <a:lvl5pPr marL="3047924" lvl="4" indent="-406390" algn="l">
              <a:lnSpc>
                <a:spcPct val="115000"/>
              </a:lnSpc>
              <a:spcBef>
                <a:spcPts val="2133"/>
              </a:spcBef>
              <a:spcAft>
                <a:spcPts val="0"/>
              </a:spcAft>
              <a:buClr>
                <a:schemeClr val="lt1"/>
              </a:buClr>
              <a:buSzPts val="1200"/>
              <a:buChar char="○"/>
              <a:defRPr sz="1600">
                <a:solidFill>
                  <a:schemeClr val="lt1"/>
                </a:solidFill>
              </a:defRPr>
            </a:lvl5pPr>
            <a:lvl6pPr marL="3657509" lvl="5" indent="-406390" algn="l">
              <a:lnSpc>
                <a:spcPct val="115000"/>
              </a:lnSpc>
              <a:spcBef>
                <a:spcPts val="2133"/>
              </a:spcBef>
              <a:spcAft>
                <a:spcPts val="0"/>
              </a:spcAft>
              <a:buClr>
                <a:schemeClr val="lt1"/>
              </a:buClr>
              <a:buSzPts val="1200"/>
              <a:buChar char="■"/>
              <a:defRPr sz="1600">
                <a:solidFill>
                  <a:schemeClr val="lt1"/>
                </a:solidFill>
              </a:defRPr>
            </a:lvl6pPr>
            <a:lvl7pPr marL="4267093" lvl="6" indent="-406390" algn="l">
              <a:lnSpc>
                <a:spcPct val="115000"/>
              </a:lnSpc>
              <a:spcBef>
                <a:spcPts val="2133"/>
              </a:spcBef>
              <a:spcAft>
                <a:spcPts val="0"/>
              </a:spcAft>
              <a:buClr>
                <a:schemeClr val="lt1"/>
              </a:buClr>
              <a:buSzPts val="1200"/>
              <a:buChar char="●"/>
              <a:defRPr sz="1600">
                <a:solidFill>
                  <a:schemeClr val="lt1"/>
                </a:solidFill>
              </a:defRPr>
            </a:lvl7pPr>
            <a:lvl8pPr marL="4876678" lvl="7" indent="-406390" algn="l">
              <a:lnSpc>
                <a:spcPct val="115000"/>
              </a:lnSpc>
              <a:spcBef>
                <a:spcPts val="2133"/>
              </a:spcBef>
              <a:spcAft>
                <a:spcPts val="0"/>
              </a:spcAft>
              <a:buClr>
                <a:schemeClr val="lt1"/>
              </a:buClr>
              <a:buSzPts val="1200"/>
              <a:buChar char="○"/>
              <a:defRPr sz="1600">
                <a:solidFill>
                  <a:schemeClr val="lt1"/>
                </a:solidFill>
              </a:defRPr>
            </a:lvl8pPr>
            <a:lvl9pPr marL="5486263" lvl="8" indent="-406390" algn="l">
              <a:lnSpc>
                <a:spcPct val="115000"/>
              </a:lnSpc>
              <a:spcBef>
                <a:spcPts val="2133"/>
              </a:spcBef>
              <a:spcAft>
                <a:spcPts val="2133"/>
              </a:spcAft>
              <a:buClr>
                <a:schemeClr val="lt1"/>
              </a:buClr>
              <a:buSzPts val="1200"/>
              <a:buChar char="■"/>
              <a:defRPr sz="1600">
                <a:solidFill>
                  <a:schemeClr val="lt1"/>
                </a:solidFill>
              </a:defRPr>
            </a:lvl9pPr>
          </a:lstStyle>
          <a:p>
            <a:endParaRPr/>
          </a:p>
        </p:txBody>
      </p:sp>
      <p:sp>
        <p:nvSpPr>
          <p:cNvPr id="41" name="Google Shape;41;p7"/>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2122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53667" y="651000"/>
            <a:ext cx="8302800" cy="5454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6000"/>
              <a:buNone/>
              <a:defRPr sz="8000"/>
            </a:lvl1pPr>
            <a:lvl2pPr lvl="1" algn="l">
              <a:lnSpc>
                <a:spcPct val="100000"/>
              </a:lnSpc>
              <a:spcBef>
                <a:spcPts val="0"/>
              </a:spcBef>
              <a:spcAft>
                <a:spcPts val="0"/>
              </a:spcAft>
              <a:buSzPts val="6000"/>
              <a:buNone/>
              <a:defRPr sz="8000"/>
            </a:lvl2pPr>
            <a:lvl3pPr lvl="2" algn="l">
              <a:lnSpc>
                <a:spcPct val="100000"/>
              </a:lnSpc>
              <a:spcBef>
                <a:spcPts val="0"/>
              </a:spcBef>
              <a:spcAft>
                <a:spcPts val="0"/>
              </a:spcAft>
              <a:buSzPts val="6000"/>
              <a:buNone/>
              <a:defRPr sz="8000"/>
            </a:lvl3pPr>
            <a:lvl4pPr lvl="3" algn="l">
              <a:lnSpc>
                <a:spcPct val="100000"/>
              </a:lnSpc>
              <a:spcBef>
                <a:spcPts val="0"/>
              </a:spcBef>
              <a:spcAft>
                <a:spcPts val="0"/>
              </a:spcAft>
              <a:buSzPts val="6000"/>
              <a:buNone/>
              <a:defRPr sz="8000"/>
            </a:lvl4pPr>
            <a:lvl5pPr lvl="4" algn="l">
              <a:lnSpc>
                <a:spcPct val="100000"/>
              </a:lnSpc>
              <a:spcBef>
                <a:spcPts val="0"/>
              </a:spcBef>
              <a:spcAft>
                <a:spcPts val="0"/>
              </a:spcAft>
              <a:buSzPts val="6000"/>
              <a:buNone/>
              <a:defRPr sz="8000"/>
            </a:lvl5pPr>
            <a:lvl6pPr lvl="5" algn="l">
              <a:lnSpc>
                <a:spcPct val="100000"/>
              </a:lnSpc>
              <a:spcBef>
                <a:spcPts val="0"/>
              </a:spcBef>
              <a:spcAft>
                <a:spcPts val="0"/>
              </a:spcAft>
              <a:buSzPts val="6000"/>
              <a:buNone/>
              <a:defRPr sz="8000"/>
            </a:lvl6pPr>
            <a:lvl7pPr lvl="6" algn="l">
              <a:lnSpc>
                <a:spcPct val="100000"/>
              </a:lnSpc>
              <a:spcBef>
                <a:spcPts val="0"/>
              </a:spcBef>
              <a:spcAft>
                <a:spcPts val="0"/>
              </a:spcAft>
              <a:buSzPts val="6000"/>
              <a:buNone/>
              <a:defRPr sz="8000"/>
            </a:lvl7pPr>
            <a:lvl8pPr lvl="7" algn="l">
              <a:lnSpc>
                <a:spcPct val="100000"/>
              </a:lnSpc>
              <a:spcBef>
                <a:spcPts val="0"/>
              </a:spcBef>
              <a:spcAft>
                <a:spcPts val="0"/>
              </a:spcAft>
              <a:buSzPts val="6000"/>
              <a:buNone/>
              <a:defRPr sz="8000"/>
            </a:lvl8pPr>
            <a:lvl9pPr lvl="8" algn="l">
              <a:lnSpc>
                <a:spcPct val="100000"/>
              </a:lnSpc>
              <a:spcBef>
                <a:spcPts val="0"/>
              </a:spcBef>
              <a:spcAft>
                <a:spcPts val="0"/>
              </a:spcAft>
              <a:buSzPts val="6000"/>
              <a:buNone/>
              <a:defRPr sz="8000"/>
            </a:lvl9pPr>
          </a:lstStyle>
          <a:p>
            <a:endParaRPr/>
          </a:p>
        </p:txBody>
      </p:sp>
      <p:sp>
        <p:nvSpPr>
          <p:cNvPr id="44" name="Google Shape;44;p8"/>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3814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6" name="Google Shape;46;p9"/>
          <p:cNvSpPr/>
          <p:nvPr/>
        </p:nvSpPr>
        <p:spPr>
          <a:xfrm flipH="1">
            <a:off x="0" y="0"/>
            <a:ext cx="6096000" cy="6858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7" name="Google Shape;47;p9"/>
          <p:cNvSpPr/>
          <p:nvPr/>
        </p:nvSpPr>
        <p:spPr>
          <a:xfrm rot="5400000">
            <a:off x="2595233" y="3357000"/>
            <a:ext cx="68572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8" name="Google Shape;48;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lstStyle>
            <a:lvl1pPr lvl="0" algn="ctr">
              <a:lnSpc>
                <a:spcPct val="100000"/>
              </a:lnSpc>
              <a:spcBef>
                <a:spcPts val="0"/>
              </a:spcBef>
              <a:spcAft>
                <a:spcPts val="0"/>
              </a:spcAft>
              <a:buClr>
                <a:schemeClr val="dk2"/>
              </a:buClr>
              <a:buSzPts val="4200"/>
              <a:buNone/>
              <a:defRPr sz="5600">
                <a:solidFill>
                  <a:schemeClr val="dk2"/>
                </a:solidFill>
              </a:defRPr>
            </a:lvl1pPr>
            <a:lvl2pPr lvl="1" algn="ctr">
              <a:lnSpc>
                <a:spcPct val="100000"/>
              </a:lnSpc>
              <a:spcBef>
                <a:spcPts val="0"/>
              </a:spcBef>
              <a:spcAft>
                <a:spcPts val="0"/>
              </a:spcAft>
              <a:buClr>
                <a:schemeClr val="dk2"/>
              </a:buClr>
              <a:buSzPts val="4200"/>
              <a:buNone/>
              <a:defRPr sz="5600">
                <a:solidFill>
                  <a:schemeClr val="dk2"/>
                </a:solidFill>
              </a:defRPr>
            </a:lvl2pPr>
            <a:lvl3pPr lvl="2" algn="ctr">
              <a:lnSpc>
                <a:spcPct val="100000"/>
              </a:lnSpc>
              <a:spcBef>
                <a:spcPts val="0"/>
              </a:spcBef>
              <a:spcAft>
                <a:spcPts val="0"/>
              </a:spcAft>
              <a:buClr>
                <a:schemeClr val="dk2"/>
              </a:buClr>
              <a:buSzPts val="4200"/>
              <a:buNone/>
              <a:defRPr sz="5600">
                <a:solidFill>
                  <a:schemeClr val="dk2"/>
                </a:solidFill>
              </a:defRPr>
            </a:lvl3pPr>
            <a:lvl4pPr lvl="3" algn="ctr">
              <a:lnSpc>
                <a:spcPct val="100000"/>
              </a:lnSpc>
              <a:spcBef>
                <a:spcPts val="0"/>
              </a:spcBef>
              <a:spcAft>
                <a:spcPts val="0"/>
              </a:spcAft>
              <a:buClr>
                <a:schemeClr val="dk2"/>
              </a:buClr>
              <a:buSzPts val="4200"/>
              <a:buNone/>
              <a:defRPr sz="5600">
                <a:solidFill>
                  <a:schemeClr val="dk2"/>
                </a:solidFill>
              </a:defRPr>
            </a:lvl4pPr>
            <a:lvl5pPr lvl="4" algn="ctr">
              <a:lnSpc>
                <a:spcPct val="100000"/>
              </a:lnSpc>
              <a:spcBef>
                <a:spcPts val="0"/>
              </a:spcBef>
              <a:spcAft>
                <a:spcPts val="0"/>
              </a:spcAft>
              <a:buClr>
                <a:schemeClr val="dk2"/>
              </a:buClr>
              <a:buSzPts val="4200"/>
              <a:buNone/>
              <a:defRPr sz="5600">
                <a:solidFill>
                  <a:schemeClr val="dk2"/>
                </a:solidFill>
              </a:defRPr>
            </a:lvl5pPr>
            <a:lvl6pPr lvl="5" algn="ctr">
              <a:lnSpc>
                <a:spcPct val="100000"/>
              </a:lnSpc>
              <a:spcBef>
                <a:spcPts val="0"/>
              </a:spcBef>
              <a:spcAft>
                <a:spcPts val="0"/>
              </a:spcAft>
              <a:buClr>
                <a:schemeClr val="dk2"/>
              </a:buClr>
              <a:buSzPts val="4200"/>
              <a:buNone/>
              <a:defRPr sz="5600">
                <a:solidFill>
                  <a:schemeClr val="dk2"/>
                </a:solidFill>
              </a:defRPr>
            </a:lvl6pPr>
            <a:lvl7pPr lvl="6" algn="ctr">
              <a:lnSpc>
                <a:spcPct val="100000"/>
              </a:lnSpc>
              <a:spcBef>
                <a:spcPts val="0"/>
              </a:spcBef>
              <a:spcAft>
                <a:spcPts val="0"/>
              </a:spcAft>
              <a:buClr>
                <a:schemeClr val="dk2"/>
              </a:buClr>
              <a:buSzPts val="4200"/>
              <a:buNone/>
              <a:defRPr sz="5600">
                <a:solidFill>
                  <a:schemeClr val="dk2"/>
                </a:solidFill>
              </a:defRPr>
            </a:lvl7pPr>
            <a:lvl8pPr lvl="7" algn="ctr">
              <a:lnSpc>
                <a:spcPct val="100000"/>
              </a:lnSpc>
              <a:spcBef>
                <a:spcPts val="0"/>
              </a:spcBef>
              <a:spcAft>
                <a:spcPts val="0"/>
              </a:spcAft>
              <a:buClr>
                <a:schemeClr val="dk2"/>
              </a:buClr>
              <a:buSzPts val="4200"/>
              <a:buNone/>
              <a:defRPr sz="5600">
                <a:solidFill>
                  <a:schemeClr val="dk2"/>
                </a:solidFill>
              </a:defRPr>
            </a:lvl8pPr>
            <a:lvl9pPr lvl="8" algn="ctr">
              <a:lnSpc>
                <a:spcPct val="100000"/>
              </a:lnSpc>
              <a:spcBef>
                <a:spcPts val="0"/>
              </a:spcBef>
              <a:spcAft>
                <a:spcPts val="0"/>
              </a:spcAft>
              <a:buClr>
                <a:schemeClr val="dk2"/>
              </a:buClr>
              <a:buSzPts val="4200"/>
              <a:buNone/>
              <a:defRPr sz="5600">
                <a:solidFill>
                  <a:schemeClr val="dk2"/>
                </a:solidFill>
              </a:defRPr>
            </a:lvl9pPr>
          </a:lstStyle>
          <a:p>
            <a:endParaRPr/>
          </a:p>
        </p:txBody>
      </p:sp>
      <p:sp>
        <p:nvSpPr>
          <p:cNvPr id="49" name="Google Shape;49;p9"/>
          <p:cNvSpPr txBox="1">
            <a:spLocks noGrp="1"/>
          </p:cNvSpPr>
          <p:nvPr>
            <p:ph type="subTitle" idx="1"/>
          </p:nvPr>
        </p:nvSpPr>
        <p:spPr>
          <a:xfrm>
            <a:off x="354000" y="3705956"/>
            <a:ext cx="5393600" cy="1646800"/>
          </a:xfrm>
          <a:prstGeom prst="rect">
            <a:avLst/>
          </a:prstGeom>
          <a:noFill/>
          <a:ln>
            <a:noFill/>
          </a:ln>
        </p:spPr>
        <p:txBody>
          <a:bodyPr spcFirstLastPara="1" wrap="square" lIns="91425" tIns="91425" rIns="91425" bIns="91425" anchor="t" anchorCtr="0"/>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0" name="Google Shape;50;p9"/>
          <p:cNvSpPr txBox="1">
            <a:spLocks noGrp="1"/>
          </p:cNvSpPr>
          <p:nvPr>
            <p:ph type="body" idx="2"/>
          </p:nvPr>
        </p:nvSpPr>
        <p:spPr>
          <a:xfrm>
            <a:off x="6586000" y="965600"/>
            <a:ext cx="5116000" cy="4926800"/>
          </a:xfrm>
          <a:prstGeom prst="rect">
            <a:avLst/>
          </a:prstGeom>
          <a:noFill/>
          <a:ln>
            <a:noFill/>
          </a:ln>
        </p:spPr>
        <p:txBody>
          <a:bodyPr spcFirstLastPara="1" wrap="square" lIns="91425" tIns="91425" rIns="91425" bIns="91425" anchor="ctr" anchorCtr="0"/>
          <a:lstStyle>
            <a:lvl1pPr marL="609585" lvl="0" indent="-457189" algn="l">
              <a:lnSpc>
                <a:spcPct val="115000"/>
              </a:lnSpc>
              <a:spcBef>
                <a:spcPts val="0"/>
              </a:spcBef>
              <a:spcAft>
                <a:spcPts val="0"/>
              </a:spcAft>
              <a:buClr>
                <a:schemeClr val="lt1"/>
              </a:buClr>
              <a:buSzPts val="1800"/>
              <a:buChar char="●"/>
              <a:defRPr>
                <a:solidFill>
                  <a:schemeClr val="lt1"/>
                </a:solidFill>
              </a:defRPr>
            </a:lvl1pPr>
            <a:lvl2pPr marL="1219170" lvl="1" indent="-423323" algn="l">
              <a:lnSpc>
                <a:spcPct val="115000"/>
              </a:lnSpc>
              <a:spcBef>
                <a:spcPts val="2133"/>
              </a:spcBef>
              <a:spcAft>
                <a:spcPts val="0"/>
              </a:spcAft>
              <a:buClr>
                <a:schemeClr val="lt1"/>
              </a:buClr>
              <a:buSzPts val="1400"/>
              <a:buChar char="○"/>
              <a:defRPr>
                <a:solidFill>
                  <a:schemeClr val="lt1"/>
                </a:solidFill>
              </a:defRPr>
            </a:lvl2pPr>
            <a:lvl3pPr marL="1828754" lvl="2" indent="-423323" algn="l">
              <a:lnSpc>
                <a:spcPct val="115000"/>
              </a:lnSpc>
              <a:spcBef>
                <a:spcPts val="2133"/>
              </a:spcBef>
              <a:spcAft>
                <a:spcPts val="0"/>
              </a:spcAft>
              <a:buClr>
                <a:schemeClr val="lt1"/>
              </a:buClr>
              <a:buSzPts val="1400"/>
              <a:buChar char="■"/>
              <a:defRPr>
                <a:solidFill>
                  <a:schemeClr val="lt1"/>
                </a:solidFill>
              </a:defRPr>
            </a:lvl3pPr>
            <a:lvl4pPr marL="2438339" lvl="3" indent="-423323" algn="l">
              <a:lnSpc>
                <a:spcPct val="115000"/>
              </a:lnSpc>
              <a:spcBef>
                <a:spcPts val="2133"/>
              </a:spcBef>
              <a:spcAft>
                <a:spcPts val="0"/>
              </a:spcAft>
              <a:buClr>
                <a:schemeClr val="lt1"/>
              </a:buClr>
              <a:buSzPts val="1400"/>
              <a:buChar char="●"/>
              <a:defRPr>
                <a:solidFill>
                  <a:schemeClr val="lt1"/>
                </a:solidFill>
              </a:defRPr>
            </a:lvl4pPr>
            <a:lvl5pPr marL="3047924" lvl="4" indent="-423323" algn="l">
              <a:lnSpc>
                <a:spcPct val="115000"/>
              </a:lnSpc>
              <a:spcBef>
                <a:spcPts val="2133"/>
              </a:spcBef>
              <a:spcAft>
                <a:spcPts val="0"/>
              </a:spcAft>
              <a:buClr>
                <a:schemeClr val="lt1"/>
              </a:buClr>
              <a:buSzPts val="1400"/>
              <a:buChar char="○"/>
              <a:defRPr>
                <a:solidFill>
                  <a:schemeClr val="lt1"/>
                </a:solidFill>
              </a:defRPr>
            </a:lvl5pPr>
            <a:lvl6pPr marL="3657509" lvl="5" indent="-423323" algn="l">
              <a:lnSpc>
                <a:spcPct val="115000"/>
              </a:lnSpc>
              <a:spcBef>
                <a:spcPts val="2133"/>
              </a:spcBef>
              <a:spcAft>
                <a:spcPts val="0"/>
              </a:spcAft>
              <a:buClr>
                <a:schemeClr val="lt1"/>
              </a:buClr>
              <a:buSzPts val="1400"/>
              <a:buChar char="■"/>
              <a:defRPr>
                <a:solidFill>
                  <a:schemeClr val="lt1"/>
                </a:solidFill>
              </a:defRPr>
            </a:lvl6pPr>
            <a:lvl7pPr marL="4267093" lvl="6" indent="-423323" algn="l">
              <a:lnSpc>
                <a:spcPct val="115000"/>
              </a:lnSpc>
              <a:spcBef>
                <a:spcPts val="2133"/>
              </a:spcBef>
              <a:spcAft>
                <a:spcPts val="0"/>
              </a:spcAft>
              <a:buClr>
                <a:schemeClr val="lt1"/>
              </a:buClr>
              <a:buSzPts val="1400"/>
              <a:buChar char="●"/>
              <a:defRPr>
                <a:solidFill>
                  <a:schemeClr val="lt1"/>
                </a:solidFill>
              </a:defRPr>
            </a:lvl7pPr>
            <a:lvl8pPr marL="4876678" lvl="7" indent="-423323" algn="l">
              <a:lnSpc>
                <a:spcPct val="115000"/>
              </a:lnSpc>
              <a:spcBef>
                <a:spcPts val="2133"/>
              </a:spcBef>
              <a:spcAft>
                <a:spcPts val="0"/>
              </a:spcAft>
              <a:buClr>
                <a:schemeClr val="lt1"/>
              </a:buClr>
              <a:buSzPts val="1400"/>
              <a:buChar char="○"/>
              <a:defRPr>
                <a:solidFill>
                  <a:schemeClr val="lt1"/>
                </a:solidFill>
              </a:defRPr>
            </a:lvl8pPr>
            <a:lvl9pPr marL="5486263" lvl="8" indent="-423323" algn="l">
              <a:lnSpc>
                <a:spcPct val="115000"/>
              </a:lnSpc>
              <a:spcBef>
                <a:spcPts val="2133"/>
              </a:spcBef>
              <a:spcAft>
                <a:spcPts val="2133"/>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798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634000" y="1678033"/>
            <a:ext cx="10962800" cy="2618000"/>
          </a:xfrm>
          <a:prstGeom prst="rect">
            <a:avLst/>
          </a:prstGeom>
          <a:noFill/>
          <a:ln>
            <a:noFill/>
          </a:ln>
        </p:spPr>
        <p:txBody>
          <a:bodyPr spcFirstLastPara="1" wrap="square" lIns="91425" tIns="91425" rIns="91425" bIns="91425" anchor="b" anchorCtr="0"/>
          <a:lstStyle>
            <a:lvl1pPr lvl="0" algn="ctr">
              <a:lnSpc>
                <a:spcPct val="100000"/>
              </a:lnSpc>
              <a:spcBef>
                <a:spcPts val="0"/>
              </a:spcBef>
              <a:spcAft>
                <a:spcPts val="0"/>
              </a:spcAft>
              <a:buClr>
                <a:schemeClr val="dk2"/>
              </a:buClr>
              <a:buSzPts val="12000"/>
              <a:buNone/>
              <a:defRPr sz="16000">
                <a:solidFill>
                  <a:schemeClr val="dk2"/>
                </a:solidFill>
              </a:defRPr>
            </a:lvl1pPr>
            <a:lvl2pPr lvl="1" algn="ctr">
              <a:lnSpc>
                <a:spcPct val="100000"/>
              </a:lnSpc>
              <a:spcBef>
                <a:spcPts val="0"/>
              </a:spcBef>
              <a:spcAft>
                <a:spcPts val="0"/>
              </a:spcAft>
              <a:buClr>
                <a:schemeClr val="dk2"/>
              </a:buClr>
              <a:buSzPts val="12000"/>
              <a:buNone/>
              <a:defRPr sz="16000">
                <a:solidFill>
                  <a:schemeClr val="dk2"/>
                </a:solidFill>
              </a:defRPr>
            </a:lvl2pPr>
            <a:lvl3pPr lvl="2" algn="ctr">
              <a:lnSpc>
                <a:spcPct val="100000"/>
              </a:lnSpc>
              <a:spcBef>
                <a:spcPts val="0"/>
              </a:spcBef>
              <a:spcAft>
                <a:spcPts val="0"/>
              </a:spcAft>
              <a:buClr>
                <a:schemeClr val="dk2"/>
              </a:buClr>
              <a:buSzPts val="12000"/>
              <a:buNone/>
              <a:defRPr sz="16000">
                <a:solidFill>
                  <a:schemeClr val="dk2"/>
                </a:solidFill>
              </a:defRPr>
            </a:lvl3pPr>
            <a:lvl4pPr lvl="3" algn="ctr">
              <a:lnSpc>
                <a:spcPct val="100000"/>
              </a:lnSpc>
              <a:spcBef>
                <a:spcPts val="0"/>
              </a:spcBef>
              <a:spcAft>
                <a:spcPts val="0"/>
              </a:spcAft>
              <a:buClr>
                <a:schemeClr val="dk2"/>
              </a:buClr>
              <a:buSzPts val="12000"/>
              <a:buNone/>
              <a:defRPr sz="16000">
                <a:solidFill>
                  <a:schemeClr val="dk2"/>
                </a:solidFill>
              </a:defRPr>
            </a:lvl4pPr>
            <a:lvl5pPr lvl="4" algn="ctr">
              <a:lnSpc>
                <a:spcPct val="100000"/>
              </a:lnSpc>
              <a:spcBef>
                <a:spcPts val="0"/>
              </a:spcBef>
              <a:spcAft>
                <a:spcPts val="0"/>
              </a:spcAft>
              <a:buClr>
                <a:schemeClr val="dk2"/>
              </a:buClr>
              <a:buSzPts val="12000"/>
              <a:buNone/>
              <a:defRPr sz="16000">
                <a:solidFill>
                  <a:schemeClr val="dk2"/>
                </a:solidFill>
              </a:defRPr>
            </a:lvl5pPr>
            <a:lvl6pPr lvl="5" algn="ctr">
              <a:lnSpc>
                <a:spcPct val="100000"/>
              </a:lnSpc>
              <a:spcBef>
                <a:spcPts val="0"/>
              </a:spcBef>
              <a:spcAft>
                <a:spcPts val="0"/>
              </a:spcAft>
              <a:buClr>
                <a:schemeClr val="dk2"/>
              </a:buClr>
              <a:buSzPts val="12000"/>
              <a:buNone/>
              <a:defRPr sz="16000">
                <a:solidFill>
                  <a:schemeClr val="dk2"/>
                </a:solidFill>
              </a:defRPr>
            </a:lvl6pPr>
            <a:lvl7pPr lvl="6" algn="ctr">
              <a:lnSpc>
                <a:spcPct val="100000"/>
              </a:lnSpc>
              <a:spcBef>
                <a:spcPts val="0"/>
              </a:spcBef>
              <a:spcAft>
                <a:spcPts val="0"/>
              </a:spcAft>
              <a:buClr>
                <a:schemeClr val="dk2"/>
              </a:buClr>
              <a:buSzPts val="12000"/>
              <a:buNone/>
              <a:defRPr sz="16000">
                <a:solidFill>
                  <a:schemeClr val="dk2"/>
                </a:solidFill>
              </a:defRPr>
            </a:lvl7pPr>
            <a:lvl8pPr lvl="7" algn="ctr">
              <a:lnSpc>
                <a:spcPct val="100000"/>
              </a:lnSpc>
              <a:spcBef>
                <a:spcPts val="0"/>
              </a:spcBef>
              <a:spcAft>
                <a:spcPts val="0"/>
              </a:spcAft>
              <a:buClr>
                <a:schemeClr val="dk2"/>
              </a:buClr>
              <a:buSzPts val="12000"/>
              <a:buNone/>
              <a:defRPr sz="16000">
                <a:solidFill>
                  <a:schemeClr val="dk2"/>
                </a:solidFill>
              </a:defRPr>
            </a:lvl8pPr>
            <a:lvl9pPr lvl="8" algn="ctr">
              <a:lnSpc>
                <a:spcPct val="100000"/>
              </a:lnSpc>
              <a:spcBef>
                <a:spcPts val="0"/>
              </a:spcBef>
              <a:spcAft>
                <a:spcPts val="0"/>
              </a:spcAft>
              <a:buClr>
                <a:schemeClr val="dk2"/>
              </a:buClr>
              <a:buSzPts val="12000"/>
              <a:buNone/>
              <a:defRPr sz="16000">
                <a:solidFill>
                  <a:schemeClr val="dk2"/>
                </a:solidFill>
              </a:defRPr>
            </a:lvl9pPr>
          </a:lstStyle>
          <a:p>
            <a:r>
              <a:t>xx%</a:t>
            </a:r>
          </a:p>
        </p:txBody>
      </p:sp>
      <p:sp>
        <p:nvSpPr>
          <p:cNvPr id="59" name="Google Shape;59;p11"/>
          <p:cNvSpPr txBox="1">
            <a:spLocks noGrp="1"/>
          </p:cNvSpPr>
          <p:nvPr>
            <p:ph type="body" idx="1"/>
          </p:nvPr>
        </p:nvSpPr>
        <p:spPr>
          <a:xfrm>
            <a:off x="634000" y="4406167"/>
            <a:ext cx="10962800" cy="1734400"/>
          </a:xfrm>
          <a:prstGeom prst="rect">
            <a:avLst/>
          </a:prstGeom>
          <a:noFill/>
          <a:ln>
            <a:noFill/>
          </a:ln>
        </p:spPr>
        <p:txBody>
          <a:bodyPr spcFirstLastPara="1" wrap="square" lIns="91425" tIns="91425" rIns="91425" bIns="91425" anchor="t" anchorCtr="0"/>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60" name="Google Shape;60;p1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151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84588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A1D130-BE46-FD45-A43B-020AC2C0C263}"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3622161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A1D130-BE46-FD45-A43B-020AC2C0C263}"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8851788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A1D130-BE46-FD45-A43B-020AC2C0C263}"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16114125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A1D130-BE46-FD45-A43B-020AC2C0C263}"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602948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A1D130-BE46-FD45-A43B-020AC2C0C263}" type="datetimeFigureOut">
              <a:rPr lang="en-US" smtClean="0"/>
              <a:t>5/9/2023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17856649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A1D130-BE46-FD45-A43B-020AC2C0C263}" type="datetimeFigureOut">
              <a:rPr lang="en-US" smtClean="0"/>
              <a:t>5/9/2023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6987482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1883669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A1D130-BE46-FD45-A43B-020AC2C0C263}"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24841682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A1D130-BE46-FD45-A43B-020AC2C0C263}" type="datetimeFigureOut">
              <a:rPr lang="en-US" smtClean="0"/>
              <a:t>5/9/2023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33520916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A1D130-BE46-FD45-A43B-020AC2C0C263}"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11639397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A1D130-BE46-FD45-A43B-020AC2C0C263}" type="datetimeFigureOut">
              <a:rPr lang="en-US" smtClean="0"/>
              <a:t>5/9/2023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28356-83E2-B843-BDE4-8ECE6C4B0C9A}" type="slidenum">
              <a:rPr lang="en-US" smtClean="0"/>
              <a:t>‹#›</a:t>
            </a:fld>
            <a:endParaRPr lang="en-US"/>
          </a:p>
        </p:txBody>
      </p:sp>
    </p:spTree>
    <p:extLst>
      <p:ext uri="{BB962C8B-B14F-4D97-AF65-F5344CB8AC3E}">
        <p14:creationId xmlns:p14="http://schemas.microsoft.com/office/powerpoint/2010/main" val="24486494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flipH="1">
            <a:off x="10995200" y="5661233"/>
            <a:ext cx="1196800" cy="1196800"/>
          </a:xfrm>
          <a:prstGeom prst="rtTriangl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 name="Google Shape;11;p2"/>
          <p:cNvSpPr/>
          <p:nvPr/>
        </p:nvSpPr>
        <p:spPr>
          <a:xfrm flipH="1">
            <a:off x="10995200" y="5661167"/>
            <a:ext cx="1196800" cy="1196800"/>
          </a:xfrm>
          <a:prstGeom prst="round1Rect">
            <a:avLst>
              <a:gd name="adj" fmla="val 16667"/>
            </a:avLst>
          </a:prstGeom>
          <a:solidFill>
            <a:schemeClr val="lt1">
              <a:alpha val="67843"/>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520700" y="2425700"/>
            <a:ext cx="10962800" cy="12448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3" name="Google Shape;13;p2"/>
          <p:cNvSpPr txBox="1">
            <a:spLocks noGrp="1"/>
          </p:cNvSpPr>
          <p:nvPr>
            <p:ph type="subTitle" idx="1"/>
          </p:nvPr>
        </p:nvSpPr>
        <p:spPr>
          <a:xfrm>
            <a:off x="520700" y="3718840"/>
            <a:ext cx="10962800" cy="577200"/>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2400">
                <a:solidFill>
                  <a:schemeClr val="lt1"/>
                </a:solidFill>
              </a:defRPr>
            </a:lvl2pPr>
            <a:lvl3pPr lvl="2" algn="l">
              <a:lnSpc>
                <a:spcPct val="100000"/>
              </a:lnSpc>
              <a:spcBef>
                <a:spcPts val="0"/>
              </a:spcBef>
              <a:spcAft>
                <a:spcPts val="0"/>
              </a:spcAft>
              <a:buClr>
                <a:schemeClr val="lt1"/>
              </a:buClr>
              <a:buSzPts val="1800"/>
              <a:buNone/>
              <a:defRPr sz="2400">
                <a:solidFill>
                  <a:schemeClr val="lt1"/>
                </a:solidFill>
              </a:defRPr>
            </a:lvl3pPr>
            <a:lvl4pPr lvl="3" algn="l">
              <a:lnSpc>
                <a:spcPct val="100000"/>
              </a:lnSpc>
              <a:spcBef>
                <a:spcPts val="0"/>
              </a:spcBef>
              <a:spcAft>
                <a:spcPts val="0"/>
              </a:spcAft>
              <a:buClr>
                <a:schemeClr val="lt1"/>
              </a:buClr>
              <a:buSzPts val="1800"/>
              <a:buNone/>
              <a:defRPr sz="2400">
                <a:solidFill>
                  <a:schemeClr val="lt1"/>
                </a:solidFill>
              </a:defRPr>
            </a:lvl4pPr>
            <a:lvl5pPr lvl="4" algn="l">
              <a:lnSpc>
                <a:spcPct val="100000"/>
              </a:lnSpc>
              <a:spcBef>
                <a:spcPts val="0"/>
              </a:spcBef>
              <a:spcAft>
                <a:spcPts val="0"/>
              </a:spcAft>
              <a:buClr>
                <a:schemeClr val="lt1"/>
              </a:buClr>
              <a:buSzPts val="1800"/>
              <a:buNone/>
              <a:defRPr sz="2400">
                <a:solidFill>
                  <a:schemeClr val="lt1"/>
                </a:solidFill>
              </a:defRPr>
            </a:lvl5pPr>
            <a:lvl6pPr lvl="5" algn="l">
              <a:lnSpc>
                <a:spcPct val="100000"/>
              </a:lnSpc>
              <a:spcBef>
                <a:spcPts val="0"/>
              </a:spcBef>
              <a:spcAft>
                <a:spcPts val="0"/>
              </a:spcAft>
              <a:buClr>
                <a:schemeClr val="lt1"/>
              </a:buClr>
              <a:buSzPts val="1800"/>
              <a:buNone/>
              <a:defRPr sz="2400">
                <a:solidFill>
                  <a:schemeClr val="lt1"/>
                </a:solidFill>
              </a:defRPr>
            </a:lvl6pPr>
            <a:lvl7pPr lvl="6" algn="l">
              <a:lnSpc>
                <a:spcPct val="100000"/>
              </a:lnSpc>
              <a:spcBef>
                <a:spcPts val="0"/>
              </a:spcBef>
              <a:spcAft>
                <a:spcPts val="0"/>
              </a:spcAft>
              <a:buClr>
                <a:schemeClr val="lt1"/>
              </a:buClr>
              <a:buSzPts val="1800"/>
              <a:buNone/>
              <a:defRPr sz="2400">
                <a:solidFill>
                  <a:schemeClr val="lt1"/>
                </a:solidFill>
              </a:defRPr>
            </a:lvl7pPr>
            <a:lvl8pPr lvl="7" algn="l">
              <a:lnSpc>
                <a:spcPct val="100000"/>
              </a:lnSpc>
              <a:spcBef>
                <a:spcPts val="0"/>
              </a:spcBef>
              <a:spcAft>
                <a:spcPts val="0"/>
              </a:spcAft>
              <a:buClr>
                <a:schemeClr val="lt1"/>
              </a:buClr>
              <a:buSzPts val="1800"/>
              <a:buNone/>
              <a:defRPr sz="2400">
                <a:solidFill>
                  <a:schemeClr val="lt1"/>
                </a:solidFill>
              </a:defRPr>
            </a:lvl8pPr>
            <a:lvl9pPr lvl="8" algn="l">
              <a:lnSpc>
                <a:spcPct val="100000"/>
              </a:lnSpc>
              <a:spcBef>
                <a:spcPts val="0"/>
              </a:spcBef>
              <a:spcAft>
                <a:spcPts val="0"/>
              </a:spcAft>
              <a:buClr>
                <a:schemeClr val="lt1"/>
              </a:buClr>
              <a:buSzPts val="1800"/>
              <a:buNone/>
              <a:defRPr sz="2400">
                <a:solidFill>
                  <a:schemeClr val="lt1"/>
                </a:solidFill>
              </a:defRPr>
            </a:lvl9pPr>
          </a:lstStyle>
          <a:p>
            <a:endParaRPr/>
          </a:p>
        </p:txBody>
      </p:sp>
      <p:sp>
        <p:nvSpPr>
          <p:cNvPr id="14" name="Google Shape;14;p2"/>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953887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3"/>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7" name="Google Shape;17;p3"/>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8" name="Google Shape;18;p3"/>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9" name="Google Shape;19;p3"/>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20" name="Google Shape;20;p3"/>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381389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614600" y="2753800"/>
            <a:ext cx="10962800" cy="1350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4200"/>
              <a:buNone/>
              <a:defRPr sz="5600"/>
            </a:lvl1pPr>
            <a:lvl2pPr lvl="1" algn="l">
              <a:lnSpc>
                <a:spcPct val="100000"/>
              </a:lnSpc>
              <a:spcBef>
                <a:spcPts val="0"/>
              </a:spcBef>
              <a:spcAft>
                <a:spcPts val="0"/>
              </a:spcAft>
              <a:buSzPts val="4200"/>
              <a:buNone/>
              <a:defRPr sz="5600"/>
            </a:lvl2pPr>
            <a:lvl3pPr lvl="2" algn="l">
              <a:lnSpc>
                <a:spcPct val="100000"/>
              </a:lnSpc>
              <a:spcBef>
                <a:spcPts val="0"/>
              </a:spcBef>
              <a:spcAft>
                <a:spcPts val="0"/>
              </a:spcAft>
              <a:buSzPts val="4200"/>
              <a:buNone/>
              <a:defRPr sz="5600"/>
            </a:lvl3pPr>
            <a:lvl4pPr lvl="3" algn="l">
              <a:lnSpc>
                <a:spcPct val="100000"/>
              </a:lnSpc>
              <a:spcBef>
                <a:spcPts val="0"/>
              </a:spcBef>
              <a:spcAft>
                <a:spcPts val="0"/>
              </a:spcAft>
              <a:buSzPts val="4200"/>
              <a:buNone/>
              <a:defRPr sz="5600"/>
            </a:lvl4pPr>
            <a:lvl5pPr lvl="4" algn="l">
              <a:lnSpc>
                <a:spcPct val="100000"/>
              </a:lnSpc>
              <a:spcBef>
                <a:spcPts val="0"/>
              </a:spcBef>
              <a:spcAft>
                <a:spcPts val="0"/>
              </a:spcAft>
              <a:buSzPts val="4200"/>
              <a:buNone/>
              <a:defRPr sz="5600"/>
            </a:lvl5pPr>
            <a:lvl6pPr lvl="5" algn="l">
              <a:lnSpc>
                <a:spcPct val="100000"/>
              </a:lnSpc>
              <a:spcBef>
                <a:spcPts val="0"/>
              </a:spcBef>
              <a:spcAft>
                <a:spcPts val="0"/>
              </a:spcAft>
              <a:buSzPts val="4200"/>
              <a:buNone/>
              <a:defRPr sz="5600"/>
            </a:lvl6pPr>
            <a:lvl7pPr lvl="6" algn="l">
              <a:lnSpc>
                <a:spcPct val="100000"/>
              </a:lnSpc>
              <a:spcBef>
                <a:spcPts val="0"/>
              </a:spcBef>
              <a:spcAft>
                <a:spcPts val="0"/>
              </a:spcAft>
              <a:buSzPts val="4200"/>
              <a:buNone/>
              <a:defRPr sz="5600"/>
            </a:lvl7pPr>
            <a:lvl8pPr lvl="7" algn="l">
              <a:lnSpc>
                <a:spcPct val="100000"/>
              </a:lnSpc>
              <a:spcBef>
                <a:spcPts val="0"/>
              </a:spcBef>
              <a:spcAft>
                <a:spcPts val="0"/>
              </a:spcAft>
              <a:buSzPts val="4200"/>
              <a:buNone/>
              <a:defRPr sz="5600"/>
            </a:lvl8pPr>
            <a:lvl9pPr lvl="8" algn="l">
              <a:lnSpc>
                <a:spcPct val="100000"/>
              </a:lnSpc>
              <a:spcBef>
                <a:spcPts val="0"/>
              </a:spcBef>
              <a:spcAft>
                <a:spcPts val="0"/>
              </a:spcAft>
              <a:buSzPts val="4200"/>
              <a:buNone/>
              <a:defRPr sz="5600"/>
            </a:lvl9pPr>
          </a:lstStyle>
          <a:p>
            <a:endParaRPr/>
          </a:p>
        </p:txBody>
      </p:sp>
      <p:sp>
        <p:nvSpPr>
          <p:cNvPr id="23" name="Google Shape;23;p4"/>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712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
        <p:cNvGrpSpPr/>
        <p:nvPr/>
      </p:nvGrpSpPr>
      <p:grpSpPr>
        <a:xfrm>
          <a:off x="0" y="0"/>
          <a:ext cx="0" cy="0"/>
          <a:chOff x="0" y="0"/>
          <a:chExt cx="0" cy="0"/>
        </a:xfrm>
      </p:grpSpPr>
      <p:sp>
        <p:nvSpPr>
          <p:cNvPr id="32" name="Google Shape;32;p6"/>
          <p:cNvSpPr/>
          <p:nvPr/>
        </p:nvSpPr>
        <p:spPr>
          <a:xfrm rot="10800000" flipH="1">
            <a:off x="0" y="875200"/>
            <a:ext cx="12192000" cy="59828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3" name="Google Shape;33;p6"/>
          <p:cNvSpPr/>
          <p:nvPr/>
        </p:nvSpPr>
        <p:spPr>
          <a:xfrm>
            <a:off x="0" y="875133"/>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4" name="Google Shape;34;p6"/>
          <p:cNvSpPr txBox="1">
            <a:spLocks noGrp="1"/>
          </p:cNvSpPr>
          <p:nvPr>
            <p:ph type="title"/>
          </p:nvPr>
        </p:nvSpPr>
        <p:spPr>
          <a:xfrm>
            <a:off x="131000" y="21800"/>
            <a:ext cx="11768800" cy="8036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1800"/>
              <a:buNone/>
              <a:defRPr sz="2400"/>
            </a:lvl1pPr>
            <a:lvl2pPr lvl="1" algn="l">
              <a:lnSpc>
                <a:spcPct val="100000"/>
              </a:lnSpc>
              <a:spcBef>
                <a:spcPts val="0"/>
              </a:spcBef>
              <a:spcAft>
                <a:spcPts val="0"/>
              </a:spcAft>
              <a:buSzPts val="1800"/>
              <a:buNone/>
              <a:defRPr sz="2400"/>
            </a:lvl2pPr>
            <a:lvl3pPr lvl="2" algn="l">
              <a:lnSpc>
                <a:spcPct val="100000"/>
              </a:lnSpc>
              <a:spcBef>
                <a:spcPts val="0"/>
              </a:spcBef>
              <a:spcAft>
                <a:spcPts val="0"/>
              </a:spcAft>
              <a:buSzPts val="1800"/>
              <a:buNone/>
              <a:defRPr sz="2400"/>
            </a:lvl3pPr>
            <a:lvl4pPr lvl="3" algn="l">
              <a:lnSpc>
                <a:spcPct val="100000"/>
              </a:lnSpc>
              <a:spcBef>
                <a:spcPts val="0"/>
              </a:spcBef>
              <a:spcAft>
                <a:spcPts val="0"/>
              </a:spcAft>
              <a:buSzPts val="1800"/>
              <a:buNone/>
              <a:defRPr sz="2400"/>
            </a:lvl4pPr>
            <a:lvl5pPr lvl="4" algn="l">
              <a:lnSpc>
                <a:spcPct val="100000"/>
              </a:lnSpc>
              <a:spcBef>
                <a:spcPts val="0"/>
              </a:spcBef>
              <a:spcAft>
                <a:spcPts val="0"/>
              </a:spcAft>
              <a:buSzPts val="1800"/>
              <a:buNone/>
              <a:defRPr sz="2400"/>
            </a:lvl5pPr>
            <a:lvl6pPr lvl="5" algn="l">
              <a:lnSpc>
                <a:spcPct val="100000"/>
              </a:lnSpc>
              <a:spcBef>
                <a:spcPts val="0"/>
              </a:spcBef>
              <a:spcAft>
                <a:spcPts val="0"/>
              </a:spcAft>
              <a:buSzPts val="1800"/>
              <a:buNone/>
              <a:defRPr sz="2400"/>
            </a:lvl6pPr>
            <a:lvl7pPr lvl="6" algn="l">
              <a:lnSpc>
                <a:spcPct val="100000"/>
              </a:lnSpc>
              <a:spcBef>
                <a:spcPts val="0"/>
              </a:spcBef>
              <a:spcAft>
                <a:spcPts val="0"/>
              </a:spcAft>
              <a:buSzPts val="1800"/>
              <a:buNone/>
              <a:defRPr sz="2400"/>
            </a:lvl7pPr>
            <a:lvl8pPr lvl="7" algn="l">
              <a:lnSpc>
                <a:spcPct val="100000"/>
              </a:lnSpc>
              <a:spcBef>
                <a:spcPts val="0"/>
              </a:spcBef>
              <a:spcAft>
                <a:spcPts val="0"/>
              </a:spcAft>
              <a:buSzPts val="1800"/>
              <a:buNone/>
              <a:defRPr sz="2400"/>
            </a:lvl8pPr>
            <a:lvl9pPr lvl="8" algn="l">
              <a:lnSpc>
                <a:spcPct val="100000"/>
              </a:lnSpc>
              <a:spcBef>
                <a:spcPts val="0"/>
              </a:spcBef>
              <a:spcAft>
                <a:spcPts val="0"/>
              </a:spcAft>
              <a:buSzPts val="1800"/>
              <a:buNone/>
              <a:defRPr sz="2400"/>
            </a:lvl9pPr>
          </a:lstStyle>
          <a:p>
            <a:endParaRPr/>
          </a:p>
        </p:txBody>
      </p:sp>
      <p:sp>
        <p:nvSpPr>
          <p:cNvPr id="35" name="Google Shape;35;p6"/>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83764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53667" y="651000"/>
            <a:ext cx="8302800" cy="5454400"/>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6000"/>
              <a:buNone/>
              <a:defRPr sz="8000"/>
            </a:lvl1pPr>
            <a:lvl2pPr lvl="1" algn="l">
              <a:lnSpc>
                <a:spcPct val="100000"/>
              </a:lnSpc>
              <a:spcBef>
                <a:spcPts val="0"/>
              </a:spcBef>
              <a:spcAft>
                <a:spcPts val="0"/>
              </a:spcAft>
              <a:buSzPts val="6000"/>
              <a:buNone/>
              <a:defRPr sz="8000"/>
            </a:lvl2pPr>
            <a:lvl3pPr lvl="2" algn="l">
              <a:lnSpc>
                <a:spcPct val="100000"/>
              </a:lnSpc>
              <a:spcBef>
                <a:spcPts val="0"/>
              </a:spcBef>
              <a:spcAft>
                <a:spcPts val="0"/>
              </a:spcAft>
              <a:buSzPts val="6000"/>
              <a:buNone/>
              <a:defRPr sz="8000"/>
            </a:lvl3pPr>
            <a:lvl4pPr lvl="3" algn="l">
              <a:lnSpc>
                <a:spcPct val="100000"/>
              </a:lnSpc>
              <a:spcBef>
                <a:spcPts val="0"/>
              </a:spcBef>
              <a:spcAft>
                <a:spcPts val="0"/>
              </a:spcAft>
              <a:buSzPts val="6000"/>
              <a:buNone/>
              <a:defRPr sz="8000"/>
            </a:lvl4pPr>
            <a:lvl5pPr lvl="4" algn="l">
              <a:lnSpc>
                <a:spcPct val="100000"/>
              </a:lnSpc>
              <a:spcBef>
                <a:spcPts val="0"/>
              </a:spcBef>
              <a:spcAft>
                <a:spcPts val="0"/>
              </a:spcAft>
              <a:buSzPts val="6000"/>
              <a:buNone/>
              <a:defRPr sz="8000"/>
            </a:lvl5pPr>
            <a:lvl6pPr lvl="5" algn="l">
              <a:lnSpc>
                <a:spcPct val="100000"/>
              </a:lnSpc>
              <a:spcBef>
                <a:spcPts val="0"/>
              </a:spcBef>
              <a:spcAft>
                <a:spcPts val="0"/>
              </a:spcAft>
              <a:buSzPts val="6000"/>
              <a:buNone/>
              <a:defRPr sz="8000"/>
            </a:lvl6pPr>
            <a:lvl7pPr lvl="6" algn="l">
              <a:lnSpc>
                <a:spcPct val="100000"/>
              </a:lnSpc>
              <a:spcBef>
                <a:spcPts val="0"/>
              </a:spcBef>
              <a:spcAft>
                <a:spcPts val="0"/>
              </a:spcAft>
              <a:buSzPts val="6000"/>
              <a:buNone/>
              <a:defRPr sz="8000"/>
            </a:lvl7pPr>
            <a:lvl8pPr lvl="7" algn="l">
              <a:lnSpc>
                <a:spcPct val="100000"/>
              </a:lnSpc>
              <a:spcBef>
                <a:spcPts val="0"/>
              </a:spcBef>
              <a:spcAft>
                <a:spcPts val="0"/>
              </a:spcAft>
              <a:buSzPts val="6000"/>
              <a:buNone/>
              <a:defRPr sz="8000"/>
            </a:lvl8pPr>
            <a:lvl9pPr lvl="8" algn="l">
              <a:lnSpc>
                <a:spcPct val="100000"/>
              </a:lnSpc>
              <a:spcBef>
                <a:spcPts val="0"/>
              </a:spcBef>
              <a:spcAft>
                <a:spcPts val="0"/>
              </a:spcAft>
              <a:buSzPts val="6000"/>
              <a:buNone/>
              <a:defRPr sz="8000"/>
            </a:lvl9pPr>
          </a:lstStyle>
          <a:p>
            <a:endParaRPr/>
          </a:p>
        </p:txBody>
      </p:sp>
      <p:sp>
        <p:nvSpPr>
          <p:cNvPr id="44" name="Google Shape;44;p8"/>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501767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12192000" cy="62612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4" name="Google Shape;54;p10"/>
          <p:cNvSpPr/>
          <p:nvPr/>
        </p:nvSpPr>
        <p:spPr>
          <a:xfrm rot="10800000" flipH="1">
            <a:off x="0" y="6163633"/>
            <a:ext cx="12192000" cy="98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5" name="Google Shape;55;p10"/>
          <p:cNvSpPr txBox="1">
            <a:spLocks noGrp="1"/>
          </p:cNvSpPr>
          <p:nvPr>
            <p:ph type="body" idx="1"/>
          </p:nvPr>
        </p:nvSpPr>
        <p:spPr>
          <a:xfrm>
            <a:off x="76200" y="6262433"/>
            <a:ext cx="11176000" cy="595600"/>
          </a:xfrm>
          <a:prstGeom prst="rect">
            <a:avLst/>
          </a:prstGeom>
          <a:noFill/>
          <a:ln>
            <a:noFill/>
          </a:ln>
        </p:spPr>
        <p:txBody>
          <a:bodyPr spcFirstLastPara="1" wrap="square" lIns="91425" tIns="91425" rIns="91425" bIns="91425" anchor="ctr" anchorCtr="0"/>
          <a:lstStyle>
            <a:lvl1pPr marL="609585" lvl="0" indent="-304792" algn="l">
              <a:lnSpc>
                <a:spcPct val="100000"/>
              </a:lnSpc>
              <a:spcBef>
                <a:spcPts val="0"/>
              </a:spcBef>
              <a:spcAft>
                <a:spcPts val="0"/>
              </a:spcAft>
              <a:buClr>
                <a:schemeClr val="lt1"/>
              </a:buClr>
              <a:buSzPts val="1200"/>
              <a:buNone/>
              <a:defRPr sz="1600">
                <a:solidFill>
                  <a:schemeClr val="lt1"/>
                </a:solidFill>
              </a:defRPr>
            </a:lvl1pPr>
          </a:lstStyle>
          <a:p>
            <a:endParaRPr/>
          </a:p>
        </p:txBody>
      </p:sp>
      <p:sp>
        <p:nvSpPr>
          <p:cNvPr id="56" name="Google Shape;56;p10"/>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0207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634000" y="1678033"/>
            <a:ext cx="10962800" cy="2618000"/>
          </a:xfrm>
          <a:prstGeom prst="rect">
            <a:avLst/>
          </a:prstGeom>
          <a:noFill/>
          <a:ln>
            <a:noFill/>
          </a:ln>
        </p:spPr>
        <p:txBody>
          <a:bodyPr spcFirstLastPara="1" wrap="square" lIns="91425" tIns="91425" rIns="91425" bIns="91425" anchor="b" anchorCtr="0"/>
          <a:lstStyle>
            <a:lvl1pPr lvl="0" algn="ctr">
              <a:lnSpc>
                <a:spcPct val="100000"/>
              </a:lnSpc>
              <a:spcBef>
                <a:spcPts val="0"/>
              </a:spcBef>
              <a:spcAft>
                <a:spcPts val="0"/>
              </a:spcAft>
              <a:buClr>
                <a:schemeClr val="dk2"/>
              </a:buClr>
              <a:buSzPts val="12000"/>
              <a:buNone/>
              <a:defRPr sz="16000">
                <a:solidFill>
                  <a:schemeClr val="dk2"/>
                </a:solidFill>
              </a:defRPr>
            </a:lvl1pPr>
            <a:lvl2pPr lvl="1" algn="ctr">
              <a:lnSpc>
                <a:spcPct val="100000"/>
              </a:lnSpc>
              <a:spcBef>
                <a:spcPts val="0"/>
              </a:spcBef>
              <a:spcAft>
                <a:spcPts val="0"/>
              </a:spcAft>
              <a:buClr>
                <a:schemeClr val="dk2"/>
              </a:buClr>
              <a:buSzPts val="12000"/>
              <a:buNone/>
              <a:defRPr sz="16000">
                <a:solidFill>
                  <a:schemeClr val="dk2"/>
                </a:solidFill>
              </a:defRPr>
            </a:lvl2pPr>
            <a:lvl3pPr lvl="2" algn="ctr">
              <a:lnSpc>
                <a:spcPct val="100000"/>
              </a:lnSpc>
              <a:spcBef>
                <a:spcPts val="0"/>
              </a:spcBef>
              <a:spcAft>
                <a:spcPts val="0"/>
              </a:spcAft>
              <a:buClr>
                <a:schemeClr val="dk2"/>
              </a:buClr>
              <a:buSzPts val="12000"/>
              <a:buNone/>
              <a:defRPr sz="16000">
                <a:solidFill>
                  <a:schemeClr val="dk2"/>
                </a:solidFill>
              </a:defRPr>
            </a:lvl3pPr>
            <a:lvl4pPr lvl="3" algn="ctr">
              <a:lnSpc>
                <a:spcPct val="100000"/>
              </a:lnSpc>
              <a:spcBef>
                <a:spcPts val="0"/>
              </a:spcBef>
              <a:spcAft>
                <a:spcPts val="0"/>
              </a:spcAft>
              <a:buClr>
                <a:schemeClr val="dk2"/>
              </a:buClr>
              <a:buSzPts val="12000"/>
              <a:buNone/>
              <a:defRPr sz="16000">
                <a:solidFill>
                  <a:schemeClr val="dk2"/>
                </a:solidFill>
              </a:defRPr>
            </a:lvl4pPr>
            <a:lvl5pPr lvl="4" algn="ctr">
              <a:lnSpc>
                <a:spcPct val="100000"/>
              </a:lnSpc>
              <a:spcBef>
                <a:spcPts val="0"/>
              </a:spcBef>
              <a:spcAft>
                <a:spcPts val="0"/>
              </a:spcAft>
              <a:buClr>
                <a:schemeClr val="dk2"/>
              </a:buClr>
              <a:buSzPts val="12000"/>
              <a:buNone/>
              <a:defRPr sz="16000">
                <a:solidFill>
                  <a:schemeClr val="dk2"/>
                </a:solidFill>
              </a:defRPr>
            </a:lvl5pPr>
            <a:lvl6pPr lvl="5" algn="ctr">
              <a:lnSpc>
                <a:spcPct val="100000"/>
              </a:lnSpc>
              <a:spcBef>
                <a:spcPts val="0"/>
              </a:spcBef>
              <a:spcAft>
                <a:spcPts val="0"/>
              </a:spcAft>
              <a:buClr>
                <a:schemeClr val="dk2"/>
              </a:buClr>
              <a:buSzPts val="12000"/>
              <a:buNone/>
              <a:defRPr sz="16000">
                <a:solidFill>
                  <a:schemeClr val="dk2"/>
                </a:solidFill>
              </a:defRPr>
            </a:lvl6pPr>
            <a:lvl7pPr lvl="6" algn="ctr">
              <a:lnSpc>
                <a:spcPct val="100000"/>
              </a:lnSpc>
              <a:spcBef>
                <a:spcPts val="0"/>
              </a:spcBef>
              <a:spcAft>
                <a:spcPts val="0"/>
              </a:spcAft>
              <a:buClr>
                <a:schemeClr val="dk2"/>
              </a:buClr>
              <a:buSzPts val="12000"/>
              <a:buNone/>
              <a:defRPr sz="16000">
                <a:solidFill>
                  <a:schemeClr val="dk2"/>
                </a:solidFill>
              </a:defRPr>
            </a:lvl7pPr>
            <a:lvl8pPr lvl="7" algn="ctr">
              <a:lnSpc>
                <a:spcPct val="100000"/>
              </a:lnSpc>
              <a:spcBef>
                <a:spcPts val="0"/>
              </a:spcBef>
              <a:spcAft>
                <a:spcPts val="0"/>
              </a:spcAft>
              <a:buClr>
                <a:schemeClr val="dk2"/>
              </a:buClr>
              <a:buSzPts val="12000"/>
              <a:buNone/>
              <a:defRPr sz="16000">
                <a:solidFill>
                  <a:schemeClr val="dk2"/>
                </a:solidFill>
              </a:defRPr>
            </a:lvl8pPr>
            <a:lvl9pPr lvl="8" algn="ctr">
              <a:lnSpc>
                <a:spcPct val="100000"/>
              </a:lnSpc>
              <a:spcBef>
                <a:spcPts val="0"/>
              </a:spcBef>
              <a:spcAft>
                <a:spcPts val="0"/>
              </a:spcAft>
              <a:buClr>
                <a:schemeClr val="dk2"/>
              </a:buClr>
              <a:buSzPts val="12000"/>
              <a:buNone/>
              <a:defRPr sz="16000">
                <a:solidFill>
                  <a:schemeClr val="dk2"/>
                </a:solidFill>
              </a:defRPr>
            </a:lvl9pPr>
          </a:lstStyle>
          <a:p>
            <a:r>
              <a:t>xx%</a:t>
            </a:r>
          </a:p>
        </p:txBody>
      </p:sp>
      <p:sp>
        <p:nvSpPr>
          <p:cNvPr id="59" name="Google Shape;59;p11"/>
          <p:cNvSpPr txBox="1">
            <a:spLocks noGrp="1"/>
          </p:cNvSpPr>
          <p:nvPr>
            <p:ph type="body" idx="1"/>
          </p:nvPr>
        </p:nvSpPr>
        <p:spPr>
          <a:xfrm>
            <a:off x="634000" y="4406167"/>
            <a:ext cx="10962800" cy="1734400"/>
          </a:xfrm>
          <a:prstGeom prst="rect">
            <a:avLst/>
          </a:prstGeom>
          <a:noFill/>
          <a:ln>
            <a:noFill/>
          </a:ln>
        </p:spPr>
        <p:txBody>
          <a:bodyPr spcFirstLastPara="1" wrap="square" lIns="91425" tIns="91425" rIns="91425" bIns="91425" anchor="t" anchorCtr="0"/>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60" name="Google Shape;60;p1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9718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526CE3-521B-4A2A-AC7E-B2BAE5DCE0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4CDF1C-1CBE-48DD-BF2C-E60D7A743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B95DB-7D9C-4D1C-8B0C-0841C81C0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16C0B-45B3-4B47-8B27-8AF51F66F4C7}" type="datetimeFigureOut">
              <a:rPr lang="en-US" smtClean="0"/>
              <a:t>5/9/2023</a:t>
            </a:fld>
            <a:endParaRPr lang="en-US"/>
          </a:p>
        </p:txBody>
      </p:sp>
      <p:sp>
        <p:nvSpPr>
          <p:cNvPr id="5" name="Footer Placeholder 4">
            <a:extLst>
              <a:ext uri="{FF2B5EF4-FFF2-40B4-BE49-F238E27FC236}">
                <a16:creationId xmlns:a16="http://schemas.microsoft.com/office/drawing/2014/main" id="{6A712738-D9CD-442C-9E49-9909583985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8AFDDF-4EFB-473D-8179-9959FF80A0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9F016-FBF0-469B-92BE-15EE4751407B}" type="slidenum">
              <a:rPr lang="en-US" smtClean="0"/>
              <a:t>‹#›</a:t>
            </a:fld>
            <a:endParaRPr lang="en-US"/>
          </a:p>
        </p:txBody>
      </p:sp>
    </p:spTree>
    <p:extLst>
      <p:ext uri="{BB962C8B-B14F-4D97-AF65-F5344CB8AC3E}">
        <p14:creationId xmlns:p14="http://schemas.microsoft.com/office/powerpoint/2010/main" val="1967580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2pPr>
            <a:lvl3pPr marR="0" lvl="2"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3pPr>
            <a:lvl4pPr marR="0" lvl="3"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4pPr>
            <a:lvl5pPr marR="0" lvl="4"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5pPr>
            <a:lvl6pPr marR="0" lvl="5"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6pPr>
            <a:lvl7pPr marR="0" lvl="6"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7pPr>
            <a:lvl8pPr marR="0" lvl="7"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8pPr>
            <a:lvl9pPr marR="0" lvl="8"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lt2"/>
              </a:buClr>
              <a:buSzPts val="1800"/>
              <a:buFont typeface="Roboto"/>
              <a:buChar char="●"/>
              <a:defRPr sz="1800" b="0" i="0" u="none" strike="noStrike" cap="none">
                <a:solidFill>
                  <a:schemeClr val="lt2"/>
                </a:solidFill>
                <a:latin typeface="Roboto"/>
                <a:ea typeface="Roboto"/>
                <a:cs typeface="Roboto"/>
                <a:sym typeface="Roboto"/>
              </a:defRPr>
            </a:lvl1pPr>
            <a:lvl2pPr marL="914400" marR="0" lvl="1"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2pPr>
            <a:lvl3pPr marL="1371600" marR="0" lvl="2"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3pPr>
            <a:lvl4pPr marL="1828800" marR="0" lvl="3"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4pPr>
            <a:lvl5pPr marL="2286000" marR="0" lvl="4"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5pPr>
            <a:lvl6pPr marL="2743200" marR="0" lvl="5"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6pPr>
            <a:lvl7pPr marL="3200400" marR="0" lvl="6"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7pPr>
            <a:lvl8pPr marL="3657600" marR="0" lvl="7"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lt2"/>
              </a:buClr>
              <a:buSzPts val="1400"/>
              <a:buFont typeface="Roboto"/>
              <a:buChar char="■"/>
              <a:defRPr sz="1400" b="0" i="0" u="none" strike="noStrike" cap="none">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342632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2pPr>
            <a:lvl3pPr marR="0" lvl="2"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3pPr>
            <a:lvl4pPr marR="0" lvl="3"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4pPr>
            <a:lvl5pPr marR="0" lvl="4"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5pPr>
            <a:lvl6pPr marR="0" lvl="5"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6pPr>
            <a:lvl7pPr marR="0" lvl="6"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7pPr>
            <a:lvl8pPr marR="0" lvl="7"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8pPr>
            <a:lvl9pPr marR="0" lvl="8"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lt2"/>
              </a:buClr>
              <a:buSzPts val="1800"/>
              <a:buFont typeface="Roboto"/>
              <a:buChar char="●"/>
              <a:defRPr sz="1800" b="0" i="0" u="none" strike="noStrike" cap="none">
                <a:solidFill>
                  <a:schemeClr val="lt2"/>
                </a:solidFill>
                <a:latin typeface="Roboto"/>
                <a:ea typeface="Roboto"/>
                <a:cs typeface="Roboto"/>
                <a:sym typeface="Roboto"/>
              </a:defRPr>
            </a:lvl1pPr>
            <a:lvl2pPr marL="914400" marR="0" lvl="1"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2pPr>
            <a:lvl3pPr marL="1371600" marR="0" lvl="2"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3pPr>
            <a:lvl4pPr marL="1828800" marR="0" lvl="3"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4pPr>
            <a:lvl5pPr marL="2286000" marR="0" lvl="4"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5pPr>
            <a:lvl6pPr marL="2743200" marR="0" lvl="5"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6pPr>
            <a:lvl7pPr marL="3200400" marR="0" lvl="6"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7pPr>
            <a:lvl8pPr marL="3657600" marR="0" lvl="7"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lt2"/>
              </a:buClr>
              <a:buSzPts val="1400"/>
              <a:buFont typeface="Roboto"/>
              <a:buChar char="■"/>
              <a:defRPr sz="1400" b="0" i="0" u="none" strike="noStrike" cap="none">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88084037"/>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1D130-BE46-FD45-A43B-020AC2C0C263}" type="datetimeFigureOut">
              <a:rPr lang="en-US" smtClean="0"/>
              <a:t>5/9/2023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28356-83E2-B843-BDE4-8ECE6C4B0C9A}" type="slidenum">
              <a:rPr lang="en-US" smtClean="0"/>
              <a:t>‹#›</a:t>
            </a:fld>
            <a:endParaRPr lang="en-US"/>
          </a:p>
        </p:txBody>
      </p:sp>
    </p:spTree>
    <p:extLst>
      <p:ext uri="{BB962C8B-B14F-4D97-AF65-F5344CB8AC3E}">
        <p14:creationId xmlns:p14="http://schemas.microsoft.com/office/powerpoint/2010/main" val="333974587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2pPr>
            <a:lvl3pPr marR="0" lvl="2"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3pPr>
            <a:lvl4pPr marR="0" lvl="3"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4pPr>
            <a:lvl5pPr marR="0" lvl="4"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5pPr>
            <a:lvl6pPr marR="0" lvl="5"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6pPr>
            <a:lvl7pPr marR="0" lvl="6"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7pPr>
            <a:lvl8pPr marR="0" lvl="7"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8pPr>
            <a:lvl9pPr marR="0" lvl="8" algn="l" rtl="0">
              <a:lnSpc>
                <a:spcPct val="100000"/>
              </a:lnSpc>
              <a:spcBef>
                <a:spcPts val="0"/>
              </a:spcBef>
              <a:spcAft>
                <a:spcPts val="0"/>
              </a:spcAft>
              <a:buClr>
                <a:schemeClr val="lt1"/>
              </a:buClr>
              <a:buSzPts val="3200"/>
              <a:buFont typeface="Roboto"/>
              <a:buNone/>
              <a:defRPr sz="3200" b="0" i="0" u="none" strike="noStrike" cap="none">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629200" y="2558767"/>
            <a:ext cx="10962800" cy="36136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lt2"/>
              </a:buClr>
              <a:buSzPts val="1800"/>
              <a:buFont typeface="Roboto"/>
              <a:buChar char="●"/>
              <a:defRPr sz="1800" b="0" i="0" u="none" strike="noStrike" cap="none">
                <a:solidFill>
                  <a:schemeClr val="lt2"/>
                </a:solidFill>
                <a:latin typeface="Roboto"/>
                <a:ea typeface="Roboto"/>
                <a:cs typeface="Roboto"/>
                <a:sym typeface="Roboto"/>
              </a:defRPr>
            </a:lvl1pPr>
            <a:lvl2pPr marL="914400" marR="0" lvl="1"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2pPr>
            <a:lvl3pPr marL="1371600" marR="0" lvl="2"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3pPr>
            <a:lvl4pPr marL="1828800" marR="0" lvl="3"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4pPr>
            <a:lvl5pPr marL="2286000" marR="0" lvl="4"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5pPr>
            <a:lvl6pPr marL="2743200" marR="0" lvl="5"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6pPr>
            <a:lvl7pPr marL="3200400" marR="0" lvl="6"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7pPr>
            <a:lvl8pPr marL="3657600" marR="0" lvl="7"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lt2"/>
              </a:buClr>
              <a:buSzPts val="1400"/>
              <a:buFont typeface="Roboto"/>
              <a:buChar char="■"/>
              <a:defRPr sz="1400" b="0" i="0" u="none" strike="noStrike" cap="none">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06847482"/>
      </p:ext>
    </p:extLst>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epicpew.com/10-things-never-say-catholic-mental-illness/" TargetMode="External"/><Relationship Id="rId5" Type="http://schemas.openxmlformats.org/officeDocument/2006/relationships/image" Target="../media/image10.png"/><Relationship Id="rId4" Type="http://schemas.openxmlformats.org/officeDocument/2006/relationships/hyperlink" Target="https://pixabay.com/en/bible-christian-divine-god-jesus-130061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2.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hyperlink" Target="https://www.sanctuarymentalhealth.org/catholic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E8444-64B1-4F0F-A473-EB4681905419}"/>
              </a:ext>
            </a:extLst>
          </p:cNvPr>
          <p:cNvSpPr>
            <a:spLocks noGrp="1"/>
          </p:cNvSpPr>
          <p:nvPr>
            <p:ph type="title"/>
          </p:nvPr>
        </p:nvSpPr>
        <p:spPr>
          <a:xfrm>
            <a:off x="719906" y="569342"/>
            <a:ext cx="10534906" cy="1023600"/>
          </a:xfrm>
        </p:spPr>
        <p:txBody>
          <a:bodyPr/>
          <a:lstStyle/>
          <a:p>
            <a:r>
              <a:rPr lang="en-US" dirty="0"/>
              <a:t>Mental Health &amp; Catholic Leaders: A Pastoral Response</a:t>
            </a:r>
          </a:p>
        </p:txBody>
      </p:sp>
      <p:sp>
        <p:nvSpPr>
          <p:cNvPr id="3" name="Text Placeholder 2">
            <a:extLst>
              <a:ext uri="{FF2B5EF4-FFF2-40B4-BE49-F238E27FC236}">
                <a16:creationId xmlns:a16="http://schemas.microsoft.com/office/drawing/2014/main" id="{578089C7-D8F6-4B55-BBC9-14C692A402DB}"/>
              </a:ext>
            </a:extLst>
          </p:cNvPr>
          <p:cNvSpPr>
            <a:spLocks noGrp="1"/>
          </p:cNvSpPr>
          <p:nvPr>
            <p:ph type="body" idx="1"/>
          </p:nvPr>
        </p:nvSpPr>
        <p:spPr>
          <a:xfrm>
            <a:off x="316272" y="4378286"/>
            <a:ext cx="9257785" cy="1957211"/>
          </a:xfrm>
        </p:spPr>
        <p:txBody>
          <a:bodyPr/>
          <a:lstStyle/>
          <a:p>
            <a:pPr marL="152396" indent="0" algn="l">
              <a:buNone/>
            </a:pPr>
            <a:r>
              <a:rPr lang="en-US" sz="2000" b="0" i="0" dirty="0">
                <a:solidFill>
                  <a:srgbClr val="1F497D"/>
                </a:solidFill>
                <a:effectLst/>
                <a:latin typeface="Calibri" panose="020F0502020204030204" pitchFamily="34" charset="0"/>
              </a:rPr>
              <a:t>Deacon Ed Shoener</a:t>
            </a:r>
          </a:p>
          <a:p>
            <a:pPr marL="152396" indent="0">
              <a:buNone/>
            </a:pPr>
            <a:r>
              <a:rPr lang="en-US" sz="2000" dirty="0">
                <a:solidFill>
                  <a:srgbClr val="1F497D"/>
                </a:solidFill>
                <a:latin typeface="Calibri" panose="020F0502020204030204" pitchFamily="34" charset="0"/>
              </a:rPr>
              <a:t>Diocese of Scranton, PA</a:t>
            </a:r>
          </a:p>
          <a:p>
            <a:pPr marL="152396" indent="0" algn="l">
              <a:buNone/>
            </a:pPr>
            <a:r>
              <a:rPr lang="en-US" sz="2000" dirty="0">
                <a:solidFill>
                  <a:srgbClr val="1F497D"/>
                </a:solidFill>
                <a:latin typeface="Calibri" panose="020F0502020204030204" pitchFamily="34" charset="0"/>
              </a:rPr>
              <a:t>President, Association of Catholic Mental Health Ministers</a:t>
            </a:r>
          </a:p>
          <a:p>
            <a:pPr marL="152396" indent="0" algn="l">
              <a:buNone/>
            </a:pPr>
            <a:endParaRPr lang="en-US" sz="2000" dirty="0">
              <a:solidFill>
                <a:srgbClr val="1F497D"/>
              </a:solidFill>
              <a:latin typeface="Calibri" panose="020F0502020204030204" pitchFamily="34" charset="0"/>
            </a:endParaRPr>
          </a:p>
          <a:p>
            <a:pPr marL="152396" indent="0" algn="l">
              <a:buNone/>
            </a:pPr>
            <a:endParaRPr lang="en-US" sz="2000" dirty="0">
              <a:solidFill>
                <a:srgbClr val="1F497D"/>
              </a:solidFill>
              <a:latin typeface="Calibri" panose="020F0502020204030204" pitchFamily="34" charset="0"/>
            </a:endParaRPr>
          </a:p>
          <a:p>
            <a:pPr marL="152396" indent="0" algn="l">
              <a:buNone/>
            </a:pPr>
            <a:endParaRPr lang="en-US" sz="2000" b="0" i="0" dirty="0">
              <a:solidFill>
                <a:srgbClr val="1F497D"/>
              </a:solidFill>
              <a:effectLst/>
              <a:latin typeface="Calibri" panose="020F0502020204030204" pitchFamily="34" charset="0"/>
            </a:endParaRPr>
          </a:p>
          <a:p>
            <a:endParaRPr lang="en-US" dirty="0"/>
          </a:p>
        </p:txBody>
      </p:sp>
      <p:pic>
        <p:nvPicPr>
          <p:cNvPr id="12" name="Picture 11" descr="Text&#10;&#10;Description automatically generated">
            <a:extLst>
              <a:ext uri="{FF2B5EF4-FFF2-40B4-BE49-F238E27FC236}">
                <a16:creationId xmlns:a16="http://schemas.microsoft.com/office/drawing/2014/main" id="{9FA3B9AB-D0AF-4A88-9900-FA347AF23D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04" y="2618865"/>
            <a:ext cx="6001996" cy="1759421"/>
          </a:xfrm>
          <a:prstGeom prst="rect">
            <a:avLst/>
          </a:prstGeom>
        </p:spPr>
      </p:pic>
      <p:sp>
        <p:nvSpPr>
          <p:cNvPr id="13" name="TextBox 12">
            <a:extLst>
              <a:ext uri="{FF2B5EF4-FFF2-40B4-BE49-F238E27FC236}">
                <a16:creationId xmlns:a16="http://schemas.microsoft.com/office/drawing/2014/main" id="{1E6EC391-4859-4F11-8912-4AE56EFA878F}"/>
              </a:ext>
            </a:extLst>
          </p:cNvPr>
          <p:cNvSpPr txBox="1"/>
          <p:nvPr/>
        </p:nvSpPr>
        <p:spPr>
          <a:xfrm>
            <a:off x="7246836" y="2685515"/>
            <a:ext cx="4452357" cy="2831544"/>
          </a:xfrm>
          <a:prstGeom prst="rect">
            <a:avLst/>
          </a:prstGeom>
          <a:noFill/>
        </p:spPr>
        <p:txBody>
          <a:bodyPr wrap="square" rtlCol="0">
            <a:spAutoFit/>
          </a:bodyPr>
          <a:lstStyle/>
          <a:p>
            <a:pPr algn="l" fontAlgn="base"/>
            <a:endParaRPr lang="en-US" sz="2800" dirty="0">
              <a:solidFill>
                <a:srgbClr val="000000"/>
              </a:solidFill>
              <a:latin typeface="Calibri" panose="020F0502020204030204" pitchFamily="34" charset="0"/>
            </a:endParaRPr>
          </a:p>
          <a:p>
            <a:pPr algn="l" fontAlgn="base"/>
            <a:r>
              <a:rPr lang="en-US" sz="4400" b="0" i="0" dirty="0">
                <a:solidFill>
                  <a:srgbClr val="000000"/>
                </a:solidFill>
                <a:effectLst/>
                <a:latin typeface="Calibri" panose="020F0502020204030204" pitchFamily="34" charset="0"/>
              </a:rPr>
              <a:t>Mental Health Ministry for Our Parishes</a:t>
            </a:r>
          </a:p>
          <a:p>
            <a:endParaRPr lang="en-US" dirty="0"/>
          </a:p>
        </p:txBody>
      </p:sp>
      <p:cxnSp>
        <p:nvCxnSpPr>
          <p:cNvPr id="15" name="Straight Connector 14">
            <a:extLst>
              <a:ext uri="{FF2B5EF4-FFF2-40B4-BE49-F238E27FC236}">
                <a16:creationId xmlns:a16="http://schemas.microsoft.com/office/drawing/2014/main" id="{37441E7C-1E60-41D8-8F84-2C9740259B4E}"/>
              </a:ext>
            </a:extLst>
          </p:cNvPr>
          <p:cNvCxnSpPr/>
          <p:nvPr/>
        </p:nvCxnSpPr>
        <p:spPr>
          <a:xfrm>
            <a:off x="6947731" y="2238998"/>
            <a:ext cx="0" cy="461900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05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CE7C8-4786-4FD9-838A-43066F24985B}"/>
              </a:ext>
            </a:extLst>
          </p:cNvPr>
          <p:cNvSpPr txBox="1"/>
          <p:nvPr/>
        </p:nvSpPr>
        <p:spPr>
          <a:xfrm>
            <a:off x="362119" y="797490"/>
            <a:ext cx="6990788" cy="5730415"/>
          </a:xfrm>
          <a:prstGeom prst="rect">
            <a:avLst/>
          </a:prstGeom>
          <a:noFill/>
        </p:spPr>
        <p:txBody>
          <a:bodyPr wrap="square">
            <a:spAutoFit/>
          </a:bodyPr>
          <a:lstStyle/>
          <a:p>
            <a:pPr marL="11206" marR="166977" lvl="0" indent="0" algn="just" defTabSz="806867" rtl="0" eaLnBrk="1" fontAlgn="auto" latinLnBrk="0" hangingPunct="1">
              <a:lnSpc>
                <a:spcPct val="117200"/>
              </a:lnSpc>
              <a:spcBef>
                <a:spcPts val="84"/>
              </a:spcBef>
              <a:spcAft>
                <a:spcPts val="0"/>
              </a:spcAft>
              <a:buClrTx/>
              <a:buSzTx/>
              <a:buFontTx/>
              <a:buNone/>
              <a:tabLst/>
              <a:defRPr/>
            </a:pPr>
            <a:r>
              <a:rPr kumimoji="0" lang="en-US" sz="1800" b="0" i="0" u="none" strike="noStrike" kern="1200" cap="none" spc="-4" normalizeH="0" baseline="0" noProof="0" dirty="0">
                <a:ln>
                  <a:noFill/>
                </a:ln>
                <a:solidFill>
                  <a:prstClr val="black"/>
                </a:solidFill>
                <a:effectLst/>
                <a:uLnTx/>
                <a:uFillTx/>
                <a:latin typeface="Calibri"/>
                <a:ea typeface="+mn-ea"/>
                <a:cs typeface="Calibri"/>
              </a:rPr>
              <a:t>Help us understand that </a:t>
            </a:r>
            <a:r>
              <a:rPr kumimoji="0" lang="en-US" sz="1800" b="0" i="0" u="none" strike="noStrike" kern="1200" cap="none" spc="0" normalizeH="0" baseline="0" noProof="0" dirty="0">
                <a:ln>
                  <a:noFill/>
                </a:ln>
                <a:solidFill>
                  <a:prstClr val="black"/>
                </a:solidFill>
                <a:effectLst/>
                <a:uLnTx/>
                <a:uFillTx/>
                <a:latin typeface="Calibri"/>
                <a:ea typeface="+mn-ea"/>
                <a:cs typeface="Calibri"/>
              </a:rPr>
              <a:t>the </a:t>
            </a:r>
            <a:r>
              <a:rPr kumimoji="0" lang="en-US" sz="1800" b="0" i="0" u="none" strike="noStrike" kern="1200" cap="none" spc="-4" normalizeH="0" baseline="0" noProof="0" dirty="0">
                <a:ln>
                  <a:noFill/>
                </a:ln>
                <a:solidFill>
                  <a:prstClr val="black"/>
                </a:solidFill>
                <a:effectLst/>
                <a:uLnTx/>
                <a:uFillTx/>
                <a:latin typeface="Calibri"/>
                <a:ea typeface="+mn-ea"/>
                <a:cs typeface="Calibri"/>
              </a:rPr>
              <a:t>way we </a:t>
            </a:r>
            <a:r>
              <a:rPr kumimoji="0" lang="en-US" sz="1800" b="0" i="0" u="none" strike="noStrike" kern="1200" cap="none" spc="0" normalizeH="0" baseline="0" noProof="0" dirty="0">
                <a:ln>
                  <a:noFill/>
                </a:ln>
                <a:solidFill>
                  <a:prstClr val="black"/>
                </a:solidFill>
                <a:effectLst/>
                <a:uLnTx/>
                <a:uFillTx/>
                <a:latin typeface="Calibri"/>
                <a:ea typeface="+mn-ea"/>
                <a:cs typeface="Calibri"/>
              </a:rPr>
              <a:t>talk </a:t>
            </a:r>
            <a:r>
              <a:rPr kumimoji="0" lang="en-US" sz="1800" b="0" i="0" u="none" strike="noStrike" kern="1200" cap="none" spc="-4" normalizeH="0" baseline="0" noProof="0" dirty="0">
                <a:ln>
                  <a:noFill/>
                </a:ln>
                <a:solidFill>
                  <a:prstClr val="black"/>
                </a:solidFill>
                <a:effectLst/>
                <a:uLnTx/>
                <a:uFillTx/>
                <a:latin typeface="Calibri"/>
                <a:ea typeface="+mn-ea"/>
                <a:cs typeface="Calibri"/>
              </a:rPr>
              <a:t>about people with a  mental illness affects the people themselves and how we treat  the</a:t>
            </a:r>
            <a:r>
              <a:rPr kumimoji="0" lang="en-US" sz="1800" b="0" i="0" u="none" strike="noStrike" kern="1200" cap="none" spc="-9" normalizeH="0" baseline="0" noProof="0" dirty="0">
                <a:ln>
                  <a:noFill/>
                </a:ln>
                <a:solidFill>
                  <a:prstClr val="black"/>
                </a:solidFill>
                <a:effectLst/>
                <a:uLnTx/>
                <a:uFillTx/>
                <a:latin typeface="Calibri"/>
                <a:ea typeface="+mn-ea"/>
                <a:cs typeface="Calibri"/>
              </a:rPr>
              <a:t> </a:t>
            </a:r>
            <a:r>
              <a:rPr kumimoji="0" lang="en-US" sz="1800" b="0" i="0" u="none" strike="noStrike" kern="1200" cap="none" spc="-4" normalizeH="0" baseline="0" noProof="0" dirty="0">
                <a:ln>
                  <a:noFill/>
                </a:ln>
                <a:solidFill>
                  <a:prstClr val="black"/>
                </a:solidFill>
                <a:effectLst/>
                <a:uLnTx/>
                <a:uFillTx/>
                <a:latin typeface="Calibri"/>
                <a:ea typeface="+mn-ea"/>
                <a:cs typeface="Calibri"/>
              </a:rPr>
              <a:t>illness.</a:t>
            </a: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a:p>
            <a:pPr marL="11206" marR="166416" lvl="0" indent="0" algn="just" defTabSz="806867" rtl="0" eaLnBrk="1" fontAlgn="auto" latinLnBrk="0" hangingPunct="1">
              <a:lnSpc>
                <a:spcPct val="117000"/>
              </a:lnSpc>
              <a:spcBef>
                <a:spcPts val="874"/>
              </a:spcBef>
              <a:spcAft>
                <a:spcPts val="0"/>
              </a:spcAft>
              <a:buClrTx/>
              <a:buSzTx/>
              <a:buFontTx/>
              <a:buNone/>
              <a:tabLst/>
              <a:defRPr/>
            </a:pPr>
            <a:r>
              <a:rPr kumimoji="0" lang="en-US" sz="1800" b="0" i="0" u="none" strike="noStrike" kern="1200" cap="none" spc="-4" normalizeH="0" baseline="0" noProof="0" dirty="0">
                <a:ln>
                  <a:noFill/>
                </a:ln>
                <a:solidFill>
                  <a:prstClr val="black"/>
                </a:solidFill>
                <a:effectLst/>
                <a:uLnTx/>
                <a:uFillTx/>
                <a:latin typeface="Calibri"/>
                <a:ea typeface="+mn-ea"/>
                <a:cs typeface="Calibri"/>
              </a:rPr>
              <a:t>So often people who have a mental illness are known as their  illness; people say that "she </a:t>
            </a:r>
            <a:r>
              <a:rPr kumimoji="0" lang="en-US" sz="1800" b="0" i="0" u="none" strike="noStrike" kern="1200" cap="none" spc="0" normalizeH="0" baseline="0" noProof="0" dirty="0">
                <a:ln>
                  <a:noFill/>
                </a:ln>
                <a:solidFill>
                  <a:prstClr val="black"/>
                </a:solidFill>
                <a:effectLst/>
                <a:uLnTx/>
                <a:uFillTx/>
                <a:latin typeface="Calibri"/>
                <a:ea typeface="+mn-ea"/>
                <a:cs typeface="Calibri"/>
              </a:rPr>
              <a:t>is </a:t>
            </a:r>
            <a:r>
              <a:rPr kumimoji="0" lang="en-US" sz="1800" b="0" i="0" u="none" strike="noStrike" kern="1200" cap="none" spc="-4" normalizeH="0" baseline="0" noProof="0" dirty="0">
                <a:ln>
                  <a:noFill/>
                </a:ln>
                <a:solidFill>
                  <a:prstClr val="black"/>
                </a:solidFill>
                <a:effectLst/>
                <a:uLnTx/>
                <a:uFillTx/>
                <a:latin typeface="Calibri"/>
                <a:ea typeface="+mn-ea"/>
                <a:cs typeface="Calibri"/>
              </a:rPr>
              <a:t>bipolar" or "he </a:t>
            </a:r>
            <a:r>
              <a:rPr kumimoji="0" lang="en-US" sz="1800" b="0" i="0" u="none" strike="noStrike" kern="1200" cap="none" spc="0" normalizeH="0" baseline="0" noProof="0" dirty="0">
                <a:ln>
                  <a:noFill/>
                </a:ln>
                <a:solidFill>
                  <a:prstClr val="black"/>
                </a:solidFill>
                <a:effectLst/>
                <a:uLnTx/>
                <a:uFillTx/>
                <a:latin typeface="Calibri"/>
                <a:ea typeface="+mn-ea"/>
                <a:cs typeface="Calibri"/>
              </a:rPr>
              <a:t>is </a:t>
            </a:r>
            <a:r>
              <a:rPr kumimoji="0" lang="en-US" sz="1800" b="0" i="0" u="none" strike="noStrike" kern="1200" cap="none" spc="-4" normalizeH="0" baseline="0" noProof="0" dirty="0">
                <a:ln>
                  <a:noFill/>
                </a:ln>
                <a:solidFill>
                  <a:prstClr val="black"/>
                </a:solidFill>
                <a:effectLst/>
                <a:uLnTx/>
                <a:uFillTx/>
                <a:latin typeface="Calibri"/>
                <a:ea typeface="+mn-ea"/>
                <a:cs typeface="Calibri"/>
              </a:rPr>
              <a:t>schizophrenic”;  when we </a:t>
            </a:r>
            <a:r>
              <a:rPr kumimoji="0" lang="en-US" sz="1800" b="0" i="0" u="none" strike="noStrike" kern="1200" cap="none" spc="0" normalizeH="0" baseline="0" noProof="0" dirty="0">
                <a:ln>
                  <a:noFill/>
                </a:ln>
                <a:solidFill>
                  <a:prstClr val="black"/>
                </a:solidFill>
                <a:effectLst/>
                <a:uLnTx/>
                <a:uFillTx/>
                <a:latin typeface="Calibri"/>
                <a:ea typeface="+mn-ea"/>
                <a:cs typeface="Calibri"/>
              </a:rPr>
              <a:t>talk </a:t>
            </a:r>
            <a:r>
              <a:rPr kumimoji="0" lang="en-US" sz="1800" b="0" i="0" u="none" strike="noStrike" kern="1200" cap="none" spc="-4" normalizeH="0" baseline="0" noProof="0" dirty="0">
                <a:ln>
                  <a:noFill/>
                </a:ln>
                <a:solidFill>
                  <a:prstClr val="black"/>
                </a:solidFill>
                <a:effectLst/>
                <a:uLnTx/>
                <a:uFillTx/>
                <a:latin typeface="Calibri"/>
                <a:ea typeface="+mn-ea"/>
                <a:cs typeface="Calibri"/>
              </a:rPr>
              <a:t>about mental illness, we should not use that  phrase. People who have cancer are not cancer; those with  heart disease are not heart disease. Let us always remember  that people with a mental illness are not the illness – they </a:t>
            </a:r>
            <a:r>
              <a:rPr kumimoji="0" lang="en-US" sz="1800" b="0" i="0" u="none" strike="noStrike" kern="1200" cap="none" spc="0" normalizeH="0" baseline="0" noProof="0" dirty="0">
                <a:ln>
                  <a:noFill/>
                </a:ln>
                <a:solidFill>
                  <a:prstClr val="black"/>
                </a:solidFill>
                <a:effectLst/>
                <a:uLnTx/>
                <a:uFillTx/>
                <a:latin typeface="Calibri"/>
                <a:ea typeface="+mn-ea"/>
                <a:cs typeface="Calibri"/>
              </a:rPr>
              <a:t>are  </a:t>
            </a:r>
            <a:r>
              <a:rPr kumimoji="0" lang="en-US" sz="1800" b="0" i="0" u="none" strike="noStrike" kern="1200" cap="none" spc="-4" normalizeH="0" baseline="0" noProof="0" dirty="0">
                <a:ln>
                  <a:noFill/>
                </a:ln>
                <a:solidFill>
                  <a:prstClr val="black"/>
                </a:solidFill>
                <a:effectLst/>
                <a:uLnTx/>
                <a:uFillTx/>
                <a:latin typeface="Calibri"/>
                <a:ea typeface="+mn-ea"/>
                <a:cs typeface="Calibri"/>
              </a:rPr>
              <a:t>beautiful creations of</a:t>
            </a:r>
            <a:r>
              <a:rPr kumimoji="0" lang="en-US" sz="1800" b="0" i="0" u="none" strike="noStrike" kern="1200" cap="none" spc="0" normalizeH="0" baseline="0" noProof="0" dirty="0">
                <a:ln>
                  <a:noFill/>
                </a:ln>
                <a:solidFill>
                  <a:prstClr val="black"/>
                </a:solidFill>
                <a:effectLst/>
                <a:uLnTx/>
                <a:uFillTx/>
                <a:latin typeface="Calibri"/>
                <a:ea typeface="+mn-ea"/>
                <a:cs typeface="Calibri"/>
              </a:rPr>
              <a:t> </a:t>
            </a:r>
            <a:r>
              <a:rPr kumimoji="0" lang="en-US" sz="1800" b="0" i="0" u="none" strike="noStrike" kern="1200" cap="none" spc="-4" normalizeH="0" baseline="0" noProof="0" dirty="0">
                <a:ln>
                  <a:noFill/>
                </a:ln>
                <a:solidFill>
                  <a:prstClr val="black"/>
                </a:solidFill>
                <a:effectLst/>
                <a:uLnTx/>
                <a:uFillTx/>
                <a:latin typeface="Calibri"/>
                <a:ea typeface="+mn-ea"/>
                <a:cs typeface="Calibri"/>
              </a:rPr>
              <a:t>God.</a:t>
            </a: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a:p>
            <a:pPr marL="11206" marR="165296" lvl="0" indent="0" algn="just" defTabSz="806867" rtl="0" eaLnBrk="1" fontAlgn="auto" latinLnBrk="0" hangingPunct="1">
              <a:lnSpc>
                <a:spcPct val="116900"/>
              </a:lnSpc>
              <a:spcBef>
                <a:spcPts val="891"/>
              </a:spcBef>
              <a:spcAft>
                <a:spcPts val="0"/>
              </a:spcAft>
              <a:buClrTx/>
              <a:buSzTx/>
              <a:buFontTx/>
              <a:buNone/>
              <a:tabLst/>
              <a:defRPr/>
            </a:pPr>
            <a:r>
              <a:rPr kumimoji="0" lang="en-US" sz="1800" b="0" i="0" u="none" strike="noStrike" kern="1200" cap="none" spc="-4" normalizeH="0" baseline="0" noProof="0" dirty="0">
                <a:ln>
                  <a:noFill/>
                </a:ln>
                <a:solidFill>
                  <a:prstClr val="black"/>
                </a:solidFill>
                <a:effectLst/>
                <a:uLnTx/>
                <a:uFillTx/>
                <a:latin typeface="Calibri"/>
                <a:ea typeface="+mn-ea"/>
                <a:cs typeface="Calibri"/>
              </a:rPr>
              <a:t>There </a:t>
            </a:r>
            <a:r>
              <a:rPr kumimoji="0" lang="en-US" sz="1800" b="0" i="0" u="none" strike="noStrike" kern="1200" cap="none" spc="0" normalizeH="0" baseline="0" noProof="0" dirty="0">
                <a:ln>
                  <a:noFill/>
                </a:ln>
                <a:solidFill>
                  <a:prstClr val="black"/>
                </a:solidFill>
                <a:effectLst/>
                <a:uLnTx/>
                <a:uFillTx/>
                <a:latin typeface="Calibri"/>
                <a:ea typeface="+mn-ea"/>
                <a:cs typeface="Calibri"/>
              </a:rPr>
              <a:t>is so </a:t>
            </a:r>
            <a:r>
              <a:rPr kumimoji="0" lang="en-US" sz="1800" b="0" i="0" u="none" strike="noStrike" kern="1200" cap="none" spc="-4" normalizeH="0" baseline="0" noProof="0" dirty="0">
                <a:ln>
                  <a:noFill/>
                </a:ln>
                <a:solidFill>
                  <a:prstClr val="black"/>
                </a:solidFill>
                <a:effectLst/>
                <a:uLnTx/>
                <a:uFillTx/>
                <a:latin typeface="Calibri"/>
                <a:ea typeface="+mn-ea"/>
                <a:cs typeface="Calibri"/>
              </a:rPr>
              <a:t>much fear, ignorance </a:t>
            </a:r>
            <a:r>
              <a:rPr kumimoji="0" lang="en-US" sz="1800" b="0" i="0" u="none" strike="noStrike" kern="1200" cap="none" spc="0" normalizeH="0" baseline="0" noProof="0" dirty="0">
                <a:ln>
                  <a:noFill/>
                </a:ln>
                <a:solidFill>
                  <a:prstClr val="black"/>
                </a:solidFill>
                <a:effectLst/>
                <a:uLnTx/>
                <a:uFillTx/>
                <a:latin typeface="Calibri"/>
                <a:ea typeface="+mn-ea"/>
                <a:cs typeface="Calibri"/>
              </a:rPr>
              <a:t>and </a:t>
            </a:r>
            <a:r>
              <a:rPr kumimoji="0" lang="en-US" sz="1800" b="0" i="0" u="none" strike="noStrike" kern="1200" cap="none" spc="-4" normalizeH="0" baseline="0" noProof="0" dirty="0">
                <a:ln>
                  <a:noFill/>
                </a:ln>
                <a:solidFill>
                  <a:prstClr val="black"/>
                </a:solidFill>
                <a:effectLst/>
                <a:uLnTx/>
                <a:uFillTx/>
                <a:latin typeface="Calibri"/>
                <a:ea typeface="+mn-ea"/>
                <a:cs typeface="Calibri"/>
              </a:rPr>
              <a:t>hurtful attitudes that the  people who suffer from mental illness needlessly suffer further.  Help us </a:t>
            </a:r>
            <a:r>
              <a:rPr kumimoji="0" lang="en-US" sz="1800" b="0" i="0" u="none" strike="noStrike" kern="1200" cap="none" spc="0" normalizeH="0" baseline="0" noProof="0" dirty="0">
                <a:ln>
                  <a:noFill/>
                </a:ln>
                <a:solidFill>
                  <a:prstClr val="black"/>
                </a:solidFill>
                <a:effectLst/>
                <a:uLnTx/>
                <a:uFillTx/>
                <a:latin typeface="Calibri"/>
                <a:ea typeface="+mn-ea"/>
                <a:cs typeface="Calibri"/>
              </a:rPr>
              <a:t>to </a:t>
            </a:r>
            <a:r>
              <a:rPr kumimoji="0" lang="en-US" sz="1800" b="0" i="0" u="none" strike="noStrike" kern="1200" cap="none" spc="-4" normalizeH="0" baseline="0" noProof="0" dirty="0">
                <a:ln>
                  <a:noFill/>
                </a:ln>
                <a:solidFill>
                  <a:prstClr val="black"/>
                </a:solidFill>
                <a:effectLst/>
                <a:uLnTx/>
                <a:uFillTx/>
                <a:latin typeface="Calibri"/>
                <a:ea typeface="+mn-ea"/>
                <a:cs typeface="Calibri"/>
              </a:rPr>
              <a:t>support and be compassionate </a:t>
            </a:r>
            <a:r>
              <a:rPr kumimoji="0" lang="en-US" sz="1800" b="0" i="0" u="none" strike="noStrike" kern="1200" cap="none" spc="0" normalizeH="0" baseline="0" noProof="0" dirty="0">
                <a:ln>
                  <a:noFill/>
                </a:ln>
                <a:solidFill>
                  <a:prstClr val="black"/>
                </a:solidFill>
                <a:effectLst/>
                <a:uLnTx/>
                <a:uFillTx/>
                <a:latin typeface="Calibri"/>
                <a:ea typeface="+mn-ea"/>
                <a:cs typeface="Calibri"/>
              </a:rPr>
              <a:t>to </a:t>
            </a:r>
            <a:r>
              <a:rPr kumimoji="0" lang="en-US" sz="1800" b="0" i="0" u="none" strike="noStrike" kern="1200" cap="none" spc="-4" normalizeH="0" baseline="0" noProof="0" dirty="0">
                <a:ln>
                  <a:noFill/>
                </a:ln>
                <a:solidFill>
                  <a:prstClr val="black"/>
                </a:solidFill>
                <a:effectLst/>
                <a:uLnTx/>
                <a:uFillTx/>
                <a:latin typeface="Calibri"/>
                <a:ea typeface="+mn-ea"/>
                <a:cs typeface="Calibri"/>
              </a:rPr>
              <a:t>those with a mental  illness, every </a:t>
            </a:r>
            <a:r>
              <a:rPr kumimoji="0" lang="en-US" sz="1800" b="0" i="0" u="none" strike="noStrike" kern="1200" cap="none" spc="0" normalizeH="0" baseline="0" noProof="0" dirty="0">
                <a:ln>
                  <a:noFill/>
                </a:ln>
                <a:solidFill>
                  <a:prstClr val="black"/>
                </a:solidFill>
                <a:effectLst/>
                <a:uLnTx/>
                <a:uFillTx/>
                <a:latin typeface="Calibri"/>
                <a:ea typeface="+mn-ea"/>
                <a:cs typeface="Calibri"/>
              </a:rPr>
              <a:t>bit </a:t>
            </a:r>
            <a:r>
              <a:rPr kumimoji="0" lang="en-US" sz="1800" b="0" i="0" u="none" strike="noStrike" kern="1200" cap="none" spc="-4" normalizeH="0" baseline="0" noProof="0" dirty="0">
                <a:ln>
                  <a:noFill/>
                </a:ln>
                <a:solidFill>
                  <a:prstClr val="black"/>
                </a:solidFill>
                <a:effectLst/>
                <a:uLnTx/>
                <a:uFillTx/>
                <a:latin typeface="Calibri"/>
                <a:ea typeface="+mn-ea"/>
                <a:cs typeface="Calibri"/>
              </a:rPr>
              <a:t>as much as we support </a:t>
            </a:r>
            <a:r>
              <a:rPr kumimoji="0" lang="en-US" sz="1800" b="0" i="0" u="none" strike="noStrike" kern="1200" cap="none" spc="0" normalizeH="0" baseline="0" noProof="0" dirty="0">
                <a:ln>
                  <a:noFill/>
                </a:ln>
                <a:solidFill>
                  <a:prstClr val="black"/>
                </a:solidFill>
                <a:effectLst/>
                <a:uLnTx/>
                <a:uFillTx/>
                <a:latin typeface="Calibri"/>
                <a:ea typeface="+mn-ea"/>
                <a:cs typeface="Calibri"/>
              </a:rPr>
              <a:t>those who suffer </a:t>
            </a:r>
            <a:r>
              <a:rPr kumimoji="0" lang="en-US" sz="1800" b="0" i="0" u="none" strike="noStrike" kern="1200" cap="none" spc="-4" normalizeH="0" baseline="0" noProof="0" dirty="0">
                <a:ln>
                  <a:noFill/>
                </a:ln>
                <a:solidFill>
                  <a:prstClr val="black"/>
                </a:solidFill>
                <a:effectLst/>
                <a:uLnTx/>
                <a:uFillTx/>
                <a:latin typeface="Calibri"/>
                <a:ea typeface="+mn-ea"/>
                <a:cs typeface="Calibri"/>
              </a:rPr>
              <a:t>from  any other</a:t>
            </a:r>
            <a:r>
              <a:rPr kumimoji="0" lang="en-US" sz="1800" b="0" i="0" u="none" strike="noStrike" kern="1200" cap="none" spc="-9" normalizeH="0" baseline="0" noProof="0" dirty="0">
                <a:ln>
                  <a:noFill/>
                </a:ln>
                <a:solidFill>
                  <a:prstClr val="black"/>
                </a:solidFill>
                <a:effectLst/>
                <a:uLnTx/>
                <a:uFillTx/>
                <a:latin typeface="Calibri"/>
                <a:ea typeface="+mn-ea"/>
                <a:cs typeface="Calibri"/>
              </a:rPr>
              <a:t> </a:t>
            </a:r>
            <a:r>
              <a:rPr kumimoji="0" lang="en-US" sz="1800" b="0" i="0" u="none" strike="noStrike" kern="1200" cap="none" spc="-4" normalizeH="0" baseline="0" noProof="0" dirty="0">
                <a:ln>
                  <a:noFill/>
                </a:ln>
                <a:solidFill>
                  <a:prstClr val="black"/>
                </a:solidFill>
                <a:effectLst/>
                <a:uLnTx/>
                <a:uFillTx/>
                <a:latin typeface="Calibri"/>
                <a:ea typeface="+mn-ea"/>
                <a:cs typeface="Calibri"/>
              </a:rPr>
              <a:t>illness.</a:t>
            </a: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a:p>
            <a:pPr marL="11206" marR="166977" lvl="0" indent="0" algn="just" defTabSz="806867" rtl="0" eaLnBrk="1" fontAlgn="auto" latinLnBrk="0" hangingPunct="1">
              <a:lnSpc>
                <a:spcPct val="116900"/>
              </a:lnSpc>
              <a:spcBef>
                <a:spcPts val="891"/>
              </a:spcBef>
              <a:spcAft>
                <a:spcPts val="0"/>
              </a:spcAft>
              <a:buClrTx/>
              <a:buSzTx/>
              <a:buFontTx/>
              <a:buNone/>
              <a:tabLst/>
              <a:defRPr/>
            </a:pPr>
            <a:r>
              <a:rPr kumimoji="0" lang="en-US" sz="1800" b="0" i="0" u="none" strike="noStrike" kern="1200" cap="none" spc="-4" normalizeH="0" baseline="0" noProof="0" dirty="0">
                <a:ln>
                  <a:noFill/>
                </a:ln>
                <a:solidFill>
                  <a:prstClr val="black"/>
                </a:solidFill>
                <a:effectLst/>
                <a:uLnTx/>
                <a:uFillTx/>
                <a:latin typeface="Calibri"/>
                <a:ea typeface="+mn-ea"/>
                <a:cs typeface="Calibri"/>
              </a:rPr>
              <a:t>Grant courage </a:t>
            </a:r>
            <a:r>
              <a:rPr kumimoji="0" lang="en-US" sz="1800" b="0" i="0" u="none" strike="noStrike" kern="1200" cap="none" spc="0" normalizeH="0" baseline="0" noProof="0" dirty="0">
                <a:ln>
                  <a:noFill/>
                </a:ln>
                <a:solidFill>
                  <a:prstClr val="black"/>
                </a:solidFill>
                <a:effectLst/>
                <a:uLnTx/>
                <a:uFillTx/>
                <a:latin typeface="Calibri"/>
                <a:ea typeface="+mn-ea"/>
                <a:cs typeface="Calibri"/>
              </a:rPr>
              <a:t>to </a:t>
            </a:r>
            <a:r>
              <a:rPr kumimoji="0" lang="en-US" sz="1800" b="0" i="0" u="none" strike="noStrike" kern="1200" cap="none" spc="-4" normalizeH="0" baseline="0" noProof="0" dirty="0">
                <a:ln>
                  <a:noFill/>
                </a:ln>
                <a:solidFill>
                  <a:prstClr val="black"/>
                </a:solidFill>
                <a:effectLst/>
                <a:uLnTx/>
                <a:uFillTx/>
                <a:latin typeface="Calibri"/>
                <a:ea typeface="+mn-ea"/>
                <a:cs typeface="Calibri"/>
              </a:rPr>
              <a:t>those </a:t>
            </a:r>
            <a:r>
              <a:rPr kumimoji="0" lang="en-US" sz="1800" b="0" i="0" u="none" strike="noStrike" kern="1200" cap="none" spc="0" normalizeH="0" baseline="0" noProof="0" dirty="0">
                <a:ln>
                  <a:noFill/>
                </a:ln>
                <a:solidFill>
                  <a:prstClr val="black"/>
                </a:solidFill>
                <a:effectLst/>
                <a:uLnTx/>
                <a:uFillTx/>
                <a:latin typeface="Calibri"/>
                <a:ea typeface="+mn-ea"/>
                <a:cs typeface="Calibri"/>
              </a:rPr>
              <a:t>for </a:t>
            </a:r>
            <a:r>
              <a:rPr kumimoji="0" lang="en-US" sz="1800" b="0" i="0" u="none" strike="noStrike" kern="1200" cap="none" spc="-4" normalizeH="0" baseline="0" noProof="0" dirty="0">
                <a:ln>
                  <a:noFill/>
                </a:ln>
                <a:solidFill>
                  <a:prstClr val="black"/>
                </a:solidFill>
                <a:effectLst/>
                <a:uLnTx/>
                <a:uFillTx/>
                <a:latin typeface="Calibri"/>
                <a:ea typeface="+mn-ea"/>
                <a:cs typeface="Calibri"/>
              </a:rPr>
              <a:t>whom we pray and </a:t>
            </a:r>
            <a:r>
              <a:rPr kumimoji="0" lang="en-US" sz="1800" b="0" i="0" u="none" strike="noStrike" kern="1200" cap="none" spc="0" normalizeH="0" baseline="0" noProof="0" dirty="0">
                <a:ln>
                  <a:noFill/>
                </a:ln>
                <a:solidFill>
                  <a:prstClr val="black"/>
                </a:solidFill>
                <a:effectLst/>
                <a:uLnTx/>
                <a:uFillTx/>
                <a:latin typeface="Calibri"/>
                <a:ea typeface="+mn-ea"/>
                <a:cs typeface="Calibri"/>
              </a:rPr>
              <a:t>fill </a:t>
            </a:r>
            <a:r>
              <a:rPr kumimoji="0" lang="en-US" sz="1800" b="0" i="0" u="none" strike="noStrike" kern="1200" cap="none" spc="-9" normalizeH="0" baseline="0" noProof="0" dirty="0">
                <a:ln>
                  <a:noFill/>
                </a:ln>
                <a:solidFill>
                  <a:prstClr val="black"/>
                </a:solidFill>
                <a:effectLst/>
                <a:uLnTx/>
                <a:uFillTx/>
                <a:latin typeface="Calibri"/>
                <a:ea typeface="+mn-ea"/>
                <a:cs typeface="Calibri"/>
              </a:rPr>
              <a:t>them </a:t>
            </a:r>
            <a:r>
              <a:rPr kumimoji="0" lang="en-US" sz="1800" b="0" i="0" u="none" strike="noStrike" kern="1200" cap="none" spc="-4" normalizeH="0" baseline="0" noProof="0" dirty="0">
                <a:ln>
                  <a:noFill/>
                </a:ln>
                <a:solidFill>
                  <a:prstClr val="black"/>
                </a:solidFill>
                <a:effectLst/>
                <a:uLnTx/>
                <a:uFillTx/>
                <a:latin typeface="Calibri"/>
                <a:ea typeface="+mn-ea"/>
                <a:cs typeface="Calibri"/>
              </a:rPr>
              <a:t>with  hope. </a:t>
            </a:r>
            <a:r>
              <a:rPr kumimoji="0" lang="en-US" sz="1800" b="0" i="0" u="none" strike="noStrike" kern="1200" cap="none" spc="0" normalizeH="0" baseline="0" noProof="0" dirty="0">
                <a:ln>
                  <a:noFill/>
                </a:ln>
                <a:solidFill>
                  <a:prstClr val="black"/>
                </a:solidFill>
                <a:effectLst/>
                <a:uLnTx/>
                <a:uFillTx/>
                <a:latin typeface="Calibri"/>
                <a:ea typeface="+mn-ea"/>
                <a:cs typeface="Calibri"/>
              </a:rPr>
              <a:t>If it is </a:t>
            </a:r>
            <a:r>
              <a:rPr kumimoji="0" lang="en-US" sz="1800" b="0" i="0" u="none" strike="noStrike" kern="1200" cap="none" spc="-4" normalizeH="0" baseline="0" noProof="0" dirty="0">
                <a:ln>
                  <a:noFill/>
                </a:ln>
                <a:solidFill>
                  <a:prstClr val="black"/>
                </a:solidFill>
                <a:effectLst/>
                <a:uLnTx/>
                <a:uFillTx/>
                <a:latin typeface="Calibri"/>
                <a:ea typeface="+mn-ea"/>
                <a:cs typeface="Calibri"/>
              </a:rPr>
              <a:t>according </a:t>
            </a:r>
            <a:r>
              <a:rPr kumimoji="0" lang="en-US" sz="1800" b="0" i="0" u="none" strike="noStrike" kern="1200" cap="none" spc="0" normalizeH="0" baseline="0" noProof="0" dirty="0">
                <a:ln>
                  <a:noFill/>
                </a:ln>
                <a:solidFill>
                  <a:prstClr val="black"/>
                </a:solidFill>
                <a:effectLst/>
                <a:uLnTx/>
                <a:uFillTx/>
                <a:latin typeface="Calibri"/>
                <a:ea typeface="+mn-ea"/>
                <a:cs typeface="Calibri"/>
              </a:rPr>
              <a:t>to </a:t>
            </a:r>
            <a:r>
              <a:rPr kumimoji="0" lang="en-US" sz="1800" b="0" i="0" u="none" strike="noStrike" kern="1200" cap="none" spc="-4" normalizeH="0" baseline="0" noProof="0" dirty="0">
                <a:ln>
                  <a:noFill/>
                </a:ln>
                <a:solidFill>
                  <a:prstClr val="black"/>
                </a:solidFill>
                <a:effectLst/>
                <a:uLnTx/>
                <a:uFillTx/>
                <a:latin typeface="Calibri"/>
                <a:ea typeface="+mn-ea"/>
                <a:cs typeface="Calibri"/>
              </a:rPr>
              <a:t>Your </a:t>
            </a:r>
            <a:r>
              <a:rPr kumimoji="0" lang="en-US" sz="1800" b="0" i="0" u="none" strike="noStrike" kern="1200" cap="none" spc="0" normalizeH="0" baseline="0" noProof="0" dirty="0">
                <a:ln>
                  <a:noFill/>
                </a:ln>
                <a:solidFill>
                  <a:prstClr val="black"/>
                </a:solidFill>
                <a:effectLst/>
                <a:uLnTx/>
                <a:uFillTx/>
                <a:latin typeface="Calibri"/>
                <a:ea typeface="+mn-ea"/>
                <a:cs typeface="Calibri"/>
              </a:rPr>
              <a:t>Divine Will, </a:t>
            </a:r>
            <a:r>
              <a:rPr kumimoji="0" lang="en-US" sz="1800" b="0" i="0" u="none" strike="noStrike" kern="1200" cap="none" spc="-4" normalizeH="0" baseline="0" noProof="0" dirty="0">
                <a:ln>
                  <a:noFill/>
                </a:ln>
                <a:solidFill>
                  <a:prstClr val="black"/>
                </a:solidFill>
                <a:effectLst/>
                <a:uLnTx/>
                <a:uFillTx/>
                <a:latin typeface="Calibri"/>
                <a:ea typeface="+mn-ea"/>
                <a:cs typeface="Calibri"/>
              </a:rPr>
              <a:t>grant them the  recovery and cure they desire. </a:t>
            </a:r>
            <a:r>
              <a:rPr kumimoji="0" lang="en-US" sz="1800" b="0" i="0" u="none" strike="noStrike" kern="1200" cap="none" spc="0" normalizeH="0" baseline="0" noProof="0" dirty="0">
                <a:ln>
                  <a:noFill/>
                </a:ln>
                <a:solidFill>
                  <a:prstClr val="black"/>
                </a:solidFill>
                <a:effectLst/>
                <a:uLnTx/>
                <a:uFillTx/>
                <a:latin typeface="Calibri"/>
                <a:ea typeface="+mn-ea"/>
                <a:cs typeface="Calibri"/>
              </a:rPr>
              <a:t>Help </a:t>
            </a:r>
            <a:r>
              <a:rPr kumimoji="0" lang="en-US" sz="1800" b="0" i="0" u="none" strike="noStrike" kern="1200" cap="none" spc="-4" normalizeH="0" baseline="0" noProof="0" dirty="0">
                <a:ln>
                  <a:noFill/>
                </a:ln>
                <a:solidFill>
                  <a:prstClr val="black"/>
                </a:solidFill>
                <a:effectLst/>
                <a:uLnTx/>
                <a:uFillTx/>
                <a:latin typeface="Calibri"/>
                <a:ea typeface="+mn-ea"/>
                <a:cs typeface="Calibri"/>
              </a:rPr>
              <a:t>them </a:t>
            </a:r>
            <a:r>
              <a:rPr kumimoji="0" lang="en-US" sz="1800" b="0" i="0" u="none" strike="noStrike" kern="1200" cap="none" spc="0" normalizeH="0" baseline="0" noProof="0" dirty="0">
                <a:ln>
                  <a:noFill/>
                </a:ln>
                <a:solidFill>
                  <a:prstClr val="black"/>
                </a:solidFill>
                <a:effectLst/>
                <a:uLnTx/>
                <a:uFillTx/>
                <a:latin typeface="Calibri"/>
                <a:ea typeface="+mn-ea"/>
                <a:cs typeface="Calibri"/>
              </a:rPr>
              <a:t>to </a:t>
            </a:r>
            <a:r>
              <a:rPr kumimoji="0" lang="en-US" sz="1800" b="0" i="0" u="none" strike="noStrike" kern="1200" cap="none" spc="-4" normalizeH="0" baseline="0" noProof="0" dirty="0">
                <a:ln>
                  <a:noFill/>
                </a:ln>
                <a:solidFill>
                  <a:prstClr val="black"/>
                </a:solidFill>
                <a:effectLst/>
                <a:uLnTx/>
                <a:uFillTx/>
                <a:latin typeface="Calibri"/>
                <a:ea typeface="+mn-ea"/>
                <a:cs typeface="Calibri"/>
              </a:rPr>
              <a:t>remember You love  them; they are never</a:t>
            </a:r>
            <a:r>
              <a:rPr kumimoji="0" lang="en-US" sz="1800" b="0" i="0" u="none" strike="noStrike" kern="1200" cap="none" spc="-9" normalizeH="0" baseline="0" noProof="0" dirty="0">
                <a:ln>
                  <a:noFill/>
                </a:ln>
                <a:solidFill>
                  <a:prstClr val="black"/>
                </a:solidFill>
                <a:effectLst/>
                <a:uLnTx/>
                <a:uFillTx/>
                <a:latin typeface="Calibri"/>
                <a:ea typeface="+mn-ea"/>
                <a:cs typeface="Calibri"/>
              </a:rPr>
              <a:t> </a:t>
            </a:r>
            <a:r>
              <a:rPr kumimoji="0" lang="en-US" sz="1800" b="0" i="0" u="none" strike="noStrike" kern="1200" cap="none" spc="-4" normalizeH="0" baseline="0" noProof="0" dirty="0">
                <a:ln>
                  <a:noFill/>
                </a:ln>
                <a:solidFill>
                  <a:prstClr val="black"/>
                </a:solidFill>
                <a:effectLst/>
                <a:uLnTx/>
                <a:uFillTx/>
                <a:latin typeface="Calibri"/>
                <a:ea typeface="+mn-ea"/>
                <a:cs typeface="Calibri"/>
              </a:rPr>
              <a:t>alone.</a:t>
            </a: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a:p>
            <a:pPr marL="11206" marR="0" lvl="0" indent="0" algn="l" defTabSz="806867" rtl="0" eaLnBrk="1" fontAlgn="auto" latinLnBrk="0" hangingPunct="1">
              <a:lnSpc>
                <a:spcPct val="100000"/>
              </a:lnSpc>
              <a:spcBef>
                <a:spcPts val="1174"/>
              </a:spcBef>
              <a:spcAft>
                <a:spcPts val="0"/>
              </a:spcAft>
              <a:buClrTx/>
              <a:buSzTx/>
              <a:buFontTx/>
              <a:buNone/>
              <a:tabLst/>
              <a:defRPr/>
            </a:pPr>
            <a:r>
              <a:rPr kumimoji="0" lang="en-US" sz="1800" b="1" i="1" u="none" strike="noStrike" kern="1200" cap="none" spc="-4" normalizeH="0" baseline="0" noProof="0" dirty="0">
                <a:ln>
                  <a:noFill/>
                </a:ln>
                <a:solidFill>
                  <a:prstClr val="black"/>
                </a:solidFill>
                <a:effectLst/>
                <a:uLnTx/>
                <a:uFillTx/>
                <a:latin typeface="Calibri"/>
                <a:ea typeface="+mn-ea"/>
                <a:cs typeface="Calibri"/>
              </a:rPr>
              <a:t>Saint Dymphna, Patron of those with a Mental Illness, pray for</a:t>
            </a:r>
            <a:r>
              <a:rPr kumimoji="0" lang="en-US" sz="1800" b="1" i="1" u="none" strike="noStrike" kern="1200" cap="none" spc="66" normalizeH="0" baseline="0" noProof="0" dirty="0">
                <a:ln>
                  <a:noFill/>
                </a:ln>
                <a:solidFill>
                  <a:prstClr val="black"/>
                </a:solidFill>
                <a:effectLst/>
                <a:uLnTx/>
                <a:uFillTx/>
                <a:latin typeface="Calibri"/>
                <a:ea typeface="+mn-ea"/>
                <a:cs typeface="Calibri"/>
              </a:rPr>
              <a:t> </a:t>
            </a:r>
            <a:r>
              <a:rPr kumimoji="0" lang="en-US" sz="1800" b="1" i="1" u="none" strike="noStrike" kern="1200" cap="none" spc="-4" normalizeH="0" baseline="0" noProof="0" dirty="0">
                <a:ln>
                  <a:noFill/>
                </a:ln>
                <a:solidFill>
                  <a:prstClr val="black"/>
                </a:solidFill>
                <a:effectLst/>
                <a:uLnTx/>
                <a:uFillTx/>
                <a:latin typeface="Calibri"/>
                <a:ea typeface="+mn-ea"/>
                <a:cs typeface="Calibri"/>
              </a:rPr>
              <a:t>us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9E08C21-8C96-4400-AD06-59FF7A6B50CF}"/>
              </a:ext>
            </a:extLst>
          </p:cNvPr>
          <p:cNvSpPr txBox="1"/>
          <p:nvPr/>
        </p:nvSpPr>
        <p:spPr>
          <a:xfrm>
            <a:off x="362119" y="428158"/>
            <a:ext cx="609467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4" normalizeH="0" baseline="0" noProof="0" dirty="0">
                <a:ln>
                  <a:noFill/>
                </a:ln>
                <a:solidFill>
                  <a:prstClr val="black"/>
                </a:solidFill>
                <a:effectLst/>
                <a:uLnTx/>
                <a:uFillTx/>
                <a:latin typeface="Calibri" panose="020F0502020204030204"/>
                <a:ea typeface="+mn-ea"/>
                <a:cs typeface="+mn-cs"/>
              </a:rPr>
              <a:t>Lord we Pray for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those who </a:t>
            </a:r>
            <a:r>
              <a:rPr kumimoji="0" lang="en-US" sz="1800" b="1" i="0" u="none" strike="noStrike" kern="1200" cap="none" spc="-4" normalizeH="0" baseline="0" noProof="0" dirty="0">
                <a:ln>
                  <a:noFill/>
                </a:ln>
                <a:solidFill>
                  <a:prstClr val="black"/>
                </a:solidFill>
                <a:effectLst/>
                <a:uLnTx/>
                <a:uFillTx/>
                <a:latin typeface="Calibri" panose="020F0502020204030204"/>
                <a:ea typeface="+mn-ea"/>
                <a:cs typeface="+mn-cs"/>
              </a:rPr>
              <a:t>have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1800" b="1" i="0" u="none" strike="noStrike" kern="1200" cap="none" spc="-4" normalizeH="0" baseline="0" noProof="0" dirty="0">
                <a:ln>
                  <a:noFill/>
                </a:ln>
                <a:solidFill>
                  <a:prstClr val="black"/>
                </a:solidFill>
                <a:effectLst/>
                <a:uLnTx/>
                <a:uFillTx/>
                <a:latin typeface="Calibri" panose="020F0502020204030204"/>
                <a:ea typeface="+mn-ea"/>
                <a:cs typeface="+mn-cs"/>
              </a:rPr>
              <a:t>Mental</a:t>
            </a:r>
            <a:r>
              <a:rPr kumimoji="0" lang="en-US" sz="1800" b="1" i="0" u="none" strike="noStrike" kern="1200" cap="none" spc="-26"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4" normalizeH="0" baseline="0" noProof="0" dirty="0">
                <a:ln>
                  <a:noFill/>
                </a:ln>
                <a:solidFill>
                  <a:prstClr val="black"/>
                </a:solidFill>
                <a:effectLst/>
                <a:uLnTx/>
                <a:uFillTx/>
                <a:latin typeface="Calibri" panose="020F0502020204030204"/>
                <a:ea typeface="+mn-ea"/>
                <a:cs typeface="+mn-cs"/>
              </a:rPr>
              <a:t>Illness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 person sitting in a chair&#10;&#10;Description automatically generated">
            <a:extLst>
              <a:ext uri="{FF2B5EF4-FFF2-40B4-BE49-F238E27FC236}">
                <a16:creationId xmlns:a16="http://schemas.microsoft.com/office/drawing/2014/main" id="{CCD2B88B-D0B0-4CC1-92B8-2E37B4B5B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477" y="428920"/>
            <a:ext cx="4500120" cy="6000160"/>
          </a:xfrm>
          <a:prstGeom prst="rect">
            <a:avLst/>
          </a:prstGeom>
        </p:spPr>
      </p:pic>
    </p:spTree>
    <p:extLst>
      <p:ext uri="{BB962C8B-B14F-4D97-AF65-F5344CB8AC3E}">
        <p14:creationId xmlns:p14="http://schemas.microsoft.com/office/powerpoint/2010/main" val="37544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B19BD-BB2E-4026-8CD2-5266CC820535}"/>
              </a:ext>
            </a:extLst>
          </p:cNvPr>
          <p:cNvSpPr>
            <a:spLocks noGrp="1"/>
          </p:cNvSpPr>
          <p:nvPr>
            <p:ph type="title"/>
          </p:nvPr>
        </p:nvSpPr>
        <p:spPr>
          <a:xfrm>
            <a:off x="1089885" y="593058"/>
            <a:ext cx="10012229" cy="1023600"/>
          </a:xfrm>
        </p:spPr>
        <p:txBody>
          <a:bodyPr/>
          <a:lstStyle/>
          <a:p>
            <a:r>
              <a:rPr lang="en-US" sz="4000" dirty="0"/>
              <a:t>Responding to Mental Illness and Suicide</a:t>
            </a:r>
          </a:p>
        </p:txBody>
      </p:sp>
      <p:sp>
        <p:nvSpPr>
          <p:cNvPr id="3" name="Text Placeholder 2">
            <a:extLst>
              <a:ext uri="{FF2B5EF4-FFF2-40B4-BE49-F238E27FC236}">
                <a16:creationId xmlns:a16="http://schemas.microsoft.com/office/drawing/2014/main" id="{9386C469-29D8-421C-951D-64A9F723E0C7}"/>
              </a:ext>
            </a:extLst>
          </p:cNvPr>
          <p:cNvSpPr>
            <a:spLocks noGrp="1"/>
          </p:cNvSpPr>
          <p:nvPr>
            <p:ph type="body" idx="1"/>
          </p:nvPr>
        </p:nvSpPr>
        <p:spPr/>
        <p:txBody>
          <a:bodyPr/>
          <a:lstStyle/>
          <a:p>
            <a:pPr marL="186262" indent="0">
              <a:buNone/>
            </a:pPr>
            <a:r>
              <a:rPr kumimoji="0" lang="en-US" sz="4000" b="0" i="0" u="none" strike="noStrike" kern="1200" cap="none" spc="0" normalizeH="0" baseline="0" noProof="0" dirty="0">
                <a:ln>
                  <a:noFill/>
                </a:ln>
                <a:solidFill>
                  <a:prstClr val="black"/>
                </a:solidFill>
                <a:effectLst/>
                <a:uLnTx/>
                <a:uFillTx/>
                <a:latin typeface="Calibri"/>
                <a:ea typeface="+mn-ea"/>
                <a:cs typeface="Calibri Light"/>
              </a:rPr>
              <a:t>Why are people reluctant to talk to Church leaders about mental illness and suicide?</a:t>
            </a:r>
            <a:endParaRPr kumimoji="0" lang="en-US" sz="40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Text Placeholder 3">
            <a:extLst>
              <a:ext uri="{FF2B5EF4-FFF2-40B4-BE49-F238E27FC236}">
                <a16:creationId xmlns:a16="http://schemas.microsoft.com/office/drawing/2014/main" id="{FCDB935E-EB52-48B6-9821-091B985315BB}"/>
              </a:ext>
            </a:extLst>
          </p:cNvPr>
          <p:cNvSpPr>
            <a:spLocks noGrp="1"/>
          </p:cNvSpPr>
          <p:nvPr>
            <p:ph type="body" idx="2"/>
          </p:nvPr>
        </p:nvSpPr>
        <p:spPr>
          <a:xfrm>
            <a:off x="6096000" y="2708434"/>
            <a:ext cx="5629600" cy="331426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THREE DISHEARTENING CONCERNS: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1. </a:t>
            </a:r>
            <a:r>
              <a:rPr lang="en-US" sz="2400" kern="1200" dirty="0">
                <a:solidFill>
                  <a:prstClr val="black"/>
                </a:solidFill>
                <a:latin typeface="Calibri"/>
                <a:ea typeface="+mn-ea"/>
                <a:cs typeface="Calibri"/>
              </a:rPr>
              <a:t>D</a:t>
            </a:r>
            <a:r>
              <a:rPr kumimoji="0" lang="en-US" sz="2400" b="0" i="0" u="none" strike="noStrike" kern="1200" cap="none" spc="0" normalizeH="0" baseline="0" noProof="0" dirty="0" err="1">
                <a:ln>
                  <a:noFill/>
                </a:ln>
                <a:solidFill>
                  <a:prstClr val="black"/>
                </a:solidFill>
                <a:effectLst/>
                <a:uLnTx/>
                <a:uFillTx/>
                <a:latin typeface="Calibri"/>
                <a:ea typeface="+mn-ea"/>
                <a:cs typeface="Calibri"/>
              </a:rPr>
              <a:t>oubt</a:t>
            </a:r>
            <a:r>
              <a:rPr kumimoji="0" lang="en-US" sz="2400" b="0" i="0" u="none" strike="noStrike" kern="1200" cap="none" spc="0" normalizeH="0" baseline="0" noProof="0" dirty="0">
                <a:ln>
                  <a:noFill/>
                </a:ln>
                <a:solidFill>
                  <a:prstClr val="black"/>
                </a:solidFill>
                <a:effectLst/>
                <a:uLnTx/>
                <a:uFillTx/>
                <a:latin typeface="Calibri"/>
                <a:ea typeface="+mn-ea"/>
                <a:cs typeface="Calibri"/>
              </a:rPr>
              <a:t> that clergy and other Church leaders understand their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2. </a:t>
            </a:r>
            <a:r>
              <a:rPr lang="en-US" sz="2400" kern="1200" dirty="0">
                <a:solidFill>
                  <a:prstClr val="black"/>
                </a:solidFill>
                <a:latin typeface="Calibri"/>
                <a:ea typeface="+mn-ea"/>
                <a:cs typeface="Calibri"/>
              </a:rPr>
              <a:t>F</a:t>
            </a:r>
            <a:r>
              <a:rPr kumimoji="0" lang="en-US" sz="2400" b="0" i="0" u="none" strike="noStrike" kern="1200" cap="none" spc="0" normalizeH="0" baseline="0" noProof="0" dirty="0">
                <a:ln>
                  <a:noFill/>
                </a:ln>
                <a:solidFill>
                  <a:prstClr val="black"/>
                </a:solidFill>
                <a:effectLst/>
                <a:uLnTx/>
                <a:uFillTx/>
                <a:latin typeface="Calibri"/>
                <a:ea typeface="+mn-ea"/>
                <a:cs typeface="Calibri"/>
              </a:rPr>
              <a:t>ear that the Church </a:t>
            </a:r>
            <a:r>
              <a:rPr lang="en-US" sz="2400" dirty="0">
                <a:solidFill>
                  <a:prstClr val="black"/>
                </a:solidFill>
                <a:latin typeface="Calibri"/>
                <a:cs typeface="Calibri"/>
              </a:rPr>
              <a:t>will judge them </a:t>
            </a:r>
            <a:endParaRPr kumimoji="0" lang="en-US" sz="2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3. </a:t>
            </a:r>
            <a:r>
              <a:rPr lang="en-US" sz="2400" kern="1200" dirty="0">
                <a:solidFill>
                  <a:prstClr val="black"/>
                </a:solidFill>
                <a:latin typeface="Calibri"/>
                <a:ea typeface="+mn-ea"/>
                <a:cs typeface="Calibri"/>
              </a:rPr>
              <a:t>Lack of </a:t>
            </a:r>
            <a:r>
              <a:rPr kumimoji="0" lang="en-US" sz="2400" b="0" i="0" u="none" strike="noStrike" kern="1200" cap="none" spc="0" normalizeH="0" baseline="0" noProof="0" dirty="0">
                <a:ln>
                  <a:noFill/>
                </a:ln>
                <a:solidFill>
                  <a:prstClr val="black"/>
                </a:solidFill>
                <a:effectLst/>
                <a:uLnTx/>
                <a:uFillTx/>
                <a:latin typeface="Calibri"/>
                <a:ea typeface="+mn-ea"/>
                <a:cs typeface="Calibri"/>
              </a:rPr>
              <a:t>support in the Church</a:t>
            </a:r>
          </a:p>
          <a:p>
            <a:endParaRPr lang="en-US" dirty="0"/>
          </a:p>
        </p:txBody>
      </p:sp>
      <p:cxnSp>
        <p:nvCxnSpPr>
          <p:cNvPr id="11" name="Straight Connector 10">
            <a:extLst>
              <a:ext uri="{FF2B5EF4-FFF2-40B4-BE49-F238E27FC236}">
                <a16:creationId xmlns:a16="http://schemas.microsoft.com/office/drawing/2014/main" id="{A1D01AA5-1A0E-4B56-832B-A1D4F6CF368B}"/>
              </a:ext>
            </a:extLst>
          </p:cNvPr>
          <p:cNvCxnSpPr/>
          <p:nvPr/>
        </p:nvCxnSpPr>
        <p:spPr>
          <a:xfrm>
            <a:off x="5694218" y="2229555"/>
            <a:ext cx="0" cy="455570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9132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F5B511-46F9-4A6F-A232-87885911AEEE}"/>
              </a:ext>
            </a:extLst>
          </p:cNvPr>
          <p:cNvSpPr>
            <a:spLocks noGrp="1"/>
          </p:cNvSpPr>
          <p:nvPr>
            <p:ph type="title"/>
          </p:nvPr>
        </p:nvSpPr>
        <p:spPr>
          <a:xfrm>
            <a:off x="474121" y="320040"/>
            <a:ext cx="7024744" cy="3892669"/>
          </a:xfrm>
        </p:spPr>
        <p:txBody>
          <a:bodyPr vert="horz" lIns="91440" tIns="45720" rIns="91440" bIns="45720" rtlCol="0" anchor="b">
            <a:normAutofit/>
          </a:bodyPr>
          <a:lstStyle/>
          <a:p>
            <a:r>
              <a:rPr lang="en-US" sz="6600" b="1" kern="1200" dirty="0">
                <a:solidFill>
                  <a:srgbClr val="7030A0"/>
                </a:solidFill>
                <a:latin typeface="Britannic Bold" panose="020B0903060703020204" pitchFamily="34" charset="0"/>
              </a:rPr>
              <a:t>We Need to be able to talk about our Mental Health</a:t>
            </a:r>
          </a:p>
        </p:txBody>
      </p:sp>
      <p:sp>
        <p:nvSpPr>
          <p:cNvPr id="3" name="Text Placeholder 2">
            <a:extLst>
              <a:ext uri="{FF2B5EF4-FFF2-40B4-BE49-F238E27FC236}">
                <a16:creationId xmlns:a16="http://schemas.microsoft.com/office/drawing/2014/main" id="{4A70C519-BD36-4CC4-9763-78C99F017A86}"/>
              </a:ext>
            </a:extLst>
          </p:cNvPr>
          <p:cNvSpPr>
            <a:spLocks noGrp="1"/>
          </p:cNvSpPr>
          <p:nvPr>
            <p:ph type="body" idx="1"/>
          </p:nvPr>
        </p:nvSpPr>
        <p:spPr>
          <a:xfrm>
            <a:off x="598924" y="4606602"/>
            <a:ext cx="6692827" cy="1569486"/>
          </a:xfrm>
        </p:spPr>
        <p:txBody>
          <a:bodyPr vert="horz" lIns="91440" tIns="45720" rIns="91440" bIns="45720" rtlCol="0">
            <a:normAutofit/>
          </a:bodyPr>
          <a:lstStyle/>
          <a:p>
            <a:r>
              <a:rPr lang="en-US" sz="3600" kern="1200" dirty="0">
                <a:solidFill>
                  <a:schemeClr val="tx1"/>
                </a:solidFill>
                <a:latin typeface="+mn-lt"/>
                <a:ea typeface="+mn-ea"/>
                <a:cs typeface="+mn-cs"/>
              </a:rPr>
              <a:t>It is OK to tell our stories</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lack rectangle with a black background&#10;&#10;Description automatically generated with low confidence">
            <a:extLst>
              <a:ext uri="{FF2B5EF4-FFF2-40B4-BE49-F238E27FC236}">
                <a16:creationId xmlns:a16="http://schemas.microsoft.com/office/drawing/2014/main" id="{3002B2CA-267F-47C9-89EE-7713A9D23DA6}"/>
              </a:ext>
            </a:extLst>
          </p:cNvPr>
          <p:cNvPicPr>
            <a:picLocks noChangeAspect="1"/>
          </p:cNvPicPr>
          <p:nvPr/>
        </p:nvPicPr>
        <p:blipFill>
          <a:blip r:embed="rId2"/>
          <a:stretch>
            <a:fillRect/>
          </a:stretch>
        </p:blipFill>
        <p:spPr>
          <a:xfrm>
            <a:off x="7174621" y="1283830"/>
            <a:ext cx="5017379" cy="5574170"/>
          </a:xfrm>
          <a:prstGeom prst="rect">
            <a:avLst/>
          </a:prstGeom>
        </p:spPr>
      </p:pic>
    </p:spTree>
    <p:extLst>
      <p:ext uri="{BB962C8B-B14F-4D97-AF65-F5344CB8AC3E}">
        <p14:creationId xmlns:p14="http://schemas.microsoft.com/office/powerpoint/2010/main" val="177700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998621"/>
            <a:ext cx="6886186" cy="583728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189" marR="0" lvl="0" indent="-304793" algn="l" defTabSz="685800" rtl="0" eaLnBrk="1" fontAlgn="auto" latinLnBrk="0" hangingPunct="1">
              <a:lnSpc>
                <a:spcPct val="115000"/>
              </a:lnSpc>
              <a:spcBef>
                <a:spcPts val="1000"/>
              </a:spcBef>
              <a:spcAft>
                <a:spcPts val="0"/>
              </a:spcAft>
              <a:buClrTx/>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"We  need more people discussing the realities of struggling with a mental illness and, just as you say, that it can be as difficult, painful, and sometimes terminal as any other serious physical illness.”</a:t>
            </a:r>
          </a:p>
          <a:p>
            <a:pPr marL="152396" marR="0" lvl="0" indent="0" algn="l" defTabSz="685800" rtl="0" eaLnBrk="1" fontAlgn="auto" latinLnBrk="0" hangingPunct="1">
              <a:lnSpc>
                <a:spcPct val="115000"/>
              </a:lnSpc>
              <a:spcBef>
                <a:spcPts val="0"/>
              </a:spcBef>
              <a:spcAft>
                <a:spcPts val="0"/>
              </a:spcAft>
              <a:buClrTx/>
              <a:buSzPts val="1200"/>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304793" algn="l" defTabSz="685800" rtl="0" eaLnBrk="1" fontAlgn="auto" latinLnBrk="0" hangingPunct="1">
              <a:lnSpc>
                <a:spcPct val="115000"/>
              </a:lnSpc>
              <a:spcBef>
                <a:spcPts val="0"/>
              </a:spcBef>
              <a:spcAft>
                <a:spcPts val="0"/>
              </a:spcAft>
              <a:buClrTx/>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"People need to read this...in some small way it might begin to chip away at the stigma of mental illness.  I have never understood why people treat those with mental illness differently than people with a physical illness.”</a:t>
            </a:r>
          </a:p>
          <a:p>
            <a:pPr marL="457189" marR="0" lvl="0" indent="0" algn="l" defTabSz="685800" rtl="0" eaLnBrk="1" fontAlgn="auto" latinLnBrk="0" hangingPunct="1">
              <a:lnSpc>
                <a:spcPct val="115000"/>
              </a:lnSpc>
              <a:spcBef>
                <a:spcPts val="0"/>
              </a:spcBef>
              <a:spcAft>
                <a:spcPts val="0"/>
              </a:spcAft>
              <a:buClrTx/>
              <a:buSzPts val="18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304793" algn="l" defTabSz="685800" rtl="0" eaLnBrk="1" fontAlgn="auto" latinLnBrk="0" hangingPunct="1">
              <a:lnSpc>
                <a:spcPct val="115000"/>
              </a:lnSpc>
              <a:spcBef>
                <a:spcPts val="0"/>
              </a:spcBef>
              <a:spcAft>
                <a:spcPts val="0"/>
              </a:spcAft>
              <a:buClrTx/>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"God is using this for a good divine purpose, to educate others to be compassionate... do not be quick to judge because it can happen to you or anyone.” </a:t>
            </a:r>
          </a:p>
        </p:txBody>
      </p:sp>
      <p:sp>
        <p:nvSpPr>
          <p:cNvPr id="14" name="Rectangle 13"/>
          <p:cNvSpPr/>
          <p:nvPr/>
        </p:nvSpPr>
        <p:spPr>
          <a:xfrm>
            <a:off x="1589" y="6"/>
            <a:ext cx="12188825" cy="1020717"/>
          </a:xfrm>
          <a:prstGeom prst="rect">
            <a:avLst/>
          </a:prstGeom>
          <a:solidFill>
            <a:srgbClr val="5A32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Garamond" panose="02020404030301010803" pitchFamily="18" charset="0"/>
                <a:ea typeface="+mn-ea"/>
                <a:cs typeface="+mn-cs"/>
              </a:rPr>
              <a:t>     We</a:t>
            </a:r>
            <a:r>
              <a:rPr kumimoji="0" lang="en" sz="4000" b="0" i="0" u="none" strike="noStrike" kern="1200" cap="none" spc="0" normalizeH="0" baseline="0" noProof="0" dirty="0">
                <a:ln>
                  <a:noFill/>
                </a:ln>
                <a:solidFill>
                  <a:prstClr val="white"/>
                </a:solidFill>
                <a:effectLst/>
                <a:uLnTx/>
                <a:uFillTx/>
                <a:latin typeface="Garamond" panose="02020404030301010803" pitchFamily="18" charset="0"/>
                <a:ea typeface="+mn-ea"/>
                <a:cs typeface="+mn-cs"/>
              </a:rPr>
              <a:t> Need To Tell Our Stories</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1B800946-771B-43C5-A845-49112B995389}"/>
              </a:ext>
            </a:extLst>
          </p:cNvPr>
          <p:cNvPicPr>
            <a:picLocks noChangeAspect="1"/>
          </p:cNvPicPr>
          <p:nvPr/>
        </p:nvPicPr>
        <p:blipFill rotWithShape="1">
          <a:blip r:embed="rId3"/>
          <a:srcRect l="4759" t="11183" r="3619" b="6419"/>
          <a:stretch/>
        </p:blipFill>
        <p:spPr>
          <a:xfrm>
            <a:off x="6887773" y="0"/>
            <a:ext cx="5304228" cy="6762065"/>
          </a:xfrm>
          <a:prstGeom prst="rect">
            <a:avLst/>
          </a:prstGeom>
        </p:spPr>
      </p:pic>
    </p:spTree>
    <p:extLst>
      <p:ext uri="{BB962C8B-B14F-4D97-AF65-F5344CB8AC3E}">
        <p14:creationId xmlns:p14="http://schemas.microsoft.com/office/powerpoint/2010/main" val="235635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1000"/>
                                        <p:tgtEl>
                                          <p:spTgt spid="10">
                                            <p:txEl>
                                              <p:pRg st="2" end="2"/>
                                            </p:txEl>
                                          </p:spTgt>
                                        </p:tgtEl>
                                      </p:cBhvr>
                                    </p:animEffect>
                                    <p:anim calcmode="lin" valueType="num">
                                      <p:cBhvr>
                                        <p:cTn id="1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1000"/>
                                        <p:tgtEl>
                                          <p:spTgt spid="10">
                                            <p:txEl>
                                              <p:pRg st="4" end="4"/>
                                            </p:txEl>
                                          </p:spTgt>
                                        </p:tgtEl>
                                      </p:cBhvr>
                                    </p:animEffect>
                                    <p:anim calcmode="lin" valueType="num">
                                      <p:cBhvr>
                                        <p:cTn id="1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C2B0B-A10E-B98E-D524-F9FDBF2984A7}"/>
              </a:ext>
            </a:extLst>
          </p:cNvPr>
          <p:cNvSpPr>
            <a:spLocks noGrp="1"/>
          </p:cNvSpPr>
          <p:nvPr>
            <p:ph type="title"/>
          </p:nvPr>
        </p:nvSpPr>
        <p:spPr/>
        <p:txBody>
          <a:bodyPr/>
          <a:lstStyle/>
          <a:p>
            <a:r>
              <a:rPr lang="en-US" dirty="0"/>
              <a:t>What is Your Story? </a:t>
            </a:r>
            <a:br>
              <a:rPr lang="en-US" dirty="0"/>
            </a:br>
            <a:br>
              <a:rPr lang="en-US" dirty="0"/>
            </a:br>
            <a:r>
              <a:rPr lang="en-US" dirty="0"/>
              <a:t>Are you willing to share your story and let God use it for the good?</a:t>
            </a:r>
          </a:p>
        </p:txBody>
      </p:sp>
    </p:spTree>
    <p:extLst>
      <p:ext uri="{BB962C8B-B14F-4D97-AF65-F5344CB8AC3E}">
        <p14:creationId xmlns:p14="http://schemas.microsoft.com/office/powerpoint/2010/main" val="3609736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572000"/>
            <a:ext cx="7058307" cy="1964266"/>
          </a:xfrm>
          <a:prstGeom prst="rect">
            <a:avLst/>
          </a:prstGeom>
          <a:solidFill>
            <a:srgbClr val="3A5743">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E0E2B0F-0B92-4C3E-BF27-0134D5D7D72D}"/>
              </a:ext>
            </a:extLst>
          </p:cNvPr>
          <p:cNvPicPr>
            <a:picLocks noChangeAspect="1"/>
          </p:cNvPicPr>
          <p:nvPr/>
        </p:nvPicPr>
        <p:blipFill rotWithShape="1">
          <a:blip r:embed="rId2"/>
          <a:srcRect t="423" r="1" b="27289"/>
          <a:stretch/>
        </p:blipFill>
        <p:spPr>
          <a:xfrm>
            <a:off x="327548" y="321733"/>
            <a:ext cx="7058306" cy="4107392"/>
          </a:xfrm>
          <a:prstGeom prst="rect">
            <a:avLst/>
          </a:prstGeom>
        </p:spPr>
      </p:pic>
      <p:sp>
        <p:nvSpPr>
          <p:cNvPr id="9"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F07F38D-202A-4580-9434-1C343AEBD9C1}"/>
              </a:ext>
            </a:extLst>
          </p:cNvPr>
          <p:cNvSpPr txBox="1"/>
          <p:nvPr/>
        </p:nvSpPr>
        <p:spPr>
          <a:xfrm>
            <a:off x="8029320" y="917726"/>
            <a:ext cx="3424739" cy="4852362"/>
          </a:xfrm>
          <a:prstGeom prst="rect">
            <a:avLst/>
          </a:prstGeom>
        </p:spPr>
        <p:txBody>
          <a:bodyPr vert="horz" lIns="91440" tIns="45720" rIns="91440" bIns="45720" rtlCol="0" anchor="ctr">
            <a:normAutofit/>
          </a:bodyPr>
          <a:lstStyle/>
          <a:p>
            <a:pPr marL="0" marR="0" lvl="0" indent="0" algn="l" defTabSz="914446"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Garamond" panose="02020404030301010803" pitchFamily="18" charset="0"/>
                <a:ea typeface="+mn-ea"/>
                <a:cs typeface="+mn-cs"/>
              </a:rPr>
              <a:t>Prayer of Pope Francis on World Mental Health Day: </a:t>
            </a:r>
          </a:p>
          <a:p>
            <a:pPr marL="0" marR="0" lvl="0" indent="-228611" algn="l" defTabSz="914446"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46"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“I would like, to remember our brothers and sisters affected by mental disorders and also the victims, often young, of suicide. Let us pray for them and for their families, so that they are not left alone or discriminated against but welcomed and supported.”</a:t>
            </a:r>
          </a:p>
        </p:txBody>
      </p:sp>
    </p:spTree>
    <p:extLst>
      <p:ext uri="{BB962C8B-B14F-4D97-AF65-F5344CB8AC3E}">
        <p14:creationId xmlns:p14="http://schemas.microsoft.com/office/powerpoint/2010/main" val="227122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B7154-2B51-E5FC-B93D-3578AF1F0E0B}"/>
              </a:ext>
            </a:extLst>
          </p:cNvPr>
          <p:cNvSpPr>
            <a:spLocks noGrp="1"/>
          </p:cNvSpPr>
          <p:nvPr>
            <p:ph type="title"/>
          </p:nvPr>
        </p:nvSpPr>
        <p:spPr/>
        <p:txBody>
          <a:bodyPr/>
          <a:lstStyle/>
          <a:p>
            <a:pPr algn="ctr"/>
            <a:r>
              <a:rPr lang="en-US" sz="2800" dirty="0"/>
              <a:t>Second Monday of the Month - Day of Prayer for Mental Health</a:t>
            </a:r>
          </a:p>
        </p:txBody>
      </p:sp>
      <p:pic>
        <p:nvPicPr>
          <p:cNvPr id="3" name="Picture 2">
            <a:extLst>
              <a:ext uri="{FF2B5EF4-FFF2-40B4-BE49-F238E27FC236}">
                <a16:creationId xmlns:a16="http://schemas.microsoft.com/office/drawing/2014/main" id="{C2C9BC3B-A09F-4B49-735E-1D9D980649B5}"/>
              </a:ext>
            </a:extLst>
          </p:cNvPr>
          <p:cNvPicPr>
            <a:picLocks noChangeAspect="1"/>
          </p:cNvPicPr>
          <p:nvPr/>
        </p:nvPicPr>
        <p:blipFill>
          <a:blip r:embed="rId2"/>
          <a:stretch>
            <a:fillRect/>
          </a:stretch>
        </p:blipFill>
        <p:spPr>
          <a:xfrm>
            <a:off x="1165666" y="906543"/>
            <a:ext cx="7773074" cy="835224"/>
          </a:xfrm>
          <a:prstGeom prst="rect">
            <a:avLst/>
          </a:prstGeom>
        </p:spPr>
      </p:pic>
      <p:pic>
        <p:nvPicPr>
          <p:cNvPr id="4" name="Picture 3">
            <a:extLst>
              <a:ext uri="{FF2B5EF4-FFF2-40B4-BE49-F238E27FC236}">
                <a16:creationId xmlns:a16="http://schemas.microsoft.com/office/drawing/2014/main" id="{C0B19737-B013-F5F4-B3FB-94A050E6747D}"/>
              </a:ext>
            </a:extLst>
          </p:cNvPr>
          <p:cNvPicPr>
            <a:picLocks noChangeAspect="1"/>
          </p:cNvPicPr>
          <p:nvPr/>
        </p:nvPicPr>
        <p:blipFill>
          <a:blip r:embed="rId3"/>
          <a:stretch>
            <a:fillRect/>
          </a:stretch>
        </p:blipFill>
        <p:spPr>
          <a:xfrm>
            <a:off x="450358" y="1741767"/>
            <a:ext cx="11449442" cy="4986837"/>
          </a:xfrm>
          <a:prstGeom prst="rect">
            <a:avLst/>
          </a:prstGeom>
        </p:spPr>
      </p:pic>
    </p:spTree>
    <p:extLst>
      <p:ext uri="{BB962C8B-B14F-4D97-AF65-F5344CB8AC3E}">
        <p14:creationId xmlns:p14="http://schemas.microsoft.com/office/powerpoint/2010/main" val="3762682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dark, person, sitting, computer&#10;&#10;Description automatically generated">
            <a:extLst>
              <a:ext uri="{FF2B5EF4-FFF2-40B4-BE49-F238E27FC236}">
                <a16:creationId xmlns:a16="http://schemas.microsoft.com/office/drawing/2014/main" id="{593C9E7A-FD88-4423-B056-DAE78F6CA626}"/>
              </a:ext>
            </a:extLst>
          </p:cNvPr>
          <p:cNvPicPr>
            <a:picLocks noChangeAspect="1"/>
          </p:cNvPicPr>
          <p:nvPr/>
        </p:nvPicPr>
        <p:blipFill rotWithShape="1">
          <a:blip r:embed="rId3">
            <a:alphaModFix/>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7545" r="-1" b="18985"/>
          <a:stretch/>
        </p:blipFill>
        <p:spPr>
          <a:xfrm>
            <a:off x="5797543" y="10"/>
            <a:ext cx="6394152" cy="6857990"/>
          </a:xfrm>
          <a:prstGeom prst="rect">
            <a:avLst/>
          </a:prstGeom>
        </p:spPr>
      </p:pic>
      <p:pic>
        <p:nvPicPr>
          <p:cNvPr id="43" name="Picture 4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p:cNvSpPr>
            <a:spLocks noGrp="1"/>
          </p:cNvSpPr>
          <p:nvPr>
            <p:ph type="title"/>
          </p:nvPr>
        </p:nvSpPr>
        <p:spPr>
          <a:xfrm>
            <a:off x="670622" y="151537"/>
            <a:ext cx="4803636" cy="1311664"/>
          </a:xfrm>
        </p:spPr>
        <p:txBody>
          <a:bodyPr vert="horz" lIns="91440" tIns="45720" rIns="91440" bIns="45720" rtlCol="0" anchor="ctr">
            <a:normAutofit/>
          </a:bodyPr>
          <a:lstStyle/>
          <a:p>
            <a:pPr>
              <a:lnSpc>
                <a:spcPct val="90000"/>
              </a:lnSpc>
              <a:spcBef>
                <a:spcPct val="0"/>
              </a:spcBef>
            </a:pPr>
            <a:r>
              <a:rPr lang="en-US" dirty="0">
                <a:solidFill>
                  <a:srgbClr val="000000"/>
                </a:solidFill>
              </a:rPr>
              <a:t>SPIRITUAL SUPPORT</a:t>
            </a:r>
          </a:p>
        </p:txBody>
      </p:sp>
      <p:sp>
        <p:nvSpPr>
          <p:cNvPr id="3" name="Text Placeholder 2"/>
          <p:cNvSpPr>
            <a:spLocks noGrp="1"/>
          </p:cNvSpPr>
          <p:nvPr>
            <p:ph type="body" idx="1"/>
          </p:nvPr>
        </p:nvSpPr>
        <p:spPr>
          <a:xfrm>
            <a:off x="670622" y="1350050"/>
            <a:ext cx="5032466" cy="4903011"/>
          </a:xfrm>
        </p:spPr>
        <p:txBody>
          <a:bodyPr vert="horz" lIns="91440" tIns="45720" rIns="91440" bIns="45720" rtlCol="0" anchor="ctr">
            <a:normAutofit/>
          </a:bodyPr>
          <a:lstStyle/>
          <a:p>
            <a:pPr marL="152396" indent="-228600">
              <a:lnSpc>
                <a:spcPct val="90000"/>
              </a:lnSpc>
              <a:spcAft>
                <a:spcPts val="600"/>
              </a:spcAft>
              <a:buFont typeface="Arial" panose="020B0604020202020204" pitchFamily="34" charset="0"/>
              <a:buChar char="•"/>
            </a:pPr>
            <a:r>
              <a:rPr lang="en-US" sz="1600" dirty="0">
                <a:solidFill>
                  <a:srgbClr val="000000"/>
                </a:solidFill>
              </a:rPr>
              <a:t>One of the worst things you can do is trivialize their struggles by knowingly or unknowingly implying that everything gets better with prayer (it doesn’t), that it’s as easy as “giving it to God,” (it’s not),  that somehow this is the mentally ill person’s fault (it never is). Think before you speak. </a:t>
            </a:r>
          </a:p>
          <a:p>
            <a:pPr marL="152396" indent="-228600">
              <a:lnSpc>
                <a:spcPct val="90000"/>
              </a:lnSpc>
              <a:spcAft>
                <a:spcPts val="600"/>
              </a:spcAft>
              <a:buFont typeface="Arial" panose="020B0604020202020204" pitchFamily="34" charset="0"/>
              <a:buChar char="•"/>
            </a:pPr>
            <a:endParaRPr lang="en-US" sz="1600" dirty="0">
              <a:solidFill>
                <a:srgbClr val="000000"/>
              </a:solidFill>
            </a:endParaRPr>
          </a:p>
          <a:p>
            <a:pPr marL="152396" indent="-228600">
              <a:lnSpc>
                <a:spcPct val="90000"/>
              </a:lnSpc>
              <a:spcAft>
                <a:spcPts val="600"/>
              </a:spcAft>
              <a:buFont typeface="Arial" panose="020B0604020202020204" pitchFamily="34" charset="0"/>
              <a:buChar char="•"/>
            </a:pPr>
            <a:r>
              <a:rPr lang="en-US" sz="1600" dirty="0">
                <a:solidFill>
                  <a:srgbClr val="000000"/>
                </a:solidFill>
              </a:rPr>
              <a:t>Mental illness is as real and as serious as physical illness. Don’t say anything to a mentally ill person that you wouldn’t say to someone with grave injuries or cancer. Because the truth is, mental illness can’t be understood or dealt with in terms of pious-sounding Christianese phrases, or short and sweet quotes from the saints. </a:t>
            </a:r>
          </a:p>
          <a:p>
            <a:pPr marL="152396" indent="-228600">
              <a:lnSpc>
                <a:spcPct val="90000"/>
              </a:lnSpc>
              <a:spcAft>
                <a:spcPts val="600"/>
              </a:spcAft>
              <a:buFont typeface="Arial" panose="020B0604020202020204" pitchFamily="34" charset="0"/>
              <a:buChar char="•"/>
            </a:pPr>
            <a:endParaRPr lang="en-US" sz="1600" dirty="0">
              <a:solidFill>
                <a:srgbClr val="000000"/>
              </a:solidFill>
            </a:endParaRPr>
          </a:p>
          <a:p>
            <a:pPr marL="152396" indent="-228600">
              <a:lnSpc>
                <a:spcPct val="90000"/>
              </a:lnSpc>
              <a:spcAft>
                <a:spcPts val="600"/>
              </a:spcAft>
              <a:buFont typeface="Arial" panose="020B0604020202020204" pitchFamily="34" charset="0"/>
              <a:buChar char="•"/>
            </a:pPr>
            <a:r>
              <a:rPr lang="en-US" sz="1600" b="1" dirty="0">
                <a:solidFill>
                  <a:srgbClr val="000000"/>
                </a:solidFill>
              </a:rPr>
              <a:t>If you really want to help a mentally ill person, get to know them, and if necessary, help them seek professional help. Listen to them. Pray with them. Empathize with them. Let them know you will support them with your prayers.</a:t>
            </a:r>
          </a:p>
          <a:p>
            <a:pPr indent="-228600">
              <a:lnSpc>
                <a:spcPct val="90000"/>
              </a:lnSpc>
              <a:spcAft>
                <a:spcPts val="600"/>
              </a:spcAft>
              <a:buFont typeface="Arial" panose="020B0604020202020204" pitchFamily="34" charset="0"/>
              <a:buChar char="•"/>
            </a:pPr>
            <a:endParaRPr lang="en-US" sz="1300" dirty="0">
              <a:solidFill>
                <a:srgbClr val="000000"/>
              </a:solidFill>
            </a:endParaRPr>
          </a:p>
        </p:txBody>
      </p:sp>
      <p:sp>
        <p:nvSpPr>
          <p:cNvPr id="4" name="TextBox 3">
            <a:extLst>
              <a:ext uri="{FF2B5EF4-FFF2-40B4-BE49-F238E27FC236}">
                <a16:creationId xmlns:a16="http://schemas.microsoft.com/office/drawing/2014/main" id="{434A353A-9CA3-4744-AFA6-EFE948FB86B1}"/>
              </a:ext>
            </a:extLst>
          </p:cNvPr>
          <p:cNvSpPr txBox="1"/>
          <p:nvPr/>
        </p:nvSpPr>
        <p:spPr>
          <a:xfrm>
            <a:off x="764772" y="6139909"/>
            <a:ext cx="5032466"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10 Things You Should NEVER Say To A Catholic With Mental Illness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By Brooke Gregory, March 16, 2016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epicpew.com/10-things-never-say-catholic-mental-illness/</a:t>
            </a:r>
            <a:endPar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250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6" name="Group 8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87" name="Rectangle 8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1" name="Rectangle 9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EC81F1-714F-4A6B-859A-D1E4B54D2399}"/>
              </a:ext>
            </a:extLst>
          </p:cNvPr>
          <p:cNvSpPr>
            <a:spLocks noGrp="1"/>
          </p:cNvSpPr>
          <p:nvPr>
            <p:ph type="title"/>
          </p:nvPr>
        </p:nvSpPr>
        <p:spPr>
          <a:xfrm>
            <a:off x="1043631" y="873940"/>
            <a:ext cx="5052369" cy="1035781"/>
          </a:xfrm>
        </p:spPr>
        <p:txBody>
          <a:bodyPr anchor="ctr">
            <a:normAutofit/>
          </a:bodyPr>
          <a:lstStyle/>
          <a:p>
            <a:r>
              <a:rPr lang="en-US" sz="3300" dirty="0">
                <a:solidFill>
                  <a:srgbClr val="5A5A59"/>
                </a:solidFill>
                <a:latin typeface="Lucida Sans" panose="020B0602030504020204" pitchFamily="34" charset="77"/>
              </a:rPr>
              <a:t>Principles of Catholic Mental Health Ministry</a:t>
            </a:r>
          </a:p>
        </p:txBody>
      </p:sp>
      <p:sp>
        <p:nvSpPr>
          <p:cNvPr id="3" name="Content Placeholder 2">
            <a:extLst>
              <a:ext uri="{FF2B5EF4-FFF2-40B4-BE49-F238E27FC236}">
                <a16:creationId xmlns:a16="http://schemas.microsoft.com/office/drawing/2014/main" id="{BF09D787-A07B-4132-845C-0A7BFFA216F0}"/>
              </a:ext>
            </a:extLst>
          </p:cNvPr>
          <p:cNvSpPr>
            <a:spLocks noGrp="1"/>
          </p:cNvSpPr>
          <p:nvPr>
            <p:ph idx="1"/>
          </p:nvPr>
        </p:nvSpPr>
        <p:spPr>
          <a:xfrm>
            <a:off x="932329" y="2287601"/>
            <a:ext cx="5567862" cy="3542845"/>
          </a:xfrm>
        </p:spPr>
        <p:txBody>
          <a:bodyPr anchor="ctr">
            <a:normAutofit/>
          </a:bodyPr>
          <a:lstStyle/>
          <a:p>
            <a:pPr marL="0" indent="0">
              <a:buNone/>
            </a:pPr>
            <a:r>
              <a:rPr lang="en-US" sz="2400" i="1" dirty="0">
                <a:solidFill>
                  <a:srgbClr val="5A5A59"/>
                </a:solidFill>
                <a:latin typeface="Lucida Sans" panose="020B0602030504020204" pitchFamily="34" charset="77"/>
              </a:rPr>
              <a:t>“As pastors and bishops, we understand that mental health is a critical component of wellbeing.  Therefore, ministering to those who suffer from mental illness is an essential part of the pastoral care of the Church.” </a:t>
            </a:r>
          </a:p>
        </p:txBody>
      </p:sp>
      <p:sp>
        <p:nvSpPr>
          <p:cNvPr id="93" name="Rectangle 92">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5" name="Straight Connector 9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9C11AEE9-062E-49DB-A1D2-235940AEFD1C}"/>
              </a:ext>
            </a:extLst>
          </p:cNvPr>
          <p:cNvPicPr>
            <a:picLocks noChangeAspect="1"/>
          </p:cNvPicPr>
          <p:nvPr/>
        </p:nvPicPr>
        <p:blipFill>
          <a:blip r:embed="rId3"/>
          <a:stretch>
            <a:fillRect/>
          </a:stretch>
        </p:blipFill>
        <p:spPr>
          <a:xfrm>
            <a:off x="6952827" y="613466"/>
            <a:ext cx="4195542" cy="5429525"/>
          </a:xfrm>
          <a:prstGeom prst="rect">
            <a:avLst/>
          </a:prstGeom>
        </p:spPr>
      </p:pic>
    </p:spTree>
    <p:extLst>
      <p:ext uri="{BB962C8B-B14F-4D97-AF65-F5344CB8AC3E}">
        <p14:creationId xmlns:p14="http://schemas.microsoft.com/office/powerpoint/2010/main" val="196800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B41CC0-2790-41C0-A1A5-F1A3BCEDE32E}"/>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kern="1200" dirty="0">
                <a:solidFill>
                  <a:srgbClr val="FFFFFF"/>
                </a:solidFill>
                <a:latin typeface="+mj-lt"/>
                <a:ea typeface="+mj-ea"/>
                <a:cs typeface="+mj-cs"/>
              </a:rPr>
              <a:t>The Church is not called to become a community of psychiatrists; it is called to be become a community of persistent, patient love.</a:t>
            </a:r>
            <a:r>
              <a:rPr lang="en-US" kern="1200" baseline="30000" dirty="0">
                <a:solidFill>
                  <a:srgbClr val="FFFFFF"/>
                </a:solidFill>
                <a:latin typeface="+mj-lt"/>
                <a:ea typeface="+mj-ea"/>
                <a:cs typeface="+mj-cs"/>
              </a:rPr>
              <a:t>1</a:t>
            </a:r>
          </a:p>
        </p:txBody>
      </p:sp>
      <p:sp>
        <p:nvSpPr>
          <p:cNvPr id="8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41F48458-436B-40D4-B0F0-E3DF0BEC2643}"/>
              </a:ext>
            </a:extLst>
          </p:cNvPr>
          <p:cNvSpPr>
            <a:spLocks noGrp="1"/>
          </p:cNvSpPr>
          <p:nvPr>
            <p:ph type="body" sz="half" idx="2"/>
          </p:nvPr>
        </p:nvSpPr>
        <p:spPr>
          <a:xfrm>
            <a:off x="6421811" y="1634354"/>
            <a:ext cx="4771607" cy="4365751"/>
          </a:xfrm>
        </p:spPr>
        <p:txBody>
          <a:bodyPr vert="horz" lIns="91440" tIns="45720" rIns="91440" bIns="45720" rtlCol="0" anchor="ctr">
            <a:normAutofit/>
          </a:bodyPr>
          <a:lstStyle/>
          <a:p>
            <a:pPr marL="457200" lvl="0" indent="-228600">
              <a:spcBef>
                <a:spcPts val="0"/>
              </a:spcBef>
              <a:spcAft>
                <a:spcPts val="0"/>
              </a:spcAft>
              <a:buClr>
                <a:srgbClr val="333333"/>
              </a:buClr>
              <a:buSzPts val="1400"/>
              <a:buFont typeface="Arial" panose="020B0604020202020204" pitchFamily="34" charset="0"/>
              <a:buChar char="•"/>
            </a:pPr>
            <a:r>
              <a:rPr lang="en-US" sz="2150" dirty="0">
                <a:solidFill>
                  <a:srgbClr val="5A5A59">
                    <a:alpha val="80000"/>
                  </a:srgbClr>
                </a:solidFill>
                <a:highlight>
                  <a:srgbClr val="FFFFFF"/>
                </a:highlight>
                <a:latin typeface="Lucida Sans" panose="020B0602030504020204" pitchFamily="34" charset="77"/>
              </a:rPr>
              <a:t>The Churches’ call is to meet those with mental illness, to learn to love them with the love and the passion of Jesus and to offer them a place of belonging.</a:t>
            </a:r>
          </a:p>
          <a:p>
            <a:pPr marL="457200" lvl="0" indent="-228600">
              <a:spcBef>
                <a:spcPts val="0"/>
              </a:spcBef>
              <a:spcAft>
                <a:spcPts val="0"/>
              </a:spcAft>
              <a:buClr>
                <a:srgbClr val="333333"/>
              </a:buClr>
              <a:buSzPts val="1400"/>
              <a:buFont typeface="Arial" panose="020B0604020202020204" pitchFamily="34" charset="0"/>
              <a:buChar char="•"/>
            </a:pPr>
            <a:endParaRPr lang="en-US" sz="1200" dirty="0">
              <a:solidFill>
                <a:srgbClr val="5A5A59">
                  <a:alpha val="80000"/>
                </a:srgbClr>
              </a:solidFill>
              <a:highlight>
                <a:srgbClr val="FFFFFF"/>
              </a:highlight>
              <a:latin typeface="Lucida Sans" panose="020B0602030504020204" pitchFamily="34" charset="77"/>
            </a:endParaRPr>
          </a:p>
          <a:p>
            <a:pPr marL="457200" lvl="0" indent="-228600">
              <a:spcBef>
                <a:spcPts val="0"/>
              </a:spcBef>
              <a:spcAft>
                <a:spcPts val="0"/>
              </a:spcAft>
              <a:buClr>
                <a:srgbClr val="333333"/>
              </a:buClr>
              <a:buSzPts val="1400"/>
              <a:buFont typeface="Arial" panose="020B0604020202020204" pitchFamily="34" charset="0"/>
              <a:buChar char="•"/>
            </a:pPr>
            <a:endParaRPr lang="en-US" dirty="0">
              <a:solidFill>
                <a:srgbClr val="5A5A59">
                  <a:alpha val="80000"/>
                </a:srgbClr>
              </a:solidFill>
              <a:highlight>
                <a:srgbClr val="FFFFFF"/>
              </a:highlight>
              <a:latin typeface="Lucida Sans" panose="020B0602030504020204" pitchFamily="34" charset="77"/>
            </a:endParaRPr>
          </a:p>
          <a:p>
            <a:pPr marL="457200" lvl="0" indent="-228600">
              <a:spcBef>
                <a:spcPts val="0"/>
              </a:spcBef>
              <a:spcAft>
                <a:spcPts val="0"/>
              </a:spcAft>
              <a:buClr>
                <a:srgbClr val="333333"/>
              </a:buClr>
              <a:buSzPts val="1400"/>
              <a:buFont typeface="Arial" panose="020B0604020202020204" pitchFamily="34" charset="0"/>
              <a:buChar char="•"/>
            </a:pPr>
            <a:r>
              <a:rPr lang="en-US" sz="2150" dirty="0">
                <a:solidFill>
                  <a:srgbClr val="5A5A59">
                    <a:alpha val="80000"/>
                  </a:srgbClr>
                </a:solidFill>
                <a:highlight>
                  <a:srgbClr val="FFFFFF"/>
                </a:highlight>
                <a:latin typeface="Lucida Sans" panose="020B0602030504020204" pitchFamily="34" charset="77"/>
              </a:rPr>
              <a:t>The primary task of the Church is to love and heal without the demand for a cure.</a:t>
            </a:r>
          </a:p>
          <a:p>
            <a:pPr marL="457200" lvl="0" indent="-228600">
              <a:spcBef>
                <a:spcPts val="0"/>
              </a:spcBef>
              <a:spcAft>
                <a:spcPts val="0"/>
              </a:spcAft>
              <a:buClr>
                <a:srgbClr val="333333"/>
              </a:buClr>
              <a:buSzPts val="1400"/>
              <a:buFont typeface="Arial" panose="020B0604020202020204" pitchFamily="34" charset="0"/>
              <a:buChar char="•"/>
            </a:pPr>
            <a:endParaRPr lang="en-US" dirty="0">
              <a:solidFill>
                <a:srgbClr val="5A5A59">
                  <a:alpha val="80000"/>
                </a:srgbClr>
              </a:solidFill>
              <a:highlight>
                <a:srgbClr val="FFFFFF"/>
              </a:highlight>
              <a:latin typeface="Lucida Sans" panose="020B0602030504020204" pitchFamily="34" charset="77"/>
            </a:endParaRPr>
          </a:p>
          <a:p>
            <a:pPr marL="457200" lvl="0" indent="-228600">
              <a:spcBef>
                <a:spcPts val="0"/>
              </a:spcBef>
              <a:buClr>
                <a:srgbClr val="333333"/>
              </a:buClr>
              <a:buSzPts val="1400"/>
              <a:buFont typeface="Arial" panose="020B0604020202020204" pitchFamily="34" charset="0"/>
              <a:buChar char="•"/>
            </a:pPr>
            <a:r>
              <a:rPr lang="en-US" sz="2150" dirty="0">
                <a:solidFill>
                  <a:srgbClr val="5A5A59">
                    <a:alpha val="80000"/>
                  </a:srgbClr>
                </a:solidFill>
                <a:highlight>
                  <a:srgbClr val="FFFFFF"/>
                </a:highlight>
                <a:latin typeface="Lucida Sans" panose="020B0602030504020204" pitchFamily="34" charset="77"/>
              </a:rPr>
              <a:t>To say, “It is </a:t>
            </a:r>
            <a:r>
              <a:rPr lang="en-US" sz="2150" i="1" dirty="0">
                <a:solidFill>
                  <a:srgbClr val="5A5A59">
                    <a:alpha val="80000"/>
                  </a:srgbClr>
                </a:solidFill>
                <a:highlight>
                  <a:srgbClr val="FFFFFF"/>
                </a:highlight>
                <a:latin typeface="Lucida Sans" panose="020B0602030504020204" pitchFamily="34" charset="77"/>
              </a:rPr>
              <a:t>good</a:t>
            </a:r>
            <a:r>
              <a:rPr lang="en-US" sz="2150" dirty="0">
                <a:solidFill>
                  <a:srgbClr val="5A5A59">
                    <a:alpha val="80000"/>
                  </a:srgbClr>
                </a:solidFill>
                <a:highlight>
                  <a:srgbClr val="FFFFFF"/>
                </a:highlight>
                <a:latin typeface="Lucida Sans" panose="020B0602030504020204" pitchFamily="34" charset="77"/>
              </a:rPr>
              <a:t> that you exist.”</a:t>
            </a:r>
            <a:r>
              <a:rPr lang="en-US" sz="2150" baseline="30000" dirty="0">
                <a:solidFill>
                  <a:srgbClr val="5A5A59">
                    <a:alpha val="80000"/>
                  </a:srgbClr>
                </a:solidFill>
                <a:highlight>
                  <a:srgbClr val="FFFFFF"/>
                </a:highlight>
                <a:latin typeface="Lucida Sans" panose="020B0602030504020204" pitchFamily="34" charset="77"/>
              </a:rPr>
              <a:t>2</a:t>
            </a:r>
            <a:endParaRPr lang="en-US" sz="2150" dirty="0">
              <a:solidFill>
                <a:srgbClr val="5A5A59">
                  <a:alpha val="80000"/>
                </a:srgbClr>
              </a:solidFill>
              <a:latin typeface="Lucida Sans" panose="020B0602030504020204" pitchFamily="34" charset="77"/>
            </a:endParaRPr>
          </a:p>
        </p:txBody>
      </p:sp>
      <p:sp>
        <p:nvSpPr>
          <p:cNvPr id="8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9" name="Straight Connector 8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208F396-3238-436A-AFF3-4926A8441D7F}"/>
              </a:ext>
            </a:extLst>
          </p:cNvPr>
          <p:cNvSpPr txBox="1"/>
          <p:nvPr/>
        </p:nvSpPr>
        <p:spPr>
          <a:xfrm>
            <a:off x="8727890" y="6271535"/>
            <a:ext cx="281480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50" b="0" i="1" u="none" strike="noStrike" kern="1200" cap="none" spc="0" normalizeH="0" baseline="30000" noProof="0" dirty="0">
                <a:ln>
                  <a:noFill/>
                </a:ln>
                <a:solidFill>
                  <a:srgbClr val="5A5A59"/>
                </a:solidFill>
                <a:effectLst/>
                <a:uLnTx/>
                <a:uFillTx/>
                <a:latin typeface="Arial Narrow" panose="020B0606020202030204" pitchFamily="34" charset="0"/>
                <a:ea typeface="+mn-ea"/>
                <a:cs typeface="+mn-cs"/>
              </a:rPr>
              <a:t>2 </a:t>
            </a:r>
            <a:r>
              <a:rPr kumimoji="0" lang="en-US" sz="1050" b="0" i="1" u="none" strike="noStrike" kern="1200" cap="none" spc="0" normalizeH="0" baseline="0" noProof="0" dirty="0">
                <a:ln>
                  <a:noFill/>
                </a:ln>
                <a:solidFill>
                  <a:srgbClr val="5A5A59"/>
                </a:solidFill>
                <a:effectLst/>
                <a:uLnTx/>
                <a:uFillTx/>
                <a:latin typeface="Arial Narrow" panose="020B0606020202030204" pitchFamily="34" charset="0"/>
                <a:ea typeface="+mn-ea"/>
                <a:cs typeface="+mn-cs"/>
              </a:rPr>
              <a:t>Principles of Catholic Theology by Cardinal Joseph Ratzinger (Pope Benedict XVI)</a:t>
            </a:r>
          </a:p>
        </p:txBody>
      </p:sp>
      <p:sp>
        <p:nvSpPr>
          <p:cNvPr id="10" name="TextBox 9">
            <a:extLst>
              <a:ext uri="{FF2B5EF4-FFF2-40B4-BE49-F238E27FC236}">
                <a16:creationId xmlns:a16="http://schemas.microsoft.com/office/drawing/2014/main" id="{AAD98CA3-60A7-46EB-A35D-2E03B5DC5FC5}"/>
              </a:ext>
            </a:extLst>
          </p:cNvPr>
          <p:cNvSpPr txBox="1"/>
          <p:nvPr/>
        </p:nvSpPr>
        <p:spPr>
          <a:xfrm>
            <a:off x="4804999" y="6279230"/>
            <a:ext cx="4002161"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50" b="0" i="1" u="none" strike="noStrike" kern="1200" cap="none" spc="0" normalizeH="0" baseline="30000" noProof="0" dirty="0">
                <a:ln>
                  <a:noFill/>
                </a:ln>
                <a:solidFill>
                  <a:srgbClr val="5A5A59"/>
                </a:solidFill>
                <a:effectLst/>
                <a:uLnTx/>
                <a:uFillTx/>
                <a:latin typeface="Arial Narrow" panose="020B0606020202030204" pitchFamily="34" charset="0"/>
                <a:ea typeface="+mn-ea"/>
                <a:cs typeface="+mn-cs"/>
              </a:rPr>
              <a:t>1</a:t>
            </a:r>
            <a:r>
              <a:rPr kumimoji="0" lang="en-US" sz="1050" b="0" i="1" u="none" strike="noStrike" kern="1200" cap="none" spc="0" normalizeH="0" baseline="0" noProof="0" dirty="0">
                <a:ln>
                  <a:noFill/>
                </a:ln>
                <a:solidFill>
                  <a:srgbClr val="5A5A59"/>
                </a:solidFill>
                <a:effectLst/>
                <a:uLnTx/>
                <a:uFillTx/>
                <a:latin typeface="Arial Narrow" panose="020B0606020202030204" pitchFamily="34" charset="0"/>
                <a:ea typeface="+mn-ea"/>
                <a:cs typeface="+mn-cs"/>
              </a:rPr>
              <a:t> Rev. Dr. John Swinton, Chair in Divinity and Religious Studies at the School of Divinity, History, and Philosophy, University of Aberdeen, Scotland.</a:t>
            </a:r>
          </a:p>
        </p:txBody>
      </p:sp>
      <p:sp>
        <p:nvSpPr>
          <p:cNvPr id="12" name="Title 1">
            <a:extLst>
              <a:ext uri="{FF2B5EF4-FFF2-40B4-BE49-F238E27FC236}">
                <a16:creationId xmlns:a16="http://schemas.microsoft.com/office/drawing/2014/main" id="{895495E9-958B-4786-B833-8FE574C3D7BF}"/>
              </a:ext>
            </a:extLst>
          </p:cNvPr>
          <p:cNvSpPr txBox="1">
            <a:spLocks/>
          </p:cNvSpPr>
          <p:nvPr/>
        </p:nvSpPr>
        <p:spPr>
          <a:xfrm>
            <a:off x="5584273" y="313812"/>
            <a:ext cx="6001889" cy="131166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5A5A59"/>
                </a:solidFill>
                <a:effectLst/>
                <a:uLnTx/>
                <a:uFillTx/>
                <a:latin typeface="Lucida Sans" panose="020B0602030504020204" pitchFamily="34" charset="77"/>
                <a:ea typeface="+mj-ea"/>
                <a:cs typeface="+mj-cs"/>
              </a:rPr>
              <a:t>Principle 1. </a:t>
            </a:r>
            <a:r>
              <a:rPr kumimoji="0" lang="en-US" sz="2400" b="0" i="0" u="none" strike="noStrike" kern="1200" cap="none" spc="0" normalizeH="0" baseline="0" noProof="0" dirty="0">
                <a:ln>
                  <a:noFill/>
                </a:ln>
                <a:solidFill>
                  <a:srgbClr val="5A5A59"/>
                </a:solidFill>
                <a:effectLst/>
                <a:uLnTx/>
                <a:uFillTx/>
                <a:latin typeface="Lucida Sans" panose="020B0602030504020204" pitchFamily="34" charset="77"/>
                <a:ea typeface="+mj-ea"/>
                <a:cs typeface="+mj-cs"/>
              </a:rPr>
              <a:t>Christ calls us to attend to those who suffer from mental illness and provide hope and healing</a:t>
            </a:r>
            <a:endParaRPr kumimoji="0" lang="en-US" sz="3600" b="0" i="0" u="none" strike="noStrike" kern="1200" cap="none" spc="0" normalizeH="0" baseline="0" noProof="0" dirty="0">
              <a:ln>
                <a:noFill/>
              </a:ln>
              <a:solidFill>
                <a:srgbClr val="5A5A59"/>
              </a:solidFill>
              <a:effectLst/>
              <a:uLnTx/>
              <a:uFillTx/>
              <a:latin typeface="Lucida Sans" panose="020B0602030504020204" pitchFamily="34" charset="77"/>
              <a:ea typeface="+mj-ea"/>
              <a:cs typeface="+mj-cs"/>
            </a:endParaRPr>
          </a:p>
        </p:txBody>
      </p:sp>
    </p:spTree>
    <p:extLst>
      <p:ext uri="{BB962C8B-B14F-4D97-AF65-F5344CB8AC3E}">
        <p14:creationId xmlns:p14="http://schemas.microsoft.com/office/powerpoint/2010/main" val="2728433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B3C472-987A-4843-815F-7F16D8D4E3DD}"/>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b="1" u="none" strike="noStrike" baseline="0" dirty="0">
                <a:solidFill>
                  <a:srgbClr val="5A5A59"/>
                </a:solidFill>
                <a:latin typeface="Lucida Sans" panose="020B0602030504020204" pitchFamily="34" charset="77"/>
              </a:rPr>
              <a:t>Principle 2</a:t>
            </a:r>
            <a:endParaRPr lang="en-US" sz="4000" dirty="0">
              <a:solidFill>
                <a:srgbClr val="5A5A59"/>
              </a:solidFill>
              <a:latin typeface="Lucida Sans" panose="020B0602030504020204" pitchFamily="34" charset="77"/>
            </a:endParaRPr>
          </a:p>
        </p:txBody>
      </p:sp>
      <p:grpSp>
        <p:nvGrpSpPr>
          <p:cNvPr id="25" name="Group 2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6" name="Rectangle 2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A9BD54C5-9E0F-427A-98EC-7D400C7140EE}"/>
              </a:ext>
            </a:extLst>
          </p:cNvPr>
          <p:cNvSpPr>
            <a:spLocks noGrp="1"/>
          </p:cNvSpPr>
          <p:nvPr>
            <p:ph type="body" sz="half" idx="2"/>
          </p:nvPr>
        </p:nvSpPr>
        <p:spPr>
          <a:xfrm>
            <a:off x="590719" y="2330505"/>
            <a:ext cx="4559425" cy="3979585"/>
          </a:xfrm>
        </p:spPr>
        <p:txBody>
          <a:bodyPr vert="horz" lIns="91440" tIns="45720" rIns="91440" bIns="45720" rtlCol="0" anchor="ctr">
            <a:normAutofit/>
          </a:bodyPr>
          <a:lstStyle/>
          <a:p>
            <a:r>
              <a:rPr lang="en-US" sz="2800" b="0" u="none" strike="noStrike" baseline="0" dirty="0">
                <a:solidFill>
                  <a:srgbClr val="5A5A59"/>
                </a:solidFill>
                <a:latin typeface="Lucida Sans" panose="020B0602030504020204" pitchFamily="34" charset="77"/>
              </a:rPr>
              <a:t>The scope and burden of mental illness in our society is enormous. </a:t>
            </a:r>
            <a:br>
              <a:rPr lang="en-US" sz="2800" b="0" u="none" strike="noStrike" baseline="0" dirty="0">
                <a:solidFill>
                  <a:srgbClr val="5A5A59"/>
                </a:solidFill>
                <a:latin typeface="Lucida Sans" panose="020B0602030504020204" pitchFamily="34" charset="77"/>
              </a:rPr>
            </a:br>
            <a:r>
              <a:rPr lang="en-US" sz="2800" b="0" u="none" strike="noStrike" baseline="0" dirty="0">
                <a:solidFill>
                  <a:srgbClr val="5A5A59"/>
                </a:solidFill>
                <a:latin typeface="Lucida Sans" panose="020B0602030504020204" pitchFamily="34" charset="77"/>
              </a:rPr>
              <a:t>We are all affected by mental health concerns.</a:t>
            </a:r>
          </a:p>
          <a:p>
            <a:pPr indent="-228600">
              <a:buFont typeface="Arial" panose="020B0604020202020204" pitchFamily="34" charset="0"/>
              <a:buChar char="•"/>
            </a:pPr>
            <a:endParaRPr lang="en-US" sz="2000" dirty="0"/>
          </a:p>
        </p:txBody>
      </p:sp>
      <p:sp>
        <p:nvSpPr>
          <p:cNvPr id="31" name="Rectangle 3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Placeholder 4">
            <a:extLst>
              <a:ext uri="{FF2B5EF4-FFF2-40B4-BE49-F238E27FC236}">
                <a16:creationId xmlns:a16="http://schemas.microsoft.com/office/drawing/2014/main" id="{5665A724-9DAA-46E6-8959-A1708909E083}"/>
              </a:ext>
            </a:extLst>
          </p:cNvPr>
          <p:cNvPicPr>
            <a:picLocks noGrp="1" noChangeAspect="1"/>
          </p:cNvPicPr>
          <p:nvPr>
            <p:ph type="pic" idx="1"/>
          </p:nvPr>
        </p:nvPicPr>
        <p:blipFill rotWithShape="1">
          <a:blip r:embed="rId2">
            <a:extLst>
              <a:ext uri="{28A0092B-C50C-407E-A947-70E740481C1C}">
                <a14:useLocalDpi xmlns:a14="http://schemas.microsoft.com/office/drawing/2010/main"/>
              </a:ext>
            </a:extLst>
          </a:blip>
          <a:srcRect r="-1"/>
          <a:stretch/>
        </p:blipFill>
        <p:spPr>
          <a:xfrm>
            <a:off x="5977788" y="799352"/>
            <a:ext cx="5425410" cy="5259296"/>
          </a:xfrm>
          <a:prstGeom prst="rect">
            <a:avLst/>
          </a:prstGeom>
        </p:spPr>
      </p:pic>
    </p:spTree>
    <p:extLst>
      <p:ext uri="{BB962C8B-B14F-4D97-AF65-F5344CB8AC3E}">
        <p14:creationId xmlns:p14="http://schemas.microsoft.com/office/powerpoint/2010/main" val="3112061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1612B638-AF29-4A83-BFB3-49BF0745B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B41CC0-2790-41C0-A1A5-F1A3BCEDE32E}"/>
              </a:ext>
            </a:extLst>
          </p:cNvPr>
          <p:cNvSpPr>
            <a:spLocks noGrp="1"/>
          </p:cNvSpPr>
          <p:nvPr>
            <p:ph type="title"/>
          </p:nvPr>
        </p:nvSpPr>
        <p:spPr>
          <a:xfrm>
            <a:off x="795528" y="386930"/>
            <a:ext cx="10141799" cy="1300554"/>
          </a:xfrm>
        </p:spPr>
        <p:txBody>
          <a:bodyPr vert="horz" lIns="91440" tIns="45720" rIns="91440" bIns="45720" rtlCol="0" anchor="b">
            <a:normAutofit/>
          </a:bodyPr>
          <a:lstStyle/>
          <a:p>
            <a:pPr marL="0" marR="0" lvl="0" indent="0" fontAlgn="auto">
              <a:spcAft>
                <a:spcPts val="0"/>
              </a:spcAft>
              <a:buClrTx/>
              <a:buSzTx/>
              <a:tabLst/>
              <a:defRPr/>
            </a:pPr>
            <a:r>
              <a:rPr kumimoji="0" lang="en-US" sz="2600" b="1" i="0" u="none" strike="noStrike" kern="1200" cap="none" spc="0" normalizeH="0" baseline="0" noProof="0" dirty="0">
                <a:ln>
                  <a:noFill/>
                </a:ln>
                <a:solidFill>
                  <a:schemeClr val="tx1"/>
                </a:solidFill>
                <a:effectLst/>
                <a:uLnTx/>
                <a:uFillTx/>
                <a:latin typeface="+mj-lt"/>
                <a:ea typeface="+mj-ea"/>
                <a:cs typeface="+mj-cs"/>
              </a:rPr>
              <a:t>Principle 3. </a:t>
            </a:r>
            <a:r>
              <a:rPr kumimoji="0" lang="en-US" sz="2600" b="0" i="0" u="none" strike="noStrike" kern="1200" cap="none" spc="0" normalizeH="0" baseline="0" noProof="0" dirty="0">
                <a:ln>
                  <a:noFill/>
                </a:ln>
                <a:solidFill>
                  <a:schemeClr val="tx1"/>
                </a:solidFill>
                <a:effectLst/>
                <a:uLnTx/>
                <a:uFillTx/>
                <a:latin typeface="+mj-lt"/>
                <a:ea typeface="+mj-ea"/>
                <a:cs typeface="+mj-cs"/>
              </a:rPr>
              <a:t>Those suffering from mental illness should not be stigmatized or judged. Mental illness remains poorly understood even by clergy and others in positions of influence.</a:t>
            </a:r>
            <a:endParaRPr lang="en-US" sz="2600" kern="1200" dirty="0">
              <a:solidFill>
                <a:schemeClr val="tx1"/>
              </a:solidFill>
              <a:latin typeface="+mj-lt"/>
              <a:ea typeface="+mj-ea"/>
              <a:cs typeface="+mj-cs"/>
            </a:endParaRPr>
          </a:p>
        </p:txBody>
      </p:sp>
      <p:sp>
        <p:nvSpPr>
          <p:cNvPr id="56" name="Rectangle 55">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0C8BD91-77A6-4590-A6BD-19035E4698C9}"/>
              </a:ext>
            </a:extLst>
          </p:cNvPr>
          <p:cNvPicPr>
            <a:picLocks noChangeAspect="1"/>
          </p:cNvPicPr>
          <p:nvPr/>
        </p:nvPicPr>
        <p:blipFill rotWithShape="1">
          <a:blip r:embed="rId3"/>
          <a:srcRect l="22158" r="8493" b="-2"/>
          <a:stretch/>
        </p:blipFill>
        <p:spPr>
          <a:xfrm>
            <a:off x="4065024" y="2479952"/>
            <a:ext cx="2743200" cy="3714244"/>
          </a:xfrm>
          <a:prstGeom prst="rect">
            <a:avLst/>
          </a:prstGeom>
        </p:spPr>
      </p:pic>
      <p:sp>
        <p:nvSpPr>
          <p:cNvPr id="4" name="Text Placeholder 3">
            <a:extLst>
              <a:ext uri="{FF2B5EF4-FFF2-40B4-BE49-F238E27FC236}">
                <a16:creationId xmlns:a16="http://schemas.microsoft.com/office/drawing/2014/main" id="{41F48458-436B-40D4-B0F0-E3DF0BEC2643}"/>
              </a:ext>
            </a:extLst>
          </p:cNvPr>
          <p:cNvSpPr>
            <a:spLocks noGrp="1"/>
          </p:cNvSpPr>
          <p:nvPr>
            <p:ph type="body" sz="half" idx="2"/>
          </p:nvPr>
        </p:nvSpPr>
        <p:spPr>
          <a:xfrm>
            <a:off x="6991392" y="2667645"/>
            <a:ext cx="4054389" cy="3639450"/>
          </a:xfrm>
        </p:spPr>
        <p:txBody>
          <a:bodyPr vert="horz" lIns="91440" tIns="45720" rIns="91440" bIns="45720" rtlCol="0" anchor="ctr">
            <a:normAutofit/>
          </a:bodyPr>
          <a:lstStyle/>
          <a:p>
            <a:pPr marR="0" lvl="0" fontAlgn="auto">
              <a:spcBef>
                <a:spcPts val="1000"/>
              </a:spcBef>
              <a:spcAft>
                <a:spcPts val="0"/>
              </a:spcAft>
              <a:buClrTx/>
              <a:buSzTx/>
              <a:tabLst/>
              <a:defRPr/>
            </a:pPr>
            <a:r>
              <a:rPr kumimoji="0" lang="en-US" sz="2800" b="0" i="0" u="none" strike="noStrike" cap="none" spc="0" normalizeH="0" baseline="0" noProof="0" dirty="0">
                <a:ln>
                  <a:noFill/>
                </a:ln>
                <a:effectLst/>
                <a:uLnTx/>
                <a:uFillTx/>
              </a:rPr>
              <a:t>We need to “fully overcome the stigma with which mental illness has often been branded and … ensure that the culture of community prevails over the mentality of rejection.” </a:t>
            </a:r>
            <a:endParaRPr lang="en-US" sz="2800" dirty="0"/>
          </a:p>
          <a:p>
            <a:endParaRPr lang="en-US" sz="2000" dirty="0"/>
          </a:p>
        </p:txBody>
      </p:sp>
      <p:sp>
        <p:nvSpPr>
          <p:cNvPr id="60" name="Rectangle 59">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E89AB132-698C-4D7D-AEDB-D9F3B3944121}"/>
              </a:ext>
            </a:extLst>
          </p:cNvPr>
          <p:cNvPicPr>
            <a:picLocks noChangeAspect="1"/>
          </p:cNvPicPr>
          <p:nvPr/>
        </p:nvPicPr>
        <p:blipFill>
          <a:blip r:embed="rId4"/>
          <a:stretch>
            <a:fillRect/>
          </a:stretch>
        </p:blipFill>
        <p:spPr>
          <a:xfrm>
            <a:off x="702498" y="3354463"/>
            <a:ext cx="1684523" cy="2616031"/>
          </a:xfrm>
          <a:prstGeom prst="rect">
            <a:avLst/>
          </a:prstGeom>
        </p:spPr>
      </p:pic>
      <p:sp>
        <p:nvSpPr>
          <p:cNvPr id="22" name="TextBox 21">
            <a:extLst>
              <a:ext uri="{FF2B5EF4-FFF2-40B4-BE49-F238E27FC236}">
                <a16:creationId xmlns:a16="http://schemas.microsoft.com/office/drawing/2014/main" id="{FB264CC5-5CF0-449C-B04A-F825C25C37CA}"/>
              </a:ext>
            </a:extLst>
          </p:cNvPr>
          <p:cNvSpPr txBox="1"/>
          <p:nvPr/>
        </p:nvSpPr>
        <p:spPr>
          <a:xfrm>
            <a:off x="278215" y="2333094"/>
            <a:ext cx="252453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4B3"/>
                </a:solidFill>
                <a:effectLst/>
                <a:uLnTx/>
                <a:uFillTx/>
                <a:latin typeface="Calibri" panose="020F0502020204030204"/>
                <a:ea typeface="+mn-ea"/>
                <a:cs typeface="+mn-cs"/>
              </a:rPr>
              <a:t>Mental Health Literacy</a:t>
            </a:r>
          </a:p>
        </p:txBody>
      </p:sp>
      <p:cxnSp>
        <p:nvCxnSpPr>
          <p:cNvPr id="9" name="Straight Connector 8">
            <a:extLst>
              <a:ext uri="{FF2B5EF4-FFF2-40B4-BE49-F238E27FC236}">
                <a16:creationId xmlns:a16="http://schemas.microsoft.com/office/drawing/2014/main" id="{7E5A0FE9-2082-49E5-A69B-418D989DC509}"/>
              </a:ext>
            </a:extLst>
          </p:cNvPr>
          <p:cNvCxnSpPr/>
          <p:nvPr/>
        </p:nvCxnSpPr>
        <p:spPr>
          <a:xfrm>
            <a:off x="3399183" y="2203079"/>
            <a:ext cx="0" cy="4267991"/>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45423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31C1139-75FE-44DF-8ECE-8BB53785EC4B}"/>
              </a:ext>
            </a:extLst>
          </p:cNvPr>
          <p:cNvSpPr>
            <a:spLocks noGrp="1"/>
          </p:cNvSpPr>
          <p:nvPr>
            <p:ph type="title"/>
          </p:nvPr>
        </p:nvSpPr>
        <p:spPr>
          <a:xfrm>
            <a:off x="641638" y="621096"/>
            <a:ext cx="2899189" cy="4961509"/>
          </a:xfrm>
        </p:spPr>
        <p:txBody>
          <a:bodyPr anchor="t">
            <a:noAutofit/>
          </a:bodyPr>
          <a:lstStyle/>
          <a:p>
            <a:br>
              <a:rPr lang="en-US" sz="2400" dirty="0">
                <a:solidFill>
                  <a:srgbClr val="FFFFFF"/>
                </a:solidFill>
                <a:latin typeface="Lucida Sans" panose="020B0602030504020204" pitchFamily="34" charset="77"/>
              </a:rPr>
            </a:br>
            <a:r>
              <a:rPr lang="en-US" sz="2400" dirty="0">
                <a:solidFill>
                  <a:srgbClr val="FFFFFF"/>
                </a:solidFill>
                <a:latin typeface="Lucida Sans" panose="020B0602030504020204" pitchFamily="34" charset="77"/>
              </a:rPr>
              <a:t>The Church, health care professionals and scientific researchers should work together to improve mental health care.</a:t>
            </a:r>
            <a:br>
              <a:rPr lang="en-US" sz="1200" dirty="0">
                <a:solidFill>
                  <a:srgbClr val="FFFFFF"/>
                </a:solidFill>
                <a:latin typeface="Lucida Sans" panose="020B0602030504020204" pitchFamily="34" charset="77"/>
              </a:rPr>
            </a:br>
            <a:br>
              <a:rPr lang="en-US" sz="1600" dirty="0">
                <a:solidFill>
                  <a:srgbClr val="FFFFFF"/>
                </a:solidFill>
                <a:latin typeface="Lucida Sans" panose="020B0602030504020204" pitchFamily="34" charset="77"/>
              </a:rPr>
            </a:br>
            <a:r>
              <a:rPr lang="en-US" sz="1600" i="1" dirty="0">
                <a:solidFill>
                  <a:srgbClr val="FFFFFF"/>
                </a:solidFill>
                <a:latin typeface="Lucida Sans" panose="020B0602030504020204" pitchFamily="34" charset="77"/>
              </a:rPr>
              <a:t>Psychiatry and mental health professionals have their place. But their tasks are different (although complementary) from the tasks of the Church. </a:t>
            </a:r>
            <a:br>
              <a:rPr lang="en-US" sz="1600" i="1" dirty="0">
                <a:solidFill>
                  <a:srgbClr val="FFFFFF"/>
                </a:solidFill>
                <a:latin typeface="Lucida Sans" panose="020B0602030504020204" pitchFamily="34" charset="77"/>
              </a:rPr>
            </a:br>
            <a:endParaRPr lang="en-US" sz="1600" i="1" dirty="0">
              <a:solidFill>
                <a:srgbClr val="FFFFFF"/>
              </a:solidFill>
              <a:latin typeface="Lucida Sans" panose="020B0602030504020204" pitchFamily="34" charset="77"/>
            </a:endParaRPr>
          </a:p>
        </p:txBody>
      </p:sp>
      <p:sp>
        <p:nvSpPr>
          <p:cNvPr id="3" name="Content Placeholder 2">
            <a:extLst>
              <a:ext uri="{FF2B5EF4-FFF2-40B4-BE49-F238E27FC236}">
                <a16:creationId xmlns:a16="http://schemas.microsoft.com/office/drawing/2014/main" id="{18DE5681-503D-42D9-92B0-2D75328F070A}"/>
              </a:ext>
            </a:extLst>
          </p:cNvPr>
          <p:cNvSpPr>
            <a:spLocks noGrp="1"/>
          </p:cNvSpPr>
          <p:nvPr>
            <p:ph sz="half" idx="1"/>
          </p:nvPr>
        </p:nvSpPr>
        <p:spPr>
          <a:xfrm>
            <a:off x="4343292" y="616265"/>
            <a:ext cx="3607251" cy="5430740"/>
          </a:xfrm>
        </p:spPr>
        <p:txBody>
          <a:bodyPr>
            <a:normAutofit fontScale="25000" lnSpcReduction="20000"/>
          </a:bodyPr>
          <a:lstStyle/>
          <a:p>
            <a:pPr marL="0" indent="0">
              <a:buNone/>
            </a:pPr>
            <a:r>
              <a:rPr lang="en-US" sz="8000" b="1" dirty="0">
                <a:solidFill>
                  <a:srgbClr val="5A5A59"/>
                </a:solidFill>
              </a:rPr>
              <a:t>        Mental Health Ministry</a:t>
            </a:r>
          </a:p>
          <a:p>
            <a:pPr marL="0" indent="0">
              <a:buNone/>
            </a:pPr>
            <a:endParaRPr lang="en-US" sz="2900" dirty="0">
              <a:solidFill>
                <a:srgbClr val="5A5A59"/>
              </a:solidFill>
            </a:endParaRPr>
          </a:p>
          <a:p>
            <a:pPr marL="457223" indent="-457223">
              <a:lnSpc>
                <a:spcPct val="120000"/>
              </a:lnSpc>
              <a:buFont typeface="+mj-lt"/>
              <a:buAutoNum type="arabicPeriod"/>
            </a:pPr>
            <a:r>
              <a:rPr lang="en-US" sz="8534" dirty="0">
                <a:solidFill>
                  <a:srgbClr val="5A5A59"/>
                </a:solidFill>
              </a:rPr>
              <a:t>Accompaniment - Journey with others as they experience God. </a:t>
            </a:r>
          </a:p>
          <a:p>
            <a:pPr marL="457223" indent="-457223">
              <a:lnSpc>
                <a:spcPct val="120000"/>
              </a:lnSpc>
              <a:buFont typeface="+mj-lt"/>
              <a:buAutoNum type="arabicPeriod"/>
            </a:pPr>
            <a:r>
              <a:rPr lang="en-US" sz="8534" dirty="0">
                <a:solidFill>
                  <a:srgbClr val="5A5A59"/>
                </a:solidFill>
              </a:rPr>
              <a:t>Provide spiritual and social support: a renewed sense of meaning and purpose, feel grounded in faith or other spiritual practice, and increased connection to the faith community.</a:t>
            </a:r>
          </a:p>
          <a:p>
            <a:pPr marL="457223" indent="-457223">
              <a:lnSpc>
                <a:spcPct val="120000"/>
              </a:lnSpc>
              <a:buFont typeface="+mj-lt"/>
              <a:buAutoNum type="arabicPeriod"/>
            </a:pPr>
            <a:r>
              <a:rPr lang="en-US" sz="8534" dirty="0">
                <a:solidFill>
                  <a:srgbClr val="5A5A59"/>
                </a:solidFill>
              </a:rPr>
              <a:t>Faith-based and God-centered. It has to do with the presence of God in a relationship and experiencing His presence.</a:t>
            </a:r>
          </a:p>
          <a:p>
            <a:endParaRPr lang="en-US" sz="2900" dirty="0">
              <a:solidFill>
                <a:srgbClr val="5A5A59"/>
              </a:solidFill>
            </a:endParaRPr>
          </a:p>
          <a:p>
            <a:endParaRPr lang="en-US" sz="2000" dirty="0">
              <a:solidFill>
                <a:srgbClr val="5A5A59"/>
              </a:solidFill>
            </a:endParaRPr>
          </a:p>
          <a:p>
            <a:endParaRPr lang="en-US" sz="2000" dirty="0">
              <a:solidFill>
                <a:srgbClr val="5A5A59"/>
              </a:solidFill>
            </a:endParaRPr>
          </a:p>
          <a:p>
            <a:endParaRPr lang="en-US" sz="2000" dirty="0">
              <a:solidFill>
                <a:srgbClr val="5A5A59"/>
              </a:solidFill>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C04C247-5217-435B-BB03-DCFB8B248238}"/>
              </a:ext>
            </a:extLst>
          </p:cNvPr>
          <p:cNvSpPr>
            <a:spLocks noGrp="1"/>
          </p:cNvSpPr>
          <p:nvPr>
            <p:ph sz="half" idx="2"/>
          </p:nvPr>
        </p:nvSpPr>
        <p:spPr>
          <a:xfrm>
            <a:off x="8526675" y="621096"/>
            <a:ext cx="3427283" cy="6151506"/>
          </a:xfrm>
        </p:spPr>
        <p:txBody>
          <a:bodyPr>
            <a:normAutofit fontScale="25000" lnSpcReduction="20000"/>
          </a:bodyPr>
          <a:lstStyle/>
          <a:p>
            <a:pPr marL="0" indent="0">
              <a:buNone/>
            </a:pPr>
            <a:r>
              <a:rPr lang="en-US" sz="8000" b="1" dirty="0">
                <a:solidFill>
                  <a:srgbClr val="5A5A59"/>
                </a:solidFill>
              </a:rPr>
              <a:t>      Mental Health Treatment</a:t>
            </a:r>
          </a:p>
          <a:p>
            <a:pPr marL="0" indent="0">
              <a:buNone/>
            </a:pPr>
            <a:endParaRPr lang="en-US" sz="2900" dirty="0">
              <a:solidFill>
                <a:srgbClr val="5A5A59"/>
              </a:solidFill>
            </a:endParaRPr>
          </a:p>
          <a:p>
            <a:pPr marL="457223" indent="-457223">
              <a:lnSpc>
                <a:spcPct val="120000"/>
              </a:lnSpc>
              <a:buFont typeface="+mj-lt"/>
              <a:buAutoNum type="arabicPeriod"/>
            </a:pPr>
            <a:r>
              <a:rPr lang="en-US" sz="8534" dirty="0">
                <a:solidFill>
                  <a:srgbClr val="5A5A59"/>
                </a:solidFill>
              </a:rPr>
              <a:t>A mental health diagnosis that manifests itself in a pervasive manner. </a:t>
            </a:r>
          </a:p>
          <a:p>
            <a:pPr marL="457223" indent="-457223">
              <a:lnSpc>
                <a:spcPct val="120000"/>
              </a:lnSpc>
              <a:buFont typeface="+mj-lt"/>
              <a:buAutoNum type="arabicPeriod"/>
            </a:pPr>
            <a:r>
              <a:rPr lang="en-US" sz="8534" dirty="0">
                <a:solidFill>
                  <a:srgbClr val="5A5A59"/>
                </a:solidFill>
              </a:rPr>
              <a:t>May involve several professionals to guide the treatment and to monitor medication management or any other medical concerns.</a:t>
            </a:r>
          </a:p>
          <a:p>
            <a:pPr marL="457223" indent="-457223">
              <a:lnSpc>
                <a:spcPct val="120000"/>
              </a:lnSpc>
              <a:buFont typeface="+mj-lt"/>
              <a:buAutoNum type="arabicPeriod"/>
            </a:pPr>
            <a:r>
              <a:rPr lang="en-US" sz="8534" dirty="0">
                <a:solidFill>
                  <a:srgbClr val="5A5A59"/>
                </a:solidFill>
              </a:rPr>
              <a:t>The goal of treatment is to reduce the symptoms. Success is defined by the absence of illness, distress or symptoms.</a:t>
            </a:r>
          </a:p>
        </p:txBody>
      </p:sp>
      <p:pic>
        <p:nvPicPr>
          <p:cNvPr id="5" name="Picture 4">
            <a:extLst>
              <a:ext uri="{FF2B5EF4-FFF2-40B4-BE49-F238E27FC236}">
                <a16:creationId xmlns:a16="http://schemas.microsoft.com/office/drawing/2014/main" id="{497F4C8E-D3F3-49F8-8D84-590366C912C5}"/>
              </a:ext>
            </a:extLst>
          </p:cNvPr>
          <p:cNvPicPr>
            <a:picLocks noChangeAspect="1"/>
          </p:cNvPicPr>
          <p:nvPr/>
        </p:nvPicPr>
        <p:blipFill>
          <a:blip r:embed="rId3"/>
          <a:stretch>
            <a:fillRect/>
          </a:stretch>
        </p:blipFill>
        <p:spPr>
          <a:xfrm>
            <a:off x="8347346" y="492617"/>
            <a:ext cx="604555" cy="463182"/>
          </a:xfrm>
          <a:prstGeom prst="rect">
            <a:avLst/>
          </a:prstGeom>
        </p:spPr>
      </p:pic>
      <p:pic>
        <p:nvPicPr>
          <p:cNvPr id="7" name="Picture 6">
            <a:extLst>
              <a:ext uri="{FF2B5EF4-FFF2-40B4-BE49-F238E27FC236}">
                <a16:creationId xmlns:a16="http://schemas.microsoft.com/office/drawing/2014/main" id="{AA299035-21CA-486F-BF52-72BBD5EB0F4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63963" y="382236"/>
            <a:ext cx="683945" cy="683945"/>
          </a:xfrm>
          <a:prstGeom prst="rect">
            <a:avLst/>
          </a:prstGeom>
        </p:spPr>
      </p:pic>
      <p:sp>
        <p:nvSpPr>
          <p:cNvPr id="6" name="TextBox 5">
            <a:extLst>
              <a:ext uri="{FF2B5EF4-FFF2-40B4-BE49-F238E27FC236}">
                <a16:creationId xmlns:a16="http://schemas.microsoft.com/office/drawing/2014/main" id="{3EB35868-5103-401F-91D8-5E2FAD45453F}"/>
              </a:ext>
            </a:extLst>
          </p:cNvPr>
          <p:cNvSpPr txBox="1"/>
          <p:nvPr/>
        </p:nvSpPr>
        <p:spPr>
          <a:xfrm>
            <a:off x="1367346" y="5562198"/>
            <a:ext cx="2173481" cy="369332"/>
          </a:xfrm>
          <a:prstGeom prst="rect">
            <a:avLst/>
          </a:prstGeom>
          <a:noFill/>
        </p:spPr>
        <p:txBody>
          <a:bodyPr wrap="square" rtlCol="0">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FFFFF"/>
                </a:solidFill>
                <a:effectLst/>
                <a:uLnTx/>
                <a:uFillTx/>
                <a:latin typeface="Calibri" panose="020F0502020204030204"/>
                <a:ea typeface="+mn-ea"/>
                <a:cs typeface="+mn-cs"/>
              </a:rPr>
              <a:t>“Hope and Healing”</a:t>
            </a:r>
          </a:p>
          <a:p>
            <a:pPr marL="0" marR="0" lvl="0" indent="0" algn="l" defTabSz="457223"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FFFFF"/>
                </a:solidFill>
                <a:effectLst/>
                <a:uLnTx/>
                <a:uFillTx/>
                <a:latin typeface="Calibri" panose="020F0502020204030204"/>
                <a:ea typeface="+mn-ea"/>
                <a:cs typeface="+mn-cs"/>
              </a:rPr>
              <a:t>California Conference of Bishops, 2018</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860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56FD3A-6F13-43CB-991A-48CEB7BB0855}"/>
              </a:ext>
            </a:extLst>
          </p:cNvPr>
          <p:cNvPicPr>
            <a:picLocks noChangeAspect="1"/>
          </p:cNvPicPr>
          <p:nvPr/>
        </p:nvPicPr>
        <p:blipFill>
          <a:blip r:embed="rId2"/>
          <a:stretch>
            <a:fillRect/>
          </a:stretch>
        </p:blipFill>
        <p:spPr>
          <a:xfrm>
            <a:off x="4504053" y="1274742"/>
            <a:ext cx="7668591" cy="4313583"/>
          </a:xfrm>
          <a:prstGeom prst="rect">
            <a:avLst/>
          </a:prstGeom>
        </p:spPr>
      </p:pic>
      <p:sp>
        <p:nvSpPr>
          <p:cNvPr id="28" name="Rectangle 27">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DEA2B2-FFCC-4624-BE03-49B14F96EDBB}"/>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pPr defTabSz="914400"/>
            <a:r>
              <a:rPr lang="en-US" sz="4100" b="1" u="none" strike="noStrike" kern="1200" baseline="0">
                <a:solidFill>
                  <a:schemeClr val="bg1"/>
                </a:solidFill>
                <a:latin typeface="+mj-lt"/>
                <a:ea typeface="+mj-ea"/>
                <a:cs typeface="+mj-cs"/>
              </a:rPr>
              <a:t>Principle 5. </a:t>
            </a:r>
            <a:r>
              <a:rPr lang="en-US" sz="4100" b="0" u="none" strike="noStrike" kern="1200" baseline="0">
                <a:solidFill>
                  <a:schemeClr val="bg1"/>
                </a:solidFill>
                <a:latin typeface="+mj-lt"/>
                <a:ea typeface="+mj-ea"/>
                <a:cs typeface="+mj-cs"/>
              </a:rPr>
              <a:t>We must meet and attend to those in need where they are.</a:t>
            </a:r>
          </a:p>
        </p:txBody>
      </p:sp>
    </p:spTree>
    <p:extLst>
      <p:ext uri="{BB962C8B-B14F-4D97-AF65-F5344CB8AC3E}">
        <p14:creationId xmlns:p14="http://schemas.microsoft.com/office/powerpoint/2010/main" val="2360495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Picture Placeholder 5" descr="A group of people sitting around a wooden table&#10;&#10;Description automatically generated">
            <a:extLst>
              <a:ext uri="{FF2B5EF4-FFF2-40B4-BE49-F238E27FC236}">
                <a16:creationId xmlns:a16="http://schemas.microsoft.com/office/drawing/2014/main" id="{0DF7AFD0-B66E-4BC1-B5A8-2747A4ECEF81}"/>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5886" r="15885" b="-1"/>
          <a:stretch/>
        </p:blipFill>
        <p:spPr>
          <a:xfrm>
            <a:off x="5182104" y="10"/>
            <a:ext cx="7009896" cy="6857990"/>
          </a:xfrm>
          <a:custGeom>
            <a:avLst/>
            <a:gdLst/>
            <a:ahLst/>
            <a:cxnLst/>
            <a:rect l="l" t="t" r="r" b="b"/>
            <a:pathLst>
              <a:path w="7009896" h="6858000">
                <a:moveTo>
                  <a:pt x="0" y="0"/>
                </a:moveTo>
                <a:lnTo>
                  <a:pt x="7009896" y="0"/>
                </a:lnTo>
                <a:lnTo>
                  <a:pt x="7009896" y="6858000"/>
                </a:lnTo>
                <a:lnTo>
                  <a:pt x="21616" y="6858000"/>
                </a:lnTo>
                <a:lnTo>
                  <a:pt x="129867" y="6647018"/>
                </a:lnTo>
                <a:cubicBezTo>
                  <a:pt x="1043295" y="4758249"/>
                  <a:pt x="1332296" y="2559611"/>
                  <a:pt x="814641" y="380651"/>
                </a:cubicBezTo>
                <a:lnTo>
                  <a:pt x="714685" y="1"/>
                </a:lnTo>
                <a:lnTo>
                  <a:pt x="0" y="1"/>
                </a:lnTo>
                <a:close/>
              </a:path>
            </a:pathLst>
          </a:custGeom>
        </p:spPr>
      </p:pic>
      <p:sp>
        <p:nvSpPr>
          <p:cNvPr id="11" name="Freeform: Shape 10">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8F509B-4C0D-49BB-8743-E53E169F8E8C}"/>
              </a:ext>
            </a:extLst>
          </p:cNvPr>
          <p:cNvSpPr>
            <a:spLocks noGrp="1"/>
          </p:cNvSpPr>
          <p:nvPr>
            <p:ph type="title"/>
          </p:nvPr>
        </p:nvSpPr>
        <p:spPr>
          <a:xfrm>
            <a:off x="495753" y="386605"/>
            <a:ext cx="4782458" cy="1325563"/>
          </a:xfrm>
        </p:spPr>
        <p:txBody>
          <a:bodyPr vert="horz" lIns="91440" tIns="45720" rIns="91440" bIns="45720" rtlCol="0" anchor="ctr">
            <a:normAutofit/>
          </a:bodyPr>
          <a:lstStyle/>
          <a:p>
            <a:r>
              <a:rPr lang="en-US" sz="4400" dirty="0"/>
              <a:t>Mental Health Ministry Teams</a:t>
            </a:r>
          </a:p>
        </p:txBody>
      </p:sp>
      <p:sp>
        <p:nvSpPr>
          <p:cNvPr id="4" name="Text Placeholder 3">
            <a:extLst>
              <a:ext uri="{FF2B5EF4-FFF2-40B4-BE49-F238E27FC236}">
                <a16:creationId xmlns:a16="http://schemas.microsoft.com/office/drawing/2014/main" id="{46D3F40A-3B54-4DC6-A0E4-46937B5AACCA}"/>
              </a:ext>
            </a:extLst>
          </p:cNvPr>
          <p:cNvSpPr>
            <a:spLocks noGrp="1"/>
          </p:cNvSpPr>
          <p:nvPr>
            <p:ph type="body" sz="half" idx="2"/>
          </p:nvPr>
        </p:nvSpPr>
        <p:spPr>
          <a:xfrm>
            <a:off x="278468" y="2098772"/>
            <a:ext cx="5817532" cy="4512093"/>
          </a:xfrm>
        </p:spPr>
        <p:txBody>
          <a:bodyPr vert="horz" lIns="91440" tIns="45720" rIns="91440" bIns="45720" rtlCol="0" anchor="t">
            <a:normAutofit/>
          </a:bodyPr>
          <a:lstStyle/>
          <a:p>
            <a:pPr indent="-228600">
              <a:buFont typeface="Arial" panose="020B0604020202020204" pitchFamily="34" charset="0"/>
              <a:buChar char="•"/>
            </a:pPr>
            <a:r>
              <a:rPr lang="en-US" sz="2800" dirty="0"/>
              <a:t>Accompaniment</a:t>
            </a:r>
          </a:p>
          <a:p>
            <a:pPr indent="-228600">
              <a:buFont typeface="Arial" panose="020B0604020202020204" pitchFamily="34" charset="0"/>
              <a:buChar char="•"/>
            </a:pPr>
            <a:r>
              <a:rPr lang="en-US" sz="2800" dirty="0"/>
              <a:t>Reducing Stigma and Discrimination</a:t>
            </a:r>
          </a:p>
          <a:p>
            <a:pPr indent="-228600">
              <a:buFont typeface="Arial" panose="020B0604020202020204" pitchFamily="34" charset="0"/>
              <a:buChar char="•"/>
            </a:pPr>
            <a:r>
              <a:rPr lang="en-US" sz="2800" dirty="0"/>
              <a:t>Mental Health Literacy</a:t>
            </a:r>
          </a:p>
          <a:p>
            <a:pPr indent="-228600">
              <a:buFont typeface="Arial" panose="020B0604020202020204" pitchFamily="34" charset="0"/>
              <a:buChar char="•"/>
            </a:pPr>
            <a:r>
              <a:rPr lang="en-US" sz="2800" dirty="0"/>
              <a:t>Clergy and Staff Education</a:t>
            </a:r>
          </a:p>
          <a:p>
            <a:pPr indent="-228600">
              <a:buFont typeface="Arial" panose="020B0604020202020204" pitchFamily="34" charset="0"/>
              <a:buChar char="•"/>
            </a:pPr>
            <a:r>
              <a:rPr lang="en-US" sz="2800" dirty="0"/>
              <a:t>Resources and Referrals</a:t>
            </a:r>
          </a:p>
          <a:p>
            <a:pPr indent="-228600">
              <a:buFont typeface="Arial" panose="020B0604020202020204" pitchFamily="34" charset="0"/>
              <a:buChar char="•"/>
            </a:pPr>
            <a:r>
              <a:rPr lang="en-US" sz="2800" dirty="0"/>
              <a:t>Spiritual Support Groups </a:t>
            </a:r>
          </a:p>
          <a:p>
            <a:pPr indent="-228600">
              <a:buFont typeface="Arial" panose="020B0604020202020204" pitchFamily="34" charset="0"/>
              <a:buChar char="•"/>
            </a:pPr>
            <a:r>
              <a:rPr lang="en-US" sz="2800" dirty="0"/>
              <a:t>Parish Education Events</a:t>
            </a:r>
          </a:p>
          <a:p>
            <a:pPr indent="-228600">
              <a:buFont typeface="Arial" panose="020B0604020202020204" pitchFamily="34" charset="0"/>
              <a:buChar char="•"/>
            </a:pPr>
            <a:r>
              <a:rPr lang="en-US" sz="2800" dirty="0"/>
              <a:t>Support After Suicide</a:t>
            </a:r>
          </a:p>
          <a:p>
            <a:pPr indent="-228600">
              <a:buFont typeface="Arial" panose="020B0604020202020204" pitchFamily="34" charset="0"/>
              <a:buChar char="•"/>
            </a:pPr>
            <a:endParaRPr lang="en-US" sz="2600" dirty="0"/>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spTree>
    <p:extLst>
      <p:ext uri="{BB962C8B-B14F-4D97-AF65-F5344CB8AC3E}">
        <p14:creationId xmlns:p14="http://schemas.microsoft.com/office/powerpoint/2010/main" val="30622030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2FD50D0-1315-48C4-BB87-7646B049A0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CA83E95F-11F0-4EF3-B911-EC4A265F08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3" name="Freeform 44">
              <a:extLst>
                <a:ext uri="{FF2B5EF4-FFF2-40B4-BE49-F238E27FC236}">
                  <a16:creationId xmlns:a16="http://schemas.microsoft.com/office/drawing/2014/main" id="{4A5621C8-F0D7-4928-9BC5-B15B318AF6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5">
              <a:extLst>
                <a:ext uri="{FF2B5EF4-FFF2-40B4-BE49-F238E27FC236}">
                  <a16:creationId xmlns:a16="http://schemas.microsoft.com/office/drawing/2014/main" id="{3F55EE6D-8E4E-47F0-B7BC-D45AECE433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6">
              <a:extLst>
                <a:ext uri="{FF2B5EF4-FFF2-40B4-BE49-F238E27FC236}">
                  <a16:creationId xmlns:a16="http://schemas.microsoft.com/office/drawing/2014/main" id="{C2EC5D6B-2D05-4DDF-9E09-8814EA4921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47">
              <a:extLst>
                <a:ext uri="{FF2B5EF4-FFF2-40B4-BE49-F238E27FC236}">
                  <a16:creationId xmlns:a16="http://schemas.microsoft.com/office/drawing/2014/main" id="{F7890FC4-3706-4665-B92A-D37982414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B29EAEC-4EE8-4823-BBB4-9012708C82B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81B41CC0-2790-41C0-A1A5-F1A3BCEDE32E}"/>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Liturgical Considerations and Devotions to Saints</a:t>
            </a:r>
          </a:p>
        </p:txBody>
      </p:sp>
      <p:sp>
        <p:nvSpPr>
          <p:cNvPr id="4" name="Text Placeholder 3">
            <a:extLst>
              <a:ext uri="{FF2B5EF4-FFF2-40B4-BE49-F238E27FC236}">
                <a16:creationId xmlns:a16="http://schemas.microsoft.com/office/drawing/2014/main" id="{41F48458-436B-40D4-B0F0-E3DF0BEC2643}"/>
              </a:ext>
            </a:extLst>
          </p:cNvPr>
          <p:cNvSpPr>
            <a:spLocks noGrp="1"/>
          </p:cNvSpPr>
          <p:nvPr>
            <p:ph type="body" sz="half" idx="2"/>
          </p:nvPr>
        </p:nvSpPr>
        <p:spPr>
          <a:xfrm>
            <a:off x="1047280" y="3380396"/>
            <a:ext cx="4137312" cy="3015216"/>
          </a:xfrm>
        </p:spPr>
        <p:txBody>
          <a:bodyPr vert="horz" lIns="91440" tIns="45720" rIns="91440" bIns="45720" rtlCol="0" anchor="ctr">
            <a:normAutofit/>
          </a:bodyPr>
          <a:lstStyle/>
          <a:p>
            <a:pPr indent="-228600">
              <a:buFont typeface="Arial" panose="020B0604020202020204" pitchFamily="34" charset="0"/>
              <a:buChar char="•"/>
            </a:pPr>
            <a:r>
              <a:rPr lang="en-US" sz="3200" dirty="0"/>
              <a:t>Homilies</a:t>
            </a:r>
          </a:p>
          <a:p>
            <a:pPr indent="-228600">
              <a:buFont typeface="Arial" panose="020B0604020202020204" pitchFamily="34" charset="0"/>
              <a:buChar char="•"/>
            </a:pPr>
            <a:r>
              <a:rPr lang="en-US" sz="3200" dirty="0"/>
              <a:t>Special Liturgies</a:t>
            </a:r>
          </a:p>
          <a:p>
            <a:pPr indent="-228600">
              <a:buFont typeface="Arial" panose="020B0604020202020204" pitchFamily="34" charset="0"/>
              <a:buChar char="•"/>
            </a:pPr>
            <a:r>
              <a:rPr lang="en-US" sz="3200" dirty="0"/>
              <a:t>Prayers of the Faithful</a:t>
            </a:r>
          </a:p>
          <a:p>
            <a:pPr indent="-228600">
              <a:buFont typeface="Arial" panose="020B0604020202020204" pitchFamily="34" charset="0"/>
              <a:buChar char="•"/>
            </a:pPr>
            <a:r>
              <a:rPr lang="en-US" sz="3200" dirty="0"/>
              <a:t>Devotionals</a:t>
            </a:r>
          </a:p>
          <a:p>
            <a:pPr indent="-228600">
              <a:buFont typeface="Arial" panose="020B0604020202020204" pitchFamily="34" charset="0"/>
              <a:buChar char="•"/>
            </a:pPr>
            <a:endParaRPr lang="en-US" sz="3200" dirty="0"/>
          </a:p>
          <a:p>
            <a:pPr indent="-228600">
              <a:buFont typeface="Arial" panose="020B0604020202020204" pitchFamily="34" charset="0"/>
              <a:buChar char="•"/>
            </a:pPr>
            <a:endParaRPr lang="en-US" sz="2000" dirty="0"/>
          </a:p>
        </p:txBody>
      </p:sp>
      <p:pic>
        <p:nvPicPr>
          <p:cNvPr id="12" name="Picture 11" descr="A person sitting in a chair&#10;&#10;Description automatically generated">
            <a:extLst>
              <a:ext uri="{FF2B5EF4-FFF2-40B4-BE49-F238E27FC236}">
                <a16:creationId xmlns:a16="http://schemas.microsoft.com/office/drawing/2014/main" id="{BC69324C-97FF-4CB8-806B-8244B5013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2111" y="2494450"/>
            <a:ext cx="2559428" cy="3412571"/>
          </a:xfrm>
          <a:prstGeom prst="rect">
            <a:avLst/>
          </a:prstGeom>
        </p:spPr>
      </p:pic>
      <p:pic>
        <p:nvPicPr>
          <p:cNvPr id="8" name="Picture 7" descr="A picture containing text, book, person, photo&#10;&#10;Description automatically generated">
            <a:extLst>
              <a:ext uri="{FF2B5EF4-FFF2-40B4-BE49-F238E27FC236}">
                <a16:creationId xmlns:a16="http://schemas.microsoft.com/office/drawing/2014/main" id="{5847A751-CAE0-48C4-A631-F2454F72D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6034" y="2486034"/>
            <a:ext cx="2559426" cy="3412571"/>
          </a:xfrm>
          <a:prstGeom prst="rect">
            <a:avLst/>
          </a:prstGeom>
        </p:spPr>
      </p:pic>
    </p:spTree>
    <p:extLst>
      <p:ext uri="{BB962C8B-B14F-4D97-AF65-F5344CB8AC3E}">
        <p14:creationId xmlns:p14="http://schemas.microsoft.com/office/powerpoint/2010/main" val="1234693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9EF8-7039-47CD-311D-1A42BB83708C}"/>
              </a:ext>
            </a:extLst>
          </p:cNvPr>
          <p:cNvSpPr>
            <a:spLocks noGrp="1"/>
          </p:cNvSpPr>
          <p:nvPr>
            <p:ph type="title"/>
          </p:nvPr>
        </p:nvSpPr>
        <p:spPr>
          <a:xfrm>
            <a:off x="4530131" y="18927"/>
            <a:ext cx="3370772" cy="803600"/>
          </a:xfrm>
        </p:spPr>
        <p:txBody>
          <a:bodyPr/>
          <a:lstStyle/>
          <a:p>
            <a:r>
              <a:rPr lang="en-US" dirty="0"/>
              <a:t>SPECIAL SERVICES</a:t>
            </a:r>
          </a:p>
        </p:txBody>
      </p:sp>
      <p:pic>
        <p:nvPicPr>
          <p:cNvPr id="4" name="Picture 3" descr="Text&#10;&#10;Description automatically generated">
            <a:extLst>
              <a:ext uri="{FF2B5EF4-FFF2-40B4-BE49-F238E27FC236}">
                <a16:creationId xmlns:a16="http://schemas.microsoft.com/office/drawing/2014/main" id="{80E19F2A-C336-BC4B-23A4-1E4C5E0C8206}"/>
              </a:ext>
            </a:extLst>
          </p:cNvPr>
          <p:cNvPicPr>
            <a:picLocks noChangeAspect="1"/>
          </p:cNvPicPr>
          <p:nvPr/>
        </p:nvPicPr>
        <p:blipFill rotWithShape="1">
          <a:blip r:embed="rId2">
            <a:extLst>
              <a:ext uri="{28A0092B-C50C-407E-A947-70E740481C1C}">
                <a14:useLocalDpi xmlns:a14="http://schemas.microsoft.com/office/drawing/2010/main" val="0"/>
              </a:ext>
            </a:extLst>
          </a:blip>
          <a:srcRect l="3106" t="2452" r="2673" b="3446"/>
          <a:stretch/>
        </p:blipFill>
        <p:spPr>
          <a:xfrm>
            <a:off x="8438072" y="1075149"/>
            <a:ext cx="3740579" cy="483312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EA00A760-ACEA-7C38-FF88-6951981364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6367" y="1075692"/>
            <a:ext cx="3978300" cy="4830792"/>
          </a:xfrm>
          <a:prstGeom prst="rect">
            <a:avLst/>
          </a:prstGeom>
          <a:ln>
            <a:solidFill>
              <a:schemeClr val="bg2"/>
            </a:solidFill>
          </a:ln>
        </p:spPr>
      </p:pic>
      <p:pic>
        <p:nvPicPr>
          <p:cNvPr id="8" name="Picture 7" descr="Website&#10;&#10;Description automatically generated">
            <a:extLst>
              <a:ext uri="{FF2B5EF4-FFF2-40B4-BE49-F238E27FC236}">
                <a16:creationId xmlns:a16="http://schemas.microsoft.com/office/drawing/2014/main" id="{B0812A6E-9348-8548-A745-0EC89968C0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929" y="1073358"/>
            <a:ext cx="3734034" cy="4831335"/>
          </a:xfrm>
          <a:prstGeom prst="rect">
            <a:avLst/>
          </a:prstGeom>
        </p:spPr>
      </p:pic>
      <p:sp>
        <p:nvSpPr>
          <p:cNvPr id="9" name="TextBox 8">
            <a:extLst>
              <a:ext uri="{FF2B5EF4-FFF2-40B4-BE49-F238E27FC236}">
                <a16:creationId xmlns:a16="http://schemas.microsoft.com/office/drawing/2014/main" id="{E9893F41-E9A6-F019-D833-1D1A54BE3BF5}"/>
              </a:ext>
            </a:extLst>
          </p:cNvPr>
          <p:cNvSpPr txBox="1"/>
          <p:nvPr/>
        </p:nvSpPr>
        <p:spPr>
          <a:xfrm>
            <a:off x="258930" y="6107427"/>
            <a:ext cx="373403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24242"/>
                </a:solidFill>
                <a:effectLst/>
                <a:uLnTx/>
                <a:uFillTx/>
                <a:latin typeface="Arial"/>
                <a:ea typeface="+mn-ea"/>
                <a:cs typeface="+mn-cs"/>
              </a:rPr>
              <a:t>Mental Health Awareness Month – May </a:t>
            </a:r>
          </a:p>
        </p:txBody>
      </p:sp>
      <p:sp>
        <p:nvSpPr>
          <p:cNvPr id="10" name="TextBox 9">
            <a:extLst>
              <a:ext uri="{FF2B5EF4-FFF2-40B4-BE49-F238E27FC236}">
                <a16:creationId xmlns:a16="http://schemas.microsoft.com/office/drawing/2014/main" id="{11C1F493-C8B6-F27D-8747-888A3AF884CF}"/>
              </a:ext>
            </a:extLst>
          </p:cNvPr>
          <p:cNvSpPr txBox="1"/>
          <p:nvPr/>
        </p:nvSpPr>
        <p:spPr>
          <a:xfrm>
            <a:off x="4465006" y="6107427"/>
            <a:ext cx="37340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24242"/>
                </a:solidFill>
                <a:effectLst/>
                <a:uLnTx/>
                <a:uFillTx/>
                <a:latin typeface="Arial"/>
                <a:ea typeface="+mn-ea"/>
                <a:cs typeface="+mn-cs"/>
              </a:rPr>
              <a:t>Suicide Awareness Month - September </a:t>
            </a:r>
          </a:p>
        </p:txBody>
      </p:sp>
      <p:sp>
        <p:nvSpPr>
          <p:cNvPr id="11" name="TextBox 10">
            <a:extLst>
              <a:ext uri="{FF2B5EF4-FFF2-40B4-BE49-F238E27FC236}">
                <a16:creationId xmlns:a16="http://schemas.microsoft.com/office/drawing/2014/main" id="{A9F5398F-81B9-1A49-883F-A535F663D758}"/>
              </a:ext>
            </a:extLst>
          </p:cNvPr>
          <p:cNvSpPr txBox="1"/>
          <p:nvPr/>
        </p:nvSpPr>
        <p:spPr>
          <a:xfrm>
            <a:off x="8710899" y="6107427"/>
            <a:ext cx="322217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24242"/>
                </a:solidFill>
                <a:effectLst/>
                <a:uLnTx/>
                <a:uFillTx/>
                <a:latin typeface="Arial"/>
                <a:ea typeface="+mn-ea"/>
                <a:cs typeface="+mn-cs"/>
              </a:rPr>
              <a:t>Winter Solstice &amp; Holiday Season</a:t>
            </a:r>
          </a:p>
        </p:txBody>
      </p:sp>
    </p:spTree>
    <p:extLst>
      <p:ext uri="{BB962C8B-B14F-4D97-AF65-F5344CB8AC3E}">
        <p14:creationId xmlns:p14="http://schemas.microsoft.com/office/powerpoint/2010/main" val="197394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640079" y="325369"/>
            <a:ext cx="4940913" cy="1956841"/>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Principle 6. </a:t>
            </a:r>
            <a:r>
              <a:rPr kumimoji="0" lang="en-US" sz="30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Those impacted by suicide need our compassionate response.</a:t>
            </a:r>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40080" y="2872899"/>
            <a:ext cx="4670097" cy="3741050"/>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Discussing the hard questions and accompanying the grieving</a:t>
            </a: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The funeral for a person who died by suicide</a:t>
            </a: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Prayer rite at the location of a suicide</a:t>
            </a: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Grief support after a suicide – overcoming isolation and shame</a:t>
            </a: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Youth ministry and suicide</a:t>
            </a: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rPr>
              <a:t>Parish mental health ministry</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5A5A59"/>
              </a:solidFill>
              <a:effectLst/>
              <a:uLnTx/>
              <a:uFillTx/>
              <a:latin typeface="Lucida Sans" panose="020B0602030504020204" pitchFamily="34" charset="77"/>
              <a:ea typeface="+mn-ea"/>
              <a:cs typeface="+mn-cs"/>
            </a:endParaRPr>
          </a:p>
        </p:txBody>
      </p:sp>
      <p:pic>
        <p:nvPicPr>
          <p:cNvPr id="4" name="Picture 3">
            <a:extLst>
              <a:ext uri="{FF2B5EF4-FFF2-40B4-BE49-F238E27FC236}">
                <a16:creationId xmlns:a16="http://schemas.microsoft.com/office/drawing/2014/main" id="{BE955F65-4216-47D9-862B-13F9859EC54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9018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F3E6304-FC20-46B2-A70F-9EDA1BAE4C88}"/>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838200" y="365125"/>
            <a:ext cx="3822189" cy="18999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n-ea"/>
                <a:cs typeface="+mn-cs"/>
              </a:rPr>
              <a:t>Need for Sensitive Pastoral Response</a:t>
            </a:r>
          </a:p>
        </p:txBody>
      </p:sp>
      <p:sp>
        <p:nvSpPr>
          <p:cNvPr id="5" name="TextBox 4"/>
          <p:cNvSpPr txBox="1"/>
          <p:nvPr/>
        </p:nvSpPr>
        <p:spPr>
          <a:xfrm>
            <a:off x="838200" y="2434201"/>
            <a:ext cx="3822189" cy="3742762"/>
          </a:xfrm>
          <a:prstGeom prst="rect">
            <a:avLst/>
          </a:prstGeom>
        </p:spPr>
        <p:txBody>
          <a:bodyPr vert="horz" lIns="91440" tIns="45720" rIns="91440" bIns="45720" rtlCol="0">
            <a:normAutofit/>
          </a:bodyPr>
          <a:lstStyle/>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How can I communicate God's mercy to the families and other loved ones of the person who has died by suicide?</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What can my parish do to "walk the long road" with individuals who are grieving a suicide?</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What moments of prayer can my parish offer? Are special liturgies or a Mass of Remembrance offered?</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347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5E1585-BC4F-44FC-B49E-DECEF277574D}"/>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Basic “Look” of a Robust Parish Mental Health Ministry </a:t>
            </a:r>
          </a:p>
        </p:txBody>
      </p:sp>
      <p:sp>
        <p:nvSpPr>
          <p:cNvPr id="3" name="Content Placeholder 2">
            <a:extLst>
              <a:ext uri="{FF2B5EF4-FFF2-40B4-BE49-F238E27FC236}">
                <a16:creationId xmlns:a16="http://schemas.microsoft.com/office/drawing/2014/main" id="{13D0DA20-7FEB-4103-9CF4-D09D11F06F57}"/>
              </a:ext>
            </a:extLst>
          </p:cNvPr>
          <p:cNvSpPr>
            <a:spLocks noGrp="1"/>
          </p:cNvSpPr>
          <p:nvPr>
            <p:ph idx="1"/>
          </p:nvPr>
        </p:nvSpPr>
        <p:spPr>
          <a:xfrm>
            <a:off x="4293704" y="119270"/>
            <a:ext cx="7692887" cy="6559826"/>
          </a:xfrm>
        </p:spPr>
        <p:txBody>
          <a:bodyPr anchor="ctr">
            <a:normAutofit/>
          </a:bodyPr>
          <a:lstStyle/>
          <a:p>
            <a:pPr marL="514350" indent="-514350">
              <a:buFont typeface="+mj-lt"/>
              <a:buAutoNum type="arabicPeriod"/>
            </a:pPr>
            <a:r>
              <a:rPr lang="en-US" sz="1400" dirty="0"/>
              <a:t>Form a parish mental health ministry team of at least 3 people</a:t>
            </a:r>
          </a:p>
          <a:p>
            <a:pPr marL="514350" indent="-514350">
              <a:buFont typeface="+mj-lt"/>
              <a:buAutoNum type="arabicPeriod"/>
            </a:pPr>
            <a:r>
              <a:rPr lang="en-US" sz="1400" dirty="0"/>
              <a:t>Get some basic training for the team, such as Mental Health First Aid and the online "Introduction to Mental Health Ministry" It is important that they understand that this is ministry, not mental health care, and that they have the confidence to offer the ministry.</a:t>
            </a:r>
          </a:p>
          <a:p>
            <a:pPr marL="514350" indent="-514350">
              <a:buFont typeface="+mj-lt"/>
              <a:buAutoNum type="arabicPeriod"/>
            </a:pPr>
            <a:r>
              <a:rPr lang="en-US" sz="1400" dirty="0"/>
              <a:t>Prepare a simple ministry plan for approval by the pastor</a:t>
            </a:r>
          </a:p>
          <a:p>
            <a:pPr marL="514350" indent="-514350">
              <a:buFont typeface="+mj-lt"/>
              <a:buAutoNum type="arabicPeriod"/>
            </a:pPr>
            <a:r>
              <a:rPr lang="en-US" sz="1400" dirty="0"/>
              <a:t>Introduce the topic to the Parish with either a "Mental Health Illness with Grace - 5 Part Series" and/or the "Sanctuary for Catholics" Program</a:t>
            </a:r>
          </a:p>
          <a:p>
            <a:pPr marL="514350" indent="-514350">
              <a:buFont typeface="+mj-lt"/>
              <a:buAutoNum type="arabicPeriod"/>
            </a:pPr>
            <a:r>
              <a:rPr lang="en-US" sz="1400" dirty="0"/>
              <a:t>Work with parish staff to periodically place reflections on mental health and faith in the parish bulletin/website and mention specific mental health conditions and suicide in the intercessions.</a:t>
            </a:r>
          </a:p>
          <a:p>
            <a:pPr marL="514350" indent="-514350">
              <a:buFont typeface="+mj-lt"/>
              <a:buAutoNum type="arabicPeriod"/>
            </a:pPr>
            <a:r>
              <a:rPr lang="en-US" sz="1400" dirty="0"/>
              <a:t>Organize special Masses -  a May 15 (or thereabouts) St. Dymphna Mass, a Suicide Remembrance Mass and Healing masses.</a:t>
            </a:r>
          </a:p>
          <a:p>
            <a:pPr marL="514350" indent="-514350">
              <a:buFont typeface="+mj-lt"/>
              <a:buAutoNum type="arabicPeriod"/>
            </a:pPr>
            <a:r>
              <a:rPr lang="en-US" sz="1400" dirty="0"/>
              <a:t>Facilitate a small faith sharing group for people who live with a mental illness and one for people, usually parents, who support someone with a serious mental illness.  </a:t>
            </a:r>
          </a:p>
          <a:p>
            <a:pPr marL="514350" indent="-514350">
              <a:buFont typeface="+mj-lt"/>
              <a:buAutoNum type="arabicPeriod"/>
            </a:pPr>
            <a:r>
              <a:rPr lang="en-US" sz="1400" dirty="0"/>
              <a:t>Home visits to people who are homebound because of their illnesses - social anxiety and other debilitating mental illnesses</a:t>
            </a:r>
          </a:p>
          <a:p>
            <a:pPr marL="514350" indent="-514350">
              <a:buFont typeface="+mj-lt"/>
              <a:buAutoNum type="arabicPeriod"/>
            </a:pPr>
            <a:r>
              <a:rPr lang="en-US" sz="1400" dirty="0"/>
              <a:t>Visit local psychiatric facilities and psychiatric units at hospitals</a:t>
            </a:r>
          </a:p>
          <a:p>
            <a:pPr marL="514350" indent="-514350">
              <a:buFont typeface="+mj-lt"/>
              <a:buAutoNum type="arabicPeriod"/>
            </a:pPr>
            <a:r>
              <a:rPr lang="en-US" sz="1400" dirty="0"/>
              <a:t>Compile a list of mental health resources in the community, such as hospitals and other mental health care providers, that can be provided to families as needed.</a:t>
            </a:r>
          </a:p>
          <a:p>
            <a:pPr marL="514350" indent="-514350">
              <a:buFont typeface="+mj-lt"/>
              <a:buAutoNum type="arabicPeriod"/>
            </a:pPr>
            <a:r>
              <a:rPr lang="en-US" sz="1400" dirty="0"/>
              <a:t>Periodically host speakers or events on mental health topics</a:t>
            </a:r>
          </a:p>
          <a:p>
            <a:pPr marL="514350" indent="-514350">
              <a:buFont typeface="+mj-lt"/>
              <a:buAutoNum type="arabicPeriod"/>
            </a:pPr>
            <a:r>
              <a:rPr lang="en-US" sz="1400" dirty="0"/>
              <a:t>Support other parish ministries by being the parish resource on mental health issues- for example work with the youth ministry team to periodically discuss mental health issues, work with the prison ministry to support their advocacy for better mental health care in prisons, etc.</a:t>
            </a:r>
          </a:p>
          <a:p>
            <a:pPr marL="514350" indent="-514350">
              <a:buFont typeface="+mj-lt"/>
              <a:buAutoNum type="arabicPeriod"/>
            </a:pPr>
            <a:r>
              <a:rPr lang="en-US" sz="1400" dirty="0"/>
              <a:t>Maintain a simple web page with resources, news and posting of events.  The Association will provide a web page if needed. See some examples here.</a:t>
            </a:r>
          </a:p>
        </p:txBody>
      </p:sp>
    </p:spTree>
    <p:extLst>
      <p:ext uri="{BB962C8B-B14F-4D97-AF65-F5344CB8AC3E}">
        <p14:creationId xmlns:p14="http://schemas.microsoft.com/office/powerpoint/2010/main" val="388295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1BDB-F246-45E7-B94F-191613F6D993}"/>
              </a:ext>
            </a:extLst>
          </p:cNvPr>
          <p:cNvSpPr>
            <a:spLocks noGrp="1"/>
          </p:cNvSpPr>
          <p:nvPr>
            <p:ph type="title"/>
          </p:nvPr>
        </p:nvSpPr>
        <p:spPr>
          <a:xfrm>
            <a:off x="288395" y="1015691"/>
            <a:ext cx="4273666" cy="1325563"/>
          </a:xfrm>
        </p:spPr>
        <p:txBody>
          <a:bodyPr>
            <a:normAutofit fontScale="90000"/>
          </a:bodyPr>
          <a:lstStyle/>
          <a:p>
            <a:r>
              <a:rPr lang="en-US" b="1" dirty="0">
                <a:solidFill>
                  <a:schemeClr val="accent1">
                    <a:lumMod val="75000"/>
                  </a:schemeClr>
                </a:solidFill>
              </a:rPr>
              <a:t>Catholic Institute for Mental Health Ministry</a:t>
            </a:r>
            <a:br>
              <a:rPr lang="en-US" dirty="0"/>
            </a:br>
            <a:endParaRPr lang="en-US" dirty="0"/>
          </a:p>
        </p:txBody>
      </p:sp>
      <p:pic>
        <p:nvPicPr>
          <p:cNvPr id="4" name="Picture 3">
            <a:extLst>
              <a:ext uri="{FF2B5EF4-FFF2-40B4-BE49-F238E27FC236}">
                <a16:creationId xmlns:a16="http://schemas.microsoft.com/office/drawing/2014/main" id="{077F5DB5-089A-4821-A2BA-7A3CE5562108}"/>
              </a:ext>
            </a:extLst>
          </p:cNvPr>
          <p:cNvPicPr>
            <a:picLocks noChangeAspect="1"/>
          </p:cNvPicPr>
          <p:nvPr/>
        </p:nvPicPr>
        <p:blipFill>
          <a:blip r:embed="rId2"/>
          <a:stretch>
            <a:fillRect/>
          </a:stretch>
        </p:blipFill>
        <p:spPr>
          <a:xfrm>
            <a:off x="372798" y="2470814"/>
            <a:ext cx="3955774" cy="3701838"/>
          </a:xfrm>
          <a:prstGeom prst="rect">
            <a:avLst/>
          </a:prstGeom>
        </p:spPr>
      </p:pic>
      <p:pic>
        <p:nvPicPr>
          <p:cNvPr id="6" name="Picture 5">
            <a:extLst>
              <a:ext uri="{FF2B5EF4-FFF2-40B4-BE49-F238E27FC236}">
                <a16:creationId xmlns:a16="http://schemas.microsoft.com/office/drawing/2014/main" id="{3790051B-BA26-B27D-8E2F-71F059457CB7}"/>
              </a:ext>
            </a:extLst>
          </p:cNvPr>
          <p:cNvPicPr>
            <a:picLocks noChangeAspect="1"/>
          </p:cNvPicPr>
          <p:nvPr/>
        </p:nvPicPr>
        <p:blipFill rotWithShape="1">
          <a:blip r:embed="rId3"/>
          <a:srcRect l="21144" t="12064" r="21214" b="6412"/>
          <a:stretch/>
        </p:blipFill>
        <p:spPr>
          <a:xfrm>
            <a:off x="4749719" y="468688"/>
            <a:ext cx="7442281" cy="5920624"/>
          </a:xfrm>
          <a:prstGeom prst="rect">
            <a:avLst/>
          </a:prstGeom>
        </p:spPr>
      </p:pic>
    </p:spTree>
    <p:extLst>
      <p:ext uri="{BB962C8B-B14F-4D97-AF65-F5344CB8AC3E}">
        <p14:creationId xmlns:p14="http://schemas.microsoft.com/office/powerpoint/2010/main" val="3807052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68EC92-FEFF-4EF7-8164-2623AB898F55}"/>
              </a:ext>
            </a:extLst>
          </p:cNvPr>
          <p:cNvPicPr>
            <a:picLocks noChangeAspect="1"/>
          </p:cNvPicPr>
          <p:nvPr/>
        </p:nvPicPr>
        <p:blipFill rotWithShape="1">
          <a:blip r:embed="rId2"/>
          <a:srcRect t="9963" b="3882"/>
          <a:stretch/>
        </p:blipFill>
        <p:spPr>
          <a:xfrm>
            <a:off x="0" y="949569"/>
            <a:ext cx="12192000" cy="5908431"/>
          </a:xfrm>
          <a:prstGeom prst="rect">
            <a:avLst/>
          </a:prstGeom>
        </p:spPr>
      </p:pic>
      <p:pic>
        <p:nvPicPr>
          <p:cNvPr id="6" name="Picture 5">
            <a:extLst>
              <a:ext uri="{FF2B5EF4-FFF2-40B4-BE49-F238E27FC236}">
                <a16:creationId xmlns:a16="http://schemas.microsoft.com/office/drawing/2014/main" id="{4DA77E67-9C79-417E-85A5-B3F41251B6DB}"/>
              </a:ext>
            </a:extLst>
          </p:cNvPr>
          <p:cNvPicPr>
            <a:picLocks noChangeAspect="1"/>
          </p:cNvPicPr>
          <p:nvPr/>
        </p:nvPicPr>
        <p:blipFill>
          <a:blip r:embed="rId3"/>
          <a:stretch>
            <a:fillRect/>
          </a:stretch>
        </p:blipFill>
        <p:spPr>
          <a:xfrm>
            <a:off x="2180492" y="24857"/>
            <a:ext cx="2843684" cy="924712"/>
          </a:xfrm>
          <a:prstGeom prst="rect">
            <a:avLst/>
          </a:prstGeom>
        </p:spPr>
      </p:pic>
      <p:sp>
        <p:nvSpPr>
          <p:cNvPr id="7" name="TextBox 6">
            <a:extLst>
              <a:ext uri="{FF2B5EF4-FFF2-40B4-BE49-F238E27FC236}">
                <a16:creationId xmlns:a16="http://schemas.microsoft.com/office/drawing/2014/main" id="{FD1852A8-2EB4-4317-BCD3-D835C218C8A2}"/>
              </a:ext>
            </a:extLst>
          </p:cNvPr>
          <p:cNvSpPr txBox="1"/>
          <p:nvPr/>
        </p:nvSpPr>
        <p:spPr>
          <a:xfrm>
            <a:off x="6307667" y="302547"/>
            <a:ext cx="40109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sanctuarymentalhealth.org/</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catholics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749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275F7A-D639-04A1-5FD6-87197B3D2C8F}"/>
              </a:ext>
            </a:extLst>
          </p:cNvPr>
          <p:cNvPicPr>
            <a:picLocks noChangeAspect="1"/>
          </p:cNvPicPr>
          <p:nvPr/>
        </p:nvPicPr>
        <p:blipFill rotWithShape="1">
          <a:blip r:embed="rId2"/>
          <a:srcRect t="15746" r="6553" b="15683"/>
          <a:stretch/>
        </p:blipFill>
        <p:spPr>
          <a:xfrm>
            <a:off x="399452" y="129077"/>
            <a:ext cx="11393095" cy="4702629"/>
          </a:xfrm>
          <a:prstGeom prst="rect">
            <a:avLst/>
          </a:prstGeom>
        </p:spPr>
      </p:pic>
      <p:sp>
        <p:nvSpPr>
          <p:cNvPr id="4" name="TextBox 3">
            <a:extLst>
              <a:ext uri="{FF2B5EF4-FFF2-40B4-BE49-F238E27FC236}">
                <a16:creationId xmlns:a16="http://schemas.microsoft.com/office/drawing/2014/main" id="{0617D9FC-0C68-C6B8-FD11-4E9CC297D3BB}"/>
              </a:ext>
            </a:extLst>
          </p:cNvPr>
          <p:cNvSpPr txBox="1"/>
          <p:nvPr/>
        </p:nvSpPr>
        <p:spPr>
          <a:xfrm>
            <a:off x="3733366" y="208976"/>
            <a:ext cx="281286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CatholicMHM.org</a:t>
            </a:r>
          </a:p>
        </p:txBody>
      </p:sp>
      <p:pic>
        <p:nvPicPr>
          <p:cNvPr id="7" name="Picture 6">
            <a:extLst>
              <a:ext uri="{FF2B5EF4-FFF2-40B4-BE49-F238E27FC236}">
                <a16:creationId xmlns:a16="http://schemas.microsoft.com/office/drawing/2014/main" id="{D31E74C3-17C9-1CF9-84C5-A086B44EE5DC}"/>
              </a:ext>
            </a:extLst>
          </p:cNvPr>
          <p:cNvPicPr>
            <a:picLocks noChangeAspect="1"/>
          </p:cNvPicPr>
          <p:nvPr/>
        </p:nvPicPr>
        <p:blipFill rotWithShape="1">
          <a:blip r:embed="rId3"/>
          <a:srcRect t="33895" r="12985" b="25588"/>
          <a:stretch/>
        </p:blipFill>
        <p:spPr>
          <a:xfrm>
            <a:off x="2077375" y="4710636"/>
            <a:ext cx="8198527" cy="2147364"/>
          </a:xfrm>
          <a:prstGeom prst="rect">
            <a:avLst/>
          </a:prstGeom>
        </p:spPr>
      </p:pic>
    </p:spTree>
    <p:extLst>
      <p:ext uri="{BB962C8B-B14F-4D97-AF65-F5344CB8AC3E}">
        <p14:creationId xmlns:p14="http://schemas.microsoft.com/office/powerpoint/2010/main" val="621530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1785</Words>
  <Application>Microsoft Office PowerPoint</Application>
  <PresentationFormat>Widescreen</PresentationFormat>
  <Paragraphs>136</Paragraphs>
  <Slides>24</Slides>
  <Notes>9</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24</vt:i4>
      </vt:variant>
    </vt:vector>
  </HeadingPairs>
  <TitlesOfParts>
    <vt:vector size="37" baseType="lpstr">
      <vt:lpstr>Arial</vt:lpstr>
      <vt:lpstr>Arial Narrow</vt:lpstr>
      <vt:lpstr>Britannic Bold</vt:lpstr>
      <vt:lpstr>Calibri</vt:lpstr>
      <vt:lpstr>Calibri Light</vt:lpstr>
      <vt:lpstr>Garamond</vt:lpstr>
      <vt:lpstr>Lucida Sans</vt:lpstr>
      <vt:lpstr>Roboto</vt:lpstr>
      <vt:lpstr>Office Theme</vt:lpstr>
      <vt:lpstr>Material</vt:lpstr>
      <vt:lpstr>1_Material</vt:lpstr>
      <vt:lpstr>2_Office Theme</vt:lpstr>
      <vt:lpstr>2_Material</vt:lpstr>
      <vt:lpstr>Mental Health &amp; Catholic Leaders: A Pastoral Response</vt:lpstr>
      <vt:lpstr>PowerPoint Presentation</vt:lpstr>
      <vt:lpstr>Responding to Mental Illness and Suicide</vt:lpstr>
      <vt:lpstr>We Need to be able to talk about our Mental Health</vt:lpstr>
      <vt:lpstr>PowerPoint Presentation</vt:lpstr>
      <vt:lpstr>What is Your Story?   Are you willing to share your story and let God use it for the good?</vt:lpstr>
      <vt:lpstr>PowerPoint Presentation</vt:lpstr>
      <vt:lpstr>Second Monday of the Month - Day of Prayer for Mental Health</vt:lpstr>
      <vt:lpstr>SPIRITUAL SUPPORT</vt:lpstr>
      <vt:lpstr>Principles of Catholic Mental Health Ministry</vt:lpstr>
      <vt:lpstr>The Church is not called to become a community of psychiatrists; it is called to be become a community of persistent, patient love.1</vt:lpstr>
      <vt:lpstr>Principle 2</vt:lpstr>
      <vt:lpstr>Principle 3. Those suffering from mental illness should not be stigmatized or judged. Mental illness remains poorly understood even by clergy and others in positions of influence.</vt:lpstr>
      <vt:lpstr> The Church, health care professionals and scientific researchers should work together to improve mental health care.  Psychiatry and mental health professionals have their place. But their tasks are different (although complementary) from the tasks of the Church.  </vt:lpstr>
      <vt:lpstr>Principle 5. We must meet and attend to those in need where they are.</vt:lpstr>
      <vt:lpstr>Mental Health Ministry Teams</vt:lpstr>
      <vt:lpstr>Liturgical Considerations and Devotions to Saints</vt:lpstr>
      <vt:lpstr>SPECIAL SERVICES</vt:lpstr>
      <vt:lpstr>PowerPoint Presentation</vt:lpstr>
      <vt:lpstr>PowerPoint Presentation</vt:lpstr>
      <vt:lpstr>Basic “Look” of a Robust Parish Mental Health Ministry </vt:lpstr>
      <vt:lpstr>Catholic Institute for Mental Health Ministry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&amp; Catholic Leaders: A Pastoral Response</dc:title>
  <dc:creator>Ed Shoener</dc:creator>
  <cp:lastModifiedBy>Deacon Ed Shoener</cp:lastModifiedBy>
  <cp:revision>8</cp:revision>
  <dcterms:created xsi:type="dcterms:W3CDTF">2022-01-11T20:11:41Z</dcterms:created>
  <dcterms:modified xsi:type="dcterms:W3CDTF">2023-05-09T18:20:08Z</dcterms:modified>
</cp:coreProperties>
</file>