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D4B62F-DF15-4736-95AB-9FC9654D4D9E}" v="16" dt="2022-12-07T21:31:58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18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232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2AACB-13A9-4A89-63C6-EC0EC65B8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E5533-E497-8545-B3E1-941EFFB412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D050E-42EA-B380-4EAF-52BD3AC4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0341A-79E5-33E0-152D-9DA4A6C30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D99EC-3BB1-C434-62B5-6A3AAF28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D8D03-7001-291A-D488-8356E5EC8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3E664-B8D2-96AE-E851-A411C3967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DF77D-15FA-04B1-F500-188F2EA74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AE3F3-A757-0D4A-40B6-DCAA354DE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F8C7D-804C-D8EA-68A5-E4CE532D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1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A2EBB-14DE-E504-EF9A-9E95CFA62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984A0-7CC3-72C3-9801-6BEA623DA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7F1A6-A797-D305-BFAC-8AF5F691C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E96DA-4FD1-4828-60B9-6D24BABA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9249F-54DB-0585-D1F3-4B973EB28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9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9B9A5-CACB-D615-FDC2-F7757575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8759D-9ADA-B5B8-9DF7-FFF9F43EB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DCAF5-0830-5361-F049-982EF93DE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4A3B1-93C2-D1E8-F242-CDBF3DFD4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5C45B-685F-A455-01D0-BD638704B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6CC92-EAA5-ABB8-5AD1-47C01F4A2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90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27A64-0633-9C7A-179D-B6F6DD01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FE998-B847-41B5-2F8B-1A14C4B54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3C44A-6802-EF0B-DEAA-4F2D9876A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F5802-C3D9-AA73-DF97-C0D34D84E2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817820-6CBF-1ABE-4B71-3208F2761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F67077-6AC4-B014-01BD-142B15F22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977F20-A35C-5C0A-2E3D-029904058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7C6971-374F-75F9-CFC2-FB4F13846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7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4DD06-17CF-2F38-1BCD-49838EDC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BDDD1E-348B-3F48-B000-2F8BDCE76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94A61-AF34-C590-BAC6-C11541ACE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B37BA-BACC-9160-7195-D7BDEAB4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0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89C1C9-B8C2-D421-7B61-7223A68D1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1CA31-47BB-1998-E9E1-FEC426BA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800CC-C230-8D89-5FA0-56047EC6F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1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1715-0D96-0A65-35D7-14B78D7A3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DC608-FF1E-75AB-354D-4D7D0EAC8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BE2A6-D932-AE29-8D22-D86C9B615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B9BD0C-5755-8B71-22E7-E152C9618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87B17-60D1-21A7-A9B9-9A529709B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4D530-A46A-FFF6-8A1E-0C4ED49E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3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123F-A47C-3E9D-6269-7FB67840F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FF1621-B996-F2F1-E8E5-A636D8C03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39D40-28ED-1624-F938-4B4E912B4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5FD4E-4980-CCBA-B43E-3A3B7F792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67C08-7A6D-9F1F-B2B2-FE517813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D58B70-9407-EE1A-5B3D-10E81C601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2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9EA87-CABD-453C-2145-54C128B53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46307-DC14-8C99-0CA9-5D00BD76A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4AF6B-0F4B-645F-DD78-D213D5841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6EDB4-C5F2-7B5E-1523-7EBE92858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19234-45ED-FA38-535C-F91F412FD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8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4C81F-4487-B6E9-442C-A7E256E49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EE029-C55B-69B5-72C2-8C2D546014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92E51-311F-ED17-9EE9-7DB7E8FE6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A7ECD-C5F9-328D-9862-9482C4A0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BA5C2-221C-35CD-A08E-A8DA932E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02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653154-BBAD-254A-F0A9-2B000CF48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0145D-EA61-FEEE-8646-3F3AEBB24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069E9-1C80-05C0-3DCE-9ACB44E58F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8B389-7EDA-4825-ADB9-3C98A020B763}" type="datetimeFigureOut">
              <a:rPr lang="en-US" smtClean="0"/>
              <a:t>1/17/23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D32AB-3B14-9559-5CC0-51F68C0AA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F0E39-CBBA-3B93-6789-E3CFD25F0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CBE40-B8F7-4304-9B26-78AD7593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rwhite@sacredheart-bosto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16105-DC89-1314-0701-0DE28548A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191" y="291939"/>
            <a:ext cx="10004809" cy="641123"/>
          </a:xfrm>
        </p:spPr>
        <p:txBody>
          <a:bodyPr>
            <a:noAutofit/>
          </a:bodyPr>
          <a:lstStyle/>
          <a:p>
            <a:r>
              <a:rPr lang="en-US" sz="3600" b="1" u="sng" dirty="0"/>
              <a:t>Sacred Heart STEM School Continuous</a:t>
            </a:r>
            <a:r>
              <a:rPr lang="en-US" b="1" u="sng" dirty="0"/>
              <a:t> </a:t>
            </a:r>
            <a:r>
              <a:rPr lang="en-US" sz="3600" b="1" u="sng" dirty="0"/>
              <a:t>Enrollment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9A3D5-5B38-D6CC-3AB1-FEF175678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56428"/>
            <a:ext cx="9144000" cy="1000073"/>
          </a:xfrm>
        </p:spPr>
        <p:txBody>
          <a:bodyPr>
            <a:normAutofit/>
          </a:bodyPr>
          <a:lstStyle/>
          <a:p>
            <a:r>
              <a:rPr lang="en-US" sz="2000" i="1" dirty="0"/>
              <a:t>Colleges and private schools nationwide have transitioned to Continuous Enrollment as the most efficient and stress-free way for families to re-enroll year to year. Once your child is enrolled, they will remain enrolled until graduation or until you opt-out</a:t>
            </a:r>
            <a:r>
              <a:rPr lang="en-US" sz="1800" i="1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D34E58-FCDE-5F77-7B72-D0856B8C8D7B}"/>
              </a:ext>
            </a:extLst>
          </p:cNvPr>
          <p:cNvSpPr txBox="1"/>
          <p:nvPr/>
        </p:nvSpPr>
        <p:spPr>
          <a:xfrm>
            <a:off x="5464628" y="903856"/>
            <a:ext cx="126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2023-2024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B3A2E6-2D92-DF9D-DEAB-E23942A9AF19}"/>
              </a:ext>
            </a:extLst>
          </p:cNvPr>
          <p:cNvSpPr txBox="1"/>
          <p:nvPr/>
        </p:nvSpPr>
        <p:spPr>
          <a:xfrm>
            <a:off x="8672191" y="2961338"/>
            <a:ext cx="267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Bahnschrift Condensed" panose="020B0502040204020203" pitchFamily="34" charset="0"/>
              </a:rPr>
              <a:t>STRESS-FREE!</a:t>
            </a:r>
          </a:p>
          <a:p>
            <a:pPr algn="ctr"/>
            <a:r>
              <a:rPr lang="en-US" sz="2400" i="1" dirty="0">
                <a:latin typeface="Bahnschrift Condensed" panose="020B0502040204020203" pitchFamily="34" charset="0"/>
              </a:rPr>
              <a:t>EFFICENT!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939B92-B44F-3776-D261-72BE966B30CA}"/>
              </a:ext>
            </a:extLst>
          </p:cNvPr>
          <p:cNvSpPr txBox="1"/>
          <p:nvPr/>
        </p:nvSpPr>
        <p:spPr>
          <a:xfrm>
            <a:off x="5224390" y="5365732"/>
            <a:ext cx="2085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Bahnschrift Condensed" panose="020B0502040204020203" pitchFamily="34" charset="0"/>
              </a:rPr>
              <a:t>Your child’s seat is secure through graduation!</a:t>
            </a:r>
          </a:p>
        </p:txBody>
      </p:sp>
      <p:pic>
        <p:nvPicPr>
          <p:cNvPr id="11" name="Picture 10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87FBA074-D532-3944-A0BD-01A8A29D1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225" y="3792335"/>
            <a:ext cx="1807776" cy="2773726"/>
          </a:xfrm>
          <a:prstGeom prst="rect">
            <a:avLst/>
          </a:prstGeom>
        </p:spPr>
      </p:pic>
      <p:pic>
        <p:nvPicPr>
          <p:cNvPr id="9" name="Picture 8" descr="A group of children sitting on the floor&#10;&#10;Description automatically generated with medium confidence">
            <a:extLst>
              <a:ext uri="{FF2B5EF4-FFF2-40B4-BE49-F238E27FC236}">
                <a16:creationId xmlns:a16="http://schemas.microsoft.com/office/drawing/2014/main" id="{57F909AB-92B9-914F-82AB-9C62037DB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390" y="2576478"/>
            <a:ext cx="2085216" cy="27737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7B5FA1-CD7B-2640-96AC-D1E479F920A3}"/>
              </a:ext>
            </a:extLst>
          </p:cNvPr>
          <p:cNvSpPr txBox="1"/>
          <p:nvPr/>
        </p:nvSpPr>
        <p:spPr>
          <a:xfrm>
            <a:off x="317240" y="2375052"/>
            <a:ext cx="3328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IMPORTANT DATES: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9A4547-0D5D-624E-B867-13D67942B97A}"/>
              </a:ext>
            </a:extLst>
          </p:cNvPr>
          <p:cNvSpPr txBox="1"/>
          <p:nvPr/>
        </p:nvSpPr>
        <p:spPr>
          <a:xfrm>
            <a:off x="317240" y="2853732"/>
            <a:ext cx="430568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JANUARY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Tuition rates are announced for the upcoming school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Re-Enrollment begins – packets open on FACTS Family Portal</a:t>
            </a:r>
          </a:p>
          <a:p>
            <a:r>
              <a:rPr lang="en-US" sz="1600" b="1" dirty="0"/>
              <a:t>MARCH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Deadline for students who will not be returning for the upcoming school year to complete the opt-out process by contacting Rachael White @ 617-323-2500 or </a:t>
            </a:r>
            <a:r>
              <a:rPr lang="en-US" sz="1600" dirty="0" err="1">
                <a:hlinkClick r:id="rId4"/>
              </a:rPr>
              <a:t>rwhite@sacredheart-boston.org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All returning students must submit the re-enrollment packet by this date (this will not need to be done again after this year!)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Annual Enrollment Deposit charged to all returning families by end of business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90902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262</TotalTime>
  <Words>152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Bahnschrift Condensed</vt:lpstr>
      <vt:lpstr>Arial</vt:lpstr>
      <vt:lpstr>Calibri</vt:lpstr>
      <vt:lpstr>Calibri Light</vt:lpstr>
      <vt:lpstr>Office Theme</vt:lpstr>
      <vt:lpstr>Sacred Heart STEM School Continuous Enrollment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Enrollment</dc:title>
  <dc:creator>Gaudet, Jaime</dc:creator>
  <cp:lastModifiedBy>Microsoft Office User</cp:lastModifiedBy>
  <cp:revision>10</cp:revision>
  <cp:lastPrinted>2023-01-17T17:13:35Z</cp:lastPrinted>
  <dcterms:created xsi:type="dcterms:W3CDTF">2022-12-07T21:00:49Z</dcterms:created>
  <dcterms:modified xsi:type="dcterms:W3CDTF">2023-01-17T17:14:07Z</dcterms:modified>
</cp:coreProperties>
</file>