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null)" ContentType="image/x-emf"/>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9" r:id="rId1"/>
  </p:sldMasterIdLst>
  <p:notesMasterIdLst>
    <p:notesMasterId r:id="rId74"/>
  </p:notesMasterIdLst>
  <p:handoutMasterIdLst>
    <p:handoutMasterId r:id="rId75"/>
  </p:handoutMasterIdLst>
  <p:sldIdLst>
    <p:sldId id="329" r:id="rId2"/>
    <p:sldId id="261" r:id="rId3"/>
    <p:sldId id="564" r:id="rId4"/>
    <p:sldId id="507" r:id="rId5"/>
    <p:sldId id="540" r:id="rId6"/>
    <p:sldId id="544" r:id="rId7"/>
    <p:sldId id="541" r:id="rId8"/>
    <p:sldId id="542" r:id="rId9"/>
    <p:sldId id="486" r:id="rId10"/>
    <p:sldId id="543" r:id="rId11"/>
    <p:sldId id="538" r:id="rId12"/>
    <p:sldId id="539" r:id="rId13"/>
    <p:sldId id="547" r:id="rId14"/>
    <p:sldId id="561" r:id="rId15"/>
    <p:sldId id="562" r:id="rId16"/>
    <p:sldId id="546" r:id="rId17"/>
    <p:sldId id="545" r:id="rId18"/>
    <p:sldId id="554" r:id="rId19"/>
    <p:sldId id="559" r:id="rId20"/>
    <p:sldId id="565" r:id="rId21"/>
    <p:sldId id="563" r:id="rId22"/>
    <p:sldId id="555" r:id="rId23"/>
    <p:sldId id="558" r:id="rId24"/>
    <p:sldId id="272" r:id="rId25"/>
    <p:sldId id="528" r:id="rId26"/>
    <p:sldId id="508" r:id="rId27"/>
    <p:sldId id="509" r:id="rId28"/>
    <p:sldId id="510" r:id="rId29"/>
    <p:sldId id="511" r:id="rId30"/>
    <p:sldId id="512" r:id="rId31"/>
    <p:sldId id="513" r:id="rId32"/>
    <p:sldId id="514" r:id="rId33"/>
    <p:sldId id="515" r:id="rId34"/>
    <p:sldId id="516" r:id="rId35"/>
    <p:sldId id="517" r:id="rId36"/>
    <p:sldId id="518" r:id="rId37"/>
    <p:sldId id="519" r:id="rId38"/>
    <p:sldId id="481" r:id="rId39"/>
    <p:sldId id="548" r:id="rId40"/>
    <p:sldId id="556" r:id="rId41"/>
    <p:sldId id="531" r:id="rId42"/>
    <p:sldId id="524" r:id="rId43"/>
    <p:sldId id="480" r:id="rId44"/>
    <p:sldId id="525" r:id="rId45"/>
    <p:sldId id="483" r:id="rId46"/>
    <p:sldId id="527" r:id="rId47"/>
    <p:sldId id="479" r:id="rId48"/>
    <p:sldId id="530" r:id="rId49"/>
    <p:sldId id="477" r:id="rId50"/>
    <p:sldId id="533" r:id="rId51"/>
    <p:sldId id="475" r:id="rId52"/>
    <p:sldId id="529" r:id="rId53"/>
    <p:sldId id="482" r:id="rId54"/>
    <p:sldId id="534" r:id="rId55"/>
    <p:sldId id="535" r:id="rId56"/>
    <p:sldId id="476" r:id="rId57"/>
    <p:sldId id="536" r:id="rId58"/>
    <p:sldId id="537" r:id="rId59"/>
    <p:sldId id="478" r:id="rId60"/>
    <p:sldId id="271" r:id="rId61"/>
    <p:sldId id="270" r:id="rId62"/>
    <p:sldId id="474" r:id="rId63"/>
    <p:sldId id="549" r:id="rId64"/>
    <p:sldId id="550" r:id="rId65"/>
    <p:sldId id="551" r:id="rId66"/>
    <p:sldId id="552" r:id="rId67"/>
    <p:sldId id="560" r:id="rId68"/>
    <p:sldId id="557" r:id="rId69"/>
    <p:sldId id="471" r:id="rId70"/>
    <p:sldId id="472" r:id="rId71"/>
    <p:sldId id="473" r:id="rId72"/>
    <p:sldId id="484" r:id="rId73"/>
  </p:sldIdLst>
  <p:sldSz cx="9144000" cy="6858000" type="screen4x3"/>
  <p:notesSz cx="9601200" cy="7315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3AEB02-1DBA-4900-AFC8-07CD6270D360}" v="3" dt="2026-03-05T15:33:06.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58" autoAdjust="0"/>
    <p:restoredTop sz="42313"/>
  </p:normalViewPr>
  <p:slideViewPr>
    <p:cSldViewPr snapToGrid="0">
      <p:cViewPr varScale="1">
        <p:scale>
          <a:sx n="114" d="100"/>
          <a:sy n="114" d="100"/>
        </p:scale>
        <p:origin x="1314" y="102"/>
      </p:cViewPr>
      <p:guideLst/>
    </p:cSldViewPr>
  </p:slideViewPr>
  <p:notesTextViewPr>
    <p:cViewPr>
      <p:scale>
        <a:sx n="1" d="1"/>
        <a:sy n="1" d="1"/>
      </p:scale>
      <p:origin x="0" y="0"/>
    </p:cViewPr>
  </p:notesTextViewPr>
  <p:notesViewPr>
    <p:cSldViewPr snapToGrid="0">
      <p:cViewPr varScale="1">
        <p:scale>
          <a:sx n="112" d="100"/>
          <a:sy n="112" d="100"/>
        </p:scale>
        <p:origin x="2448"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yn Klaver" userId="bd9f592018626302" providerId="LiveId" clId="{96F89618-5F49-4211-BABD-4D03BFE75B9A}"/>
    <pc:docChg chg="custSel addSld delSld modSld sldOrd modMainMaster modNotesMaster">
      <pc:chgData name="Carolyn Klaver" userId="bd9f592018626302" providerId="LiveId" clId="{96F89618-5F49-4211-BABD-4D03BFE75B9A}" dt="2026-03-05T15:44:07.950" v="61" actId="207"/>
      <pc:docMkLst>
        <pc:docMk/>
      </pc:docMkLst>
      <pc:sldChg chg="modSp modNotes modNotesTx">
        <pc:chgData name="Carolyn Klaver" userId="bd9f592018626302" providerId="LiveId" clId="{96F89618-5F49-4211-BABD-4D03BFE75B9A}" dt="2026-03-03T18:37:20.082" v="13"/>
        <pc:sldMkLst>
          <pc:docMk/>
          <pc:sldMk cId="558302787" sldId="261"/>
        </pc:sldMkLst>
        <pc:spChg chg="mod">
          <ac:chgData name="Carolyn Klaver" userId="bd9f592018626302" providerId="LiveId" clId="{96F89618-5F49-4211-BABD-4D03BFE75B9A}" dt="2026-03-03T18:37:20.082" v="13"/>
          <ac:spMkLst>
            <pc:docMk/>
            <pc:sldMk cId="558302787" sldId="261"/>
            <ac:spMk id="2" creationId="{AAE2945D-3570-7B1C-ED77-364360BD5B06}"/>
          </ac:spMkLst>
        </pc:spChg>
        <pc:spChg chg="mod">
          <ac:chgData name="Carolyn Klaver" userId="bd9f592018626302" providerId="LiveId" clId="{96F89618-5F49-4211-BABD-4D03BFE75B9A}" dt="2026-03-03T18:37:20.082" v="13"/>
          <ac:spMkLst>
            <pc:docMk/>
            <pc:sldMk cId="558302787" sldId="261"/>
            <ac:spMk id="3" creationId="{27E6C63F-A4AE-F5C1-5F05-3CD8857CDC19}"/>
          </ac:spMkLst>
        </pc:spChg>
        <pc:picChg chg="mod">
          <ac:chgData name="Carolyn Klaver" userId="bd9f592018626302" providerId="LiveId" clId="{96F89618-5F49-4211-BABD-4D03BFE75B9A}" dt="2026-03-03T18:37:20.082" v="13"/>
          <ac:picMkLst>
            <pc:docMk/>
            <pc:sldMk cId="558302787" sldId="261"/>
            <ac:picMk id="4" creationId="{00DA3D6D-5720-0E15-A7DA-66F7F9307C5B}"/>
          </ac:picMkLst>
        </pc:picChg>
      </pc:sldChg>
      <pc:sldChg chg="modSp mod modNotes modNotesTx">
        <pc:chgData name="Carolyn Klaver" userId="bd9f592018626302" providerId="LiveId" clId="{96F89618-5F49-4211-BABD-4D03BFE75B9A}" dt="2026-03-03T18:37:20.396" v="39" actId="27636"/>
        <pc:sldMkLst>
          <pc:docMk/>
          <pc:sldMk cId="3456976676" sldId="270"/>
        </pc:sldMkLst>
        <pc:spChg chg="mod">
          <ac:chgData name="Carolyn Klaver" userId="bd9f592018626302" providerId="LiveId" clId="{96F89618-5F49-4211-BABD-4D03BFE75B9A}" dt="2026-03-03T18:37:20.396" v="39" actId="27636"/>
          <ac:spMkLst>
            <pc:docMk/>
            <pc:sldMk cId="3456976676" sldId="270"/>
            <ac:spMk id="2" creationId="{5E1DA69E-24BE-020C-6586-39B200F0AA08}"/>
          </ac:spMkLst>
        </pc:spChg>
        <pc:spChg chg="mod">
          <ac:chgData name="Carolyn Klaver" userId="bd9f592018626302" providerId="LiveId" clId="{96F89618-5F49-4211-BABD-4D03BFE75B9A}" dt="2026-03-03T18:37:20.082" v="13"/>
          <ac:spMkLst>
            <pc:docMk/>
            <pc:sldMk cId="3456976676" sldId="270"/>
            <ac:spMk id="3" creationId="{BD050661-2E10-F001-1784-69F1D02DD38B}"/>
          </ac:spMkLst>
        </pc:spChg>
      </pc:sldChg>
      <pc:sldChg chg="modSp mod modNotes">
        <pc:chgData name="Carolyn Klaver" userId="bd9f592018626302" providerId="LiveId" clId="{96F89618-5F49-4211-BABD-4D03BFE75B9A}" dt="2026-03-03T18:37:20.396" v="38" actId="27636"/>
        <pc:sldMkLst>
          <pc:docMk/>
          <pc:sldMk cId="3351417596" sldId="271"/>
        </pc:sldMkLst>
        <pc:spChg chg="mod">
          <ac:chgData name="Carolyn Klaver" userId="bd9f592018626302" providerId="LiveId" clId="{96F89618-5F49-4211-BABD-4D03BFE75B9A}" dt="2026-03-03T18:37:20.396" v="38" actId="27636"/>
          <ac:spMkLst>
            <pc:docMk/>
            <pc:sldMk cId="3351417596" sldId="271"/>
            <ac:spMk id="2" creationId="{30DA3418-2EA3-6228-FFFA-5F0550250E0B}"/>
          </ac:spMkLst>
        </pc:spChg>
        <pc:spChg chg="mod">
          <ac:chgData name="Carolyn Klaver" userId="bd9f592018626302" providerId="LiveId" clId="{96F89618-5F49-4211-BABD-4D03BFE75B9A}" dt="2026-03-03T18:37:20.082" v="13"/>
          <ac:spMkLst>
            <pc:docMk/>
            <pc:sldMk cId="3351417596" sldId="271"/>
            <ac:spMk id="3" creationId="{E1ADCBBB-353E-C02B-EF99-8531465864C3}"/>
          </ac:spMkLst>
        </pc:spChg>
        <pc:picChg chg="mod">
          <ac:chgData name="Carolyn Klaver" userId="bd9f592018626302" providerId="LiveId" clId="{96F89618-5F49-4211-BABD-4D03BFE75B9A}" dt="2026-03-03T18:37:20.082" v="13"/>
          <ac:picMkLst>
            <pc:docMk/>
            <pc:sldMk cId="3351417596" sldId="271"/>
            <ac:picMk id="7" creationId="{1D361D55-2F6F-4900-3471-45A613C43317}"/>
          </ac:picMkLst>
        </pc:picChg>
      </pc:sldChg>
      <pc:sldChg chg="modSp mod modNotes modNotesTx">
        <pc:chgData name="Carolyn Klaver" userId="bd9f592018626302" providerId="LiveId" clId="{96F89618-5F49-4211-BABD-4D03BFE75B9A}" dt="2026-03-03T18:37:20.285" v="22" actId="27636"/>
        <pc:sldMkLst>
          <pc:docMk/>
          <pc:sldMk cId="3374839245" sldId="272"/>
        </pc:sldMkLst>
        <pc:spChg chg="mod">
          <ac:chgData name="Carolyn Klaver" userId="bd9f592018626302" providerId="LiveId" clId="{96F89618-5F49-4211-BABD-4D03BFE75B9A}" dt="2026-03-03T18:37:20.082" v="13"/>
          <ac:spMkLst>
            <pc:docMk/>
            <pc:sldMk cId="3374839245" sldId="272"/>
            <ac:spMk id="2" creationId="{6B66792B-2BF1-5B40-0F41-5ED5EA1F563C}"/>
          </ac:spMkLst>
        </pc:spChg>
        <pc:spChg chg="mod">
          <ac:chgData name="Carolyn Klaver" userId="bd9f592018626302" providerId="LiveId" clId="{96F89618-5F49-4211-BABD-4D03BFE75B9A}" dt="2026-03-03T18:37:20.285" v="22" actId="27636"/>
          <ac:spMkLst>
            <pc:docMk/>
            <pc:sldMk cId="3374839245" sldId="272"/>
            <ac:spMk id="3" creationId="{563A8813-92CE-37BF-F591-4D6155125138}"/>
          </ac:spMkLst>
        </pc:spChg>
        <pc:spChg chg="mod">
          <ac:chgData name="Carolyn Klaver" userId="bd9f592018626302" providerId="LiveId" clId="{96F89618-5F49-4211-BABD-4D03BFE75B9A}" dt="2026-03-03T18:37:20.082" v="13"/>
          <ac:spMkLst>
            <pc:docMk/>
            <pc:sldMk cId="3374839245" sldId="272"/>
            <ac:spMk id="4" creationId="{7FFB04B3-2B0E-C58D-10C2-B185DC58FCD6}"/>
          </ac:spMkLst>
        </pc:spChg>
        <pc:picChg chg="mod">
          <ac:chgData name="Carolyn Klaver" userId="bd9f592018626302" providerId="LiveId" clId="{96F89618-5F49-4211-BABD-4D03BFE75B9A}" dt="2026-03-03T18:37:20.082" v="13"/>
          <ac:picMkLst>
            <pc:docMk/>
            <pc:sldMk cId="3374839245" sldId="272"/>
            <ac:picMk id="6" creationId="{B5819FDC-F743-E694-6DD7-B4780F60460B}"/>
          </ac:picMkLst>
        </pc:picChg>
      </pc:sldChg>
      <pc:sldChg chg="modSp mod modNotes modNotesTx">
        <pc:chgData name="Carolyn Klaver" userId="bd9f592018626302" providerId="LiveId" clId="{96F89618-5F49-4211-BABD-4D03BFE75B9A}" dt="2026-03-03T18:37:20.221" v="14" actId="27636"/>
        <pc:sldMkLst>
          <pc:docMk/>
          <pc:sldMk cId="2622599143" sldId="329"/>
        </pc:sldMkLst>
        <pc:spChg chg="mod">
          <ac:chgData name="Carolyn Klaver" userId="bd9f592018626302" providerId="LiveId" clId="{96F89618-5F49-4211-BABD-4D03BFE75B9A}" dt="2026-03-03T18:37:20.082" v="13"/>
          <ac:spMkLst>
            <pc:docMk/>
            <pc:sldMk cId="2622599143" sldId="329"/>
            <ac:spMk id="2" creationId="{43A16680-7C95-BFDA-358F-7CE4017D19CE}"/>
          </ac:spMkLst>
        </pc:spChg>
        <pc:spChg chg="mod">
          <ac:chgData name="Carolyn Klaver" userId="bd9f592018626302" providerId="LiveId" clId="{96F89618-5F49-4211-BABD-4D03BFE75B9A}" dt="2026-03-03T18:37:20.221" v="14" actId="27636"/>
          <ac:spMkLst>
            <pc:docMk/>
            <pc:sldMk cId="2622599143" sldId="329"/>
            <ac:spMk id="3" creationId="{9D55773E-59F0-36EE-A6D1-332E7DB10E5C}"/>
          </ac:spMkLst>
        </pc:spChg>
      </pc:sldChg>
      <pc:sldChg chg="modSp mod modNotes modNotesTx">
        <pc:chgData name="Carolyn Klaver" userId="bd9f592018626302" providerId="LiveId" clId="{96F89618-5F49-4211-BABD-4D03BFE75B9A}" dt="2026-03-05T15:43:53.595" v="60" actId="20577"/>
        <pc:sldMkLst>
          <pc:docMk/>
          <pc:sldMk cId="1198546531" sldId="471"/>
        </pc:sldMkLst>
        <pc:spChg chg="mod">
          <ac:chgData name="Carolyn Klaver" userId="bd9f592018626302" providerId="LiveId" clId="{96F89618-5F49-4211-BABD-4D03BFE75B9A}" dt="2026-03-05T15:43:53.595" v="60" actId="20577"/>
          <ac:spMkLst>
            <pc:docMk/>
            <pc:sldMk cId="1198546531" sldId="471"/>
            <ac:spMk id="2" creationId="{12A83B8F-172D-FC76-541D-42979845D61B}"/>
          </ac:spMkLst>
        </pc:spChg>
        <pc:spChg chg="mod">
          <ac:chgData name="Carolyn Klaver" userId="bd9f592018626302" providerId="LiveId" clId="{96F89618-5F49-4211-BABD-4D03BFE75B9A}" dt="2026-03-03T18:37:20.082" v="13"/>
          <ac:spMkLst>
            <pc:docMk/>
            <pc:sldMk cId="1198546531" sldId="471"/>
            <ac:spMk id="8" creationId="{081203A5-7F17-9CFB-E841-04A7F684B459}"/>
          </ac:spMkLst>
        </pc:spChg>
        <pc:picChg chg="mod">
          <ac:chgData name="Carolyn Klaver" userId="bd9f592018626302" providerId="LiveId" clId="{96F89618-5F49-4211-BABD-4D03BFE75B9A}" dt="2026-03-03T18:37:20.082" v="13"/>
          <ac:picMkLst>
            <pc:docMk/>
            <pc:sldMk cId="1198546531" sldId="471"/>
            <ac:picMk id="7" creationId="{0ECBC8BC-1BDB-C63C-DCBC-A58ED4AEC0DC}"/>
          </ac:picMkLst>
        </pc:picChg>
      </pc:sldChg>
      <pc:sldChg chg="modSp mod modNotes">
        <pc:chgData name="Carolyn Klaver" userId="bd9f592018626302" providerId="LiveId" clId="{96F89618-5F49-4211-BABD-4D03BFE75B9A}" dt="2026-03-05T15:44:07.950" v="61" actId="207"/>
        <pc:sldMkLst>
          <pc:docMk/>
          <pc:sldMk cId="4213543929" sldId="472"/>
        </pc:sldMkLst>
        <pc:spChg chg="mod">
          <ac:chgData name="Carolyn Klaver" userId="bd9f592018626302" providerId="LiveId" clId="{96F89618-5F49-4211-BABD-4D03BFE75B9A}" dt="2026-03-03T18:37:20.082" v="13"/>
          <ac:spMkLst>
            <pc:docMk/>
            <pc:sldMk cId="4213543929" sldId="472"/>
            <ac:spMk id="2" creationId="{836A63D9-C7B2-10E9-D6E9-F01EEF13E77F}"/>
          </ac:spMkLst>
        </pc:spChg>
        <pc:spChg chg="mod">
          <ac:chgData name="Carolyn Klaver" userId="bd9f592018626302" providerId="LiveId" clId="{96F89618-5F49-4211-BABD-4D03BFE75B9A}" dt="2026-03-05T15:44:07.950" v="61" actId="207"/>
          <ac:spMkLst>
            <pc:docMk/>
            <pc:sldMk cId="4213543929" sldId="472"/>
            <ac:spMk id="3" creationId="{336D9578-7E26-92DE-ED20-D18304FCEB7A}"/>
          </ac:spMkLst>
        </pc:spChg>
      </pc:sldChg>
      <pc:sldChg chg="modSp modNotes">
        <pc:chgData name="Carolyn Klaver" userId="bd9f592018626302" providerId="LiveId" clId="{96F89618-5F49-4211-BABD-4D03BFE75B9A}" dt="2026-03-03T18:37:20.082" v="13"/>
        <pc:sldMkLst>
          <pc:docMk/>
          <pc:sldMk cId="264787726" sldId="473"/>
        </pc:sldMkLst>
        <pc:spChg chg="mod">
          <ac:chgData name="Carolyn Klaver" userId="bd9f592018626302" providerId="LiveId" clId="{96F89618-5F49-4211-BABD-4D03BFE75B9A}" dt="2026-03-03T18:37:20.082" v="13"/>
          <ac:spMkLst>
            <pc:docMk/>
            <pc:sldMk cId="264787726" sldId="473"/>
            <ac:spMk id="2" creationId="{B44EC9CD-76BD-558F-8E96-CCBC50FC1230}"/>
          </ac:spMkLst>
        </pc:spChg>
        <pc:spChg chg="mod">
          <ac:chgData name="Carolyn Klaver" userId="bd9f592018626302" providerId="LiveId" clId="{96F89618-5F49-4211-BABD-4D03BFE75B9A}" dt="2026-03-03T18:37:20.082" v="13"/>
          <ac:spMkLst>
            <pc:docMk/>
            <pc:sldMk cId="264787726" sldId="473"/>
            <ac:spMk id="3" creationId="{6B2F17D2-3EDC-184A-BB9C-1D6A484933F0}"/>
          </ac:spMkLst>
        </pc:spChg>
      </pc:sldChg>
      <pc:sldChg chg="modSp modNotes">
        <pc:chgData name="Carolyn Klaver" userId="bd9f592018626302" providerId="LiveId" clId="{96F89618-5F49-4211-BABD-4D03BFE75B9A}" dt="2026-03-03T18:37:20.082" v="13"/>
        <pc:sldMkLst>
          <pc:docMk/>
          <pc:sldMk cId="1502103390" sldId="474"/>
        </pc:sldMkLst>
        <pc:spChg chg="mod">
          <ac:chgData name="Carolyn Klaver" userId="bd9f592018626302" providerId="LiveId" clId="{96F89618-5F49-4211-BABD-4D03BFE75B9A}" dt="2026-03-03T18:37:20.082" v="13"/>
          <ac:spMkLst>
            <pc:docMk/>
            <pc:sldMk cId="1502103390" sldId="474"/>
            <ac:spMk id="2" creationId="{2341EC6D-7DA4-A7B0-458D-76683776AA54}"/>
          </ac:spMkLst>
        </pc:spChg>
        <pc:spChg chg="mod">
          <ac:chgData name="Carolyn Klaver" userId="bd9f592018626302" providerId="LiveId" clId="{96F89618-5F49-4211-BABD-4D03BFE75B9A}" dt="2026-03-03T18:37:20.082" v="13"/>
          <ac:spMkLst>
            <pc:docMk/>
            <pc:sldMk cId="1502103390" sldId="474"/>
            <ac:spMk id="3" creationId="{64AE0FDC-86E4-6B0C-3437-4B244FE1D142}"/>
          </ac:spMkLst>
        </pc:spChg>
        <pc:picChg chg="mod">
          <ac:chgData name="Carolyn Klaver" userId="bd9f592018626302" providerId="LiveId" clId="{96F89618-5F49-4211-BABD-4D03BFE75B9A}" dt="2026-03-03T18:37:20.082" v="13"/>
          <ac:picMkLst>
            <pc:docMk/>
            <pc:sldMk cId="1502103390" sldId="474"/>
            <ac:picMk id="5" creationId="{5FD21F76-2E6B-68C0-17A7-04F0B11AEA38}"/>
          </ac:picMkLst>
        </pc:picChg>
      </pc:sldChg>
      <pc:sldChg chg="modSp mod modNotes modNotesTx">
        <pc:chgData name="Carolyn Klaver" userId="bd9f592018626302" providerId="LiveId" clId="{96F89618-5F49-4211-BABD-4D03BFE75B9A}" dt="2026-03-03T18:37:20.365" v="33" actId="27636"/>
        <pc:sldMkLst>
          <pc:docMk/>
          <pc:sldMk cId="2149866765" sldId="475"/>
        </pc:sldMkLst>
        <pc:spChg chg="mod">
          <ac:chgData name="Carolyn Klaver" userId="bd9f592018626302" providerId="LiveId" clId="{96F89618-5F49-4211-BABD-4D03BFE75B9A}" dt="2026-03-03T18:37:20.082" v="13"/>
          <ac:spMkLst>
            <pc:docMk/>
            <pc:sldMk cId="2149866765" sldId="475"/>
            <ac:spMk id="2" creationId="{C8F06F50-4383-37CF-88A0-C95489E81D93}"/>
          </ac:spMkLst>
        </pc:spChg>
        <pc:spChg chg="mod">
          <ac:chgData name="Carolyn Klaver" userId="bd9f592018626302" providerId="LiveId" clId="{96F89618-5F49-4211-BABD-4D03BFE75B9A}" dt="2026-03-03T18:37:20.365" v="33" actId="27636"/>
          <ac:spMkLst>
            <pc:docMk/>
            <pc:sldMk cId="2149866765" sldId="475"/>
            <ac:spMk id="3" creationId="{AA36BFCD-099D-564C-58BE-865E15252DCD}"/>
          </ac:spMkLst>
        </pc:spChg>
        <pc:spChg chg="mod">
          <ac:chgData name="Carolyn Klaver" userId="bd9f592018626302" providerId="LiveId" clId="{96F89618-5F49-4211-BABD-4D03BFE75B9A}" dt="2026-03-03T18:37:20.365" v="32" actId="27636"/>
          <ac:spMkLst>
            <pc:docMk/>
            <pc:sldMk cId="2149866765" sldId="475"/>
            <ac:spMk id="4" creationId="{498F3433-F1C7-0B65-41D5-D247DF4984F8}"/>
          </ac:spMkLst>
        </pc:spChg>
        <pc:picChg chg="mod">
          <ac:chgData name="Carolyn Klaver" userId="bd9f592018626302" providerId="LiveId" clId="{96F89618-5F49-4211-BABD-4D03BFE75B9A}" dt="2026-03-03T18:37:20.082" v="13"/>
          <ac:picMkLst>
            <pc:docMk/>
            <pc:sldMk cId="2149866765" sldId="475"/>
            <ac:picMk id="6" creationId="{84F68FEE-D773-8FB5-D15D-248C773CF31D}"/>
          </ac:picMkLst>
        </pc:picChg>
      </pc:sldChg>
      <pc:sldChg chg="modSp modNotes">
        <pc:chgData name="Carolyn Klaver" userId="bd9f592018626302" providerId="LiveId" clId="{96F89618-5F49-4211-BABD-4D03BFE75B9A}" dt="2026-03-03T18:37:20.082" v="13"/>
        <pc:sldMkLst>
          <pc:docMk/>
          <pc:sldMk cId="1712469330" sldId="476"/>
        </pc:sldMkLst>
        <pc:spChg chg="mod">
          <ac:chgData name="Carolyn Klaver" userId="bd9f592018626302" providerId="LiveId" clId="{96F89618-5F49-4211-BABD-4D03BFE75B9A}" dt="2026-03-03T18:37:20.082" v="13"/>
          <ac:spMkLst>
            <pc:docMk/>
            <pc:sldMk cId="1712469330" sldId="476"/>
            <ac:spMk id="2" creationId="{96C3E183-0CD5-A279-2861-219EB52EC742}"/>
          </ac:spMkLst>
        </pc:spChg>
        <pc:spChg chg="mod">
          <ac:chgData name="Carolyn Klaver" userId="bd9f592018626302" providerId="LiveId" clId="{96F89618-5F49-4211-BABD-4D03BFE75B9A}" dt="2026-03-03T18:37:20.082" v="13"/>
          <ac:spMkLst>
            <pc:docMk/>
            <pc:sldMk cId="1712469330" sldId="476"/>
            <ac:spMk id="6" creationId="{1B40D9B2-60F2-625B-D7DF-69AB28AE1002}"/>
          </ac:spMkLst>
        </pc:spChg>
        <pc:spChg chg="mod">
          <ac:chgData name="Carolyn Klaver" userId="bd9f592018626302" providerId="LiveId" clId="{96F89618-5F49-4211-BABD-4D03BFE75B9A}" dt="2026-03-03T18:37:20.082" v="13"/>
          <ac:spMkLst>
            <pc:docMk/>
            <pc:sldMk cId="1712469330" sldId="476"/>
            <ac:spMk id="7" creationId="{CD4C2728-404F-A467-A28C-A4C4D8E9F1C0}"/>
          </ac:spMkLst>
        </pc:spChg>
        <pc:picChg chg="mod">
          <ac:chgData name="Carolyn Klaver" userId="bd9f592018626302" providerId="LiveId" clId="{96F89618-5F49-4211-BABD-4D03BFE75B9A}" dt="2026-03-03T18:37:20.082" v="13"/>
          <ac:picMkLst>
            <pc:docMk/>
            <pc:sldMk cId="1712469330" sldId="476"/>
            <ac:picMk id="4" creationId="{136208EA-52A8-FFBF-8C91-0D984AF4188F}"/>
          </ac:picMkLst>
        </pc:picChg>
      </pc:sldChg>
      <pc:sldChg chg="modSp modNotes modNotesTx">
        <pc:chgData name="Carolyn Klaver" userId="bd9f592018626302" providerId="LiveId" clId="{96F89618-5F49-4211-BABD-4D03BFE75B9A}" dt="2026-03-03T18:37:20.082" v="13"/>
        <pc:sldMkLst>
          <pc:docMk/>
          <pc:sldMk cId="588403835" sldId="477"/>
        </pc:sldMkLst>
        <pc:spChg chg="mod">
          <ac:chgData name="Carolyn Klaver" userId="bd9f592018626302" providerId="LiveId" clId="{96F89618-5F49-4211-BABD-4D03BFE75B9A}" dt="2026-03-03T18:37:20.082" v="13"/>
          <ac:spMkLst>
            <pc:docMk/>
            <pc:sldMk cId="588403835" sldId="477"/>
            <ac:spMk id="2" creationId="{4E20C9B2-9FE0-86FC-F5A9-BD11CC53DC46}"/>
          </ac:spMkLst>
        </pc:spChg>
        <pc:spChg chg="mod">
          <ac:chgData name="Carolyn Klaver" userId="bd9f592018626302" providerId="LiveId" clId="{96F89618-5F49-4211-BABD-4D03BFE75B9A}" dt="2026-03-03T18:37:20.082" v="13"/>
          <ac:spMkLst>
            <pc:docMk/>
            <pc:sldMk cId="588403835" sldId="477"/>
            <ac:spMk id="3" creationId="{CB11C07E-3030-EC9B-A41E-4719766818EC}"/>
          </ac:spMkLst>
        </pc:spChg>
        <pc:spChg chg="mod">
          <ac:chgData name="Carolyn Klaver" userId="bd9f592018626302" providerId="LiveId" clId="{96F89618-5F49-4211-BABD-4D03BFE75B9A}" dt="2026-03-03T18:37:20.082" v="13"/>
          <ac:spMkLst>
            <pc:docMk/>
            <pc:sldMk cId="588403835" sldId="477"/>
            <ac:spMk id="4" creationId="{C7A30243-9FCD-2394-C9C4-4A503B57993A}"/>
          </ac:spMkLst>
        </pc:spChg>
        <pc:picChg chg="mod">
          <ac:chgData name="Carolyn Klaver" userId="bd9f592018626302" providerId="LiveId" clId="{96F89618-5F49-4211-BABD-4D03BFE75B9A}" dt="2026-03-03T18:37:20.082" v="13"/>
          <ac:picMkLst>
            <pc:docMk/>
            <pc:sldMk cId="588403835" sldId="477"/>
            <ac:picMk id="6" creationId="{E3C1D755-8983-20E5-7C58-477ECC295B7E}"/>
          </ac:picMkLst>
        </pc:picChg>
      </pc:sldChg>
      <pc:sldChg chg="modSp mod modNotes">
        <pc:chgData name="Carolyn Klaver" userId="bd9f592018626302" providerId="LiveId" clId="{96F89618-5F49-4211-BABD-4D03BFE75B9A}" dt="2026-03-03T18:37:20.380" v="37" actId="27636"/>
        <pc:sldMkLst>
          <pc:docMk/>
          <pc:sldMk cId="3792647047" sldId="478"/>
        </pc:sldMkLst>
        <pc:spChg chg="mod">
          <ac:chgData name="Carolyn Klaver" userId="bd9f592018626302" providerId="LiveId" clId="{96F89618-5F49-4211-BABD-4D03BFE75B9A}" dt="2026-03-03T18:37:20.082" v="13"/>
          <ac:spMkLst>
            <pc:docMk/>
            <pc:sldMk cId="3792647047" sldId="478"/>
            <ac:spMk id="2" creationId="{FFB886E5-8F20-0F98-6C06-FFCB753A678A}"/>
          </ac:spMkLst>
        </pc:spChg>
        <pc:spChg chg="mod">
          <ac:chgData name="Carolyn Klaver" userId="bd9f592018626302" providerId="LiveId" clId="{96F89618-5F49-4211-BABD-4D03BFE75B9A}" dt="2026-03-03T18:37:20.380" v="36" actId="27636"/>
          <ac:spMkLst>
            <pc:docMk/>
            <pc:sldMk cId="3792647047" sldId="478"/>
            <ac:spMk id="3" creationId="{2C719D15-24CF-F091-214C-4862144BBCAD}"/>
          </ac:spMkLst>
        </pc:spChg>
        <pc:spChg chg="mod">
          <ac:chgData name="Carolyn Klaver" userId="bd9f592018626302" providerId="LiveId" clId="{96F89618-5F49-4211-BABD-4D03BFE75B9A}" dt="2026-03-03T18:37:20.380" v="37" actId="27636"/>
          <ac:spMkLst>
            <pc:docMk/>
            <pc:sldMk cId="3792647047" sldId="478"/>
            <ac:spMk id="4" creationId="{3CEF6D6A-4901-E93F-8BB8-56EDC7B1F350}"/>
          </ac:spMkLst>
        </pc:spChg>
        <pc:picChg chg="mod">
          <ac:chgData name="Carolyn Klaver" userId="bd9f592018626302" providerId="LiveId" clId="{96F89618-5F49-4211-BABD-4D03BFE75B9A}" dt="2026-03-03T18:37:20.082" v="13"/>
          <ac:picMkLst>
            <pc:docMk/>
            <pc:sldMk cId="3792647047" sldId="478"/>
            <ac:picMk id="6" creationId="{2BD49344-CFB2-AD2B-BE98-9F0D6C900363}"/>
          </ac:picMkLst>
        </pc:picChg>
      </pc:sldChg>
      <pc:sldChg chg="modSp mod modNotes">
        <pc:chgData name="Carolyn Klaver" userId="bd9f592018626302" providerId="LiveId" clId="{96F89618-5F49-4211-BABD-4D03BFE75B9A}" dt="2026-03-03T18:37:20.349" v="31" actId="27636"/>
        <pc:sldMkLst>
          <pc:docMk/>
          <pc:sldMk cId="2735690755" sldId="479"/>
        </pc:sldMkLst>
        <pc:spChg chg="mod">
          <ac:chgData name="Carolyn Klaver" userId="bd9f592018626302" providerId="LiveId" clId="{96F89618-5F49-4211-BABD-4D03BFE75B9A}" dt="2026-03-03T18:37:20.349" v="31" actId="27636"/>
          <ac:spMkLst>
            <pc:docMk/>
            <pc:sldMk cId="2735690755" sldId="479"/>
            <ac:spMk id="2" creationId="{5CCDA182-5385-8086-C1F8-2432D63AC912}"/>
          </ac:spMkLst>
        </pc:spChg>
        <pc:spChg chg="mod">
          <ac:chgData name="Carolyn Klaver" userId="bd9f592018626302" providerId="LiveId" clId="{96F89618-5F49-4211-BABD-4D03BFE75B9A}" dt="2026-03-03T18:37:20.082" v="13"/>
          <ac:spMkLst>
            <pc:docMk/>
            <pc:sldMk cId="2735690755" sldId="479"/>
            <ac:spMk id="3" creationId="{E0BD5F64-1D74-D253-CE82-D5EACFC31D38}"/>
          </ac:spMkLst>
        </pc:spChg>
        <pc:spChg chg="mod">
          <ac:chgData name="Carolyn Klaver" userId="bd9f592018626302" providerId="LiveId" clId="{96F89618-5F49-4211-BABD-4D03BFE75B9A}" dt="2026-03-03T18:37:20.082" v="13"/>
          <ac:spMkLst>
            <pc:docMk/>
            <pc:sldMk cId="2735690755" sldId="479"/>
            <ac:spMk id="6" creationId="{EA96FE29-17EC-7570-305A-3B7ADA3DB287}"/>
          </ac:spMkLst>
        </pc:spChg>
        <pc:picChg chg="mod">
          <ac:chgData name="Carolyn Klaver" userId="bd9f592018626302" providerId="LiveId" clId="{96F89618-5F49-4211-BABD-4D03BFE75B9A}" dt="2026-03-03T18:37:20.082" v="13"/>
          <ac:picMkLst>
            <pc:docMk/>
            <pc:sldMk cId="2735690755" sldId="479"/>
            <ac:picMk id="5" creationId="{A7A9FD28-BA19-77F1-A9DF-9670DAD14D45}"/>
          </ac:picMkLst>
        </pc:picChg>
      </pc:sldChg>
      <pc:sldChg chg="modSp modNotes">
        <pc:chgData name="Carolyn Klaver" userId="bd9f592018626302" providerId="LiveId" clId="{96F89618-5F49-4211-BABD-4D03BFE75B9A}" dt="2026-03-03T18:37:20.082" v="13"/>
        <pc:sldMkLst>
          <pc:docMk/>
          <pc:sldMk cId="2561156708" sldId="480"/>
        </pc:sldMkLst>
        <pc:spChg chg="mod">
          <ac:chgData name="Carolyn Klaver" userId="bd9f592018626302" providerId="LiveId" clId="{96F89618-5F49-4211-BABD-4D03BFE75B9A}" dt="2026-03-03T18:37:20.082" v="13"/>
          <ac:spMkLst>
            <pc:docMk/>
            <pc:sldMk cId="2561156708" sldId="480"/>
            <ac:spMk id="2" creationId="{F31BEEB2-B41B-205A-9D0D-EB67C552B11E}"/>
          </ac:spMkLst>
        </pc:spChg>
        <pc:spChg chg="mod">
          <ac:chgData name="Carolyn Klaver" userId="bd9f592018626302" providerId="LiveId" clId="{96F89618-5F49-4211-BABD-4D03BFE75B9A}" dt="2026-03-03T18:37:20.082" v="13"/>
          <ac:spMkLst>
            <pc:docMk/>
            <pc:sldMk cId="2561156708" sldId="480"/>
            <ac:spMk id="3" creationId="{1AC32A29-A94B-A7D5-3981-40FA1B43F5D8}"/>
          </ac:spMkLst>
        </pc:spChg>
        <pc:spChg chg="mod">
          <ac:chgData name="Carolyn Klaver" userId="bd9f592018626302" providerId="LiveId" clId="{96F89618-5F49-4211-BABD-4D03BFE75B9A}" dt="2026-03-03T18:37:20.082" v="13"/>
          <ac:spMkLst>
            <pc:docMk/>
            <pc:sldMk cId="2561156708" sldId="480"/>
            <ac:spMk id="4" creationId="{C0232B96-71CD-584B-1927-8D0E85E8B585}"/>
          </ac:spMkLst>
        </pc:spChg>
        <pc:picChg chg="mod">
          <ac:chgData name="Carolyn Klaver" userId="bd9f592018626302" providerId="LiveId" clId="{96F89618-5F49-4211-BABD-4D03BFE75B9A}" dt="2026-03-03T18:37:20.082" v="13"/>
          <ac:picMkLst>
            <pc:docMk/>
            <pc:sldMk cId="2561156708" sldId="480"/>
            <ac:picMk id="6" creationId="{9F523B8C-EBDF-2BA6-9575-7CE979AEE34F}"/>
          </ac:picMkLst>
        </pc:picChg>
      </pc:sldChg>
      <pc:sldChg chg="modSp mod modNotes">
        <pc:chgData name="Carolyn Klaver" userId="bd9f592018626302" providerId="LiveId" clId="{96F89618-5F49-4211-BABD-4D03BFE75B9A}" dt="2026-03-03T18:37:20.333" v="30" actId="27636"/>
        <pc:sldMkLst>
          <pc:docMk/>
          <pc:sldMk cId="227196959" sldId="481"/>
        </pc:sldMkLst>
        <pc:spChg chg="mod">
          <ac:chgData name="Carolyn Klaver" userId="bd9f592018626302" providerId="LiveId" clId="{96F89618-5F49-4211-BABD-4D03BFE75B9A}" dt="2026-03-03T18:37:20.082" v="13"/>
          <ac:spMkLst>
            <pc:docMk/>
            <pc:sldMk cId="227196959" sldId="481"/>
            <ac:spMk id="2" creationId="{AEC0D2B9-E5E0-DAFD-3A7F-43D91895B6BA}"/>
          </ac:spMkLst>
        </pc:spChg>
        <pc:spChg chg="mod">
          <ac:chgData name="Carolyn Klaver" userId="bd9f592018626302" providerId="LiveId" clId="{96F89618-5F49-4211-BABD-4D03BFE75B9A}" dt="2026-03-03T18:37:20.333" v="30" actId="27636"/>
          <ac:spMkLst>
            <pc:docMk/>
            <pc:sldMk cId="227196959" sldId="481"/>
            <ac:spMk id="3" creationId="{14253E0B-B94F-1A80-46DA-3BA1ADF27B14}"/>
          </ac:spMkLst>
        </pc:spChg>
        <pc:spChg chg="mod">
          <ac:chgData name="Carolyn Klaver" userId="bd9f592018626302" providerId="LiveId" clId="{96F89618-5F49-4211-BABD-4D03BFE75B9A}" dt="2026-03-03T18:37:20.082" v="13"/>
          <ac:spMkLst>
            <pc:docMk/>
            <pc:sldMk cId="227196959" sldId="481"/>
            <ac:spMk id="4" creationId="{4AEEE03F-4AA0-99A9-C818-111768F09203}"/>
          </ac:spMkLst>
        </pc:spChg>
      </pc:sldChg>
      <pc:sldChg chg="modSp mod modNotes">
        <pc:chgData name="Carolyn Klaver" userId="bd9f592018626302" providerId="LiveId" clId="{96F89618-5F49-4211-BABD-4D03BFE75B9A}" dt="2026-03-05T15:41:50.007" v="54" actId="1076"/>
        <pc:sldMkLst>
          <pc:docMk/>
          <pc:sldMk cId="2251476140" sldId="482"/>
        </pc:sldMkLst>
        <pc:spChg chg="mod">
          <ac:chgData name="Carolyn Klaver" userId="bd9f592018626302" providerId="LiveId" clId="{96F89618-5F49-4211-BABD-4D03BFE75B9A}" dt="2026-03-05T15:41:46.782" v="53" actId="1076"/>
          <ac:spMkLst>
            <pc:docMk/>
            <pc:sldMk cId="2251476140" sldId="482"/>
            <ac:spMk id="2" creationId="{FDECDB79-E024-67E4-700A-88EB08FA5DA2}"/>
          </ac:spMkLst>
        </pc:spChg>
        <pc:spChg chg="mod">
          <ac:chgData name="Carolyn Klaver" userId="bd9f592018626302" providerId="LiveId" clId="{96F89618-5F49-4211-BABD-4D03BFE75B9A}" dt="2026-03-03T18:37:20.082" v="13"/>
          <ac:spMkLst>
            <pc:docMk/>
            <pc:sldMk cId="2251476140" sldId="482"/>
            <ac:spMk id="3" creationId="{D254B54D-4DA9-A29E-C523-7BA826115B7D}"/>
          </ac:spMkLst>
        </pc:spChg>
        <pc:spChg chg="mod">
          <ac:chgData name="Carolyn Klaver" userId="bd9f592018626302" providerId="LiveId" clId="{96F89618-5F49-4211-BABD-4D03BFE75B9A}" dt="2026-03-03T18:37:20.082" v="13"/>
          <ac:spMkLst>
            <pc:docMk/>
            <pc:sldMk cId="2251476140" sldId="482"/>
            <ac:spMk id="4" creationId="{C02D6D45-AD23-5B07-3D07-9C2FCBE117F7}"/>
          </ac:spMkLst>
        </pc:spChg>
        <pc:picChg chg="mod">
          <ac:chgData name="Carolyn Klaver" userId="bd9f592018626302" providerId="LiveId" clId="{96F89618-5F49-4211-BABD-4D03BFE75B9A}" dt="2026-03-05T15:41:50.007" v="54" actId="1076"/>
          <ac:picMkLst>
            <pc:docMk/>
            <pc:sldMk cId="2251476140" sldId="482"/>
            <ac:picMk id="6" creationId="{A352C25F-4700-F9EB-308E-E5B10FA76314}"/>
          </ac:picMkLst>
        </pc:picChg>
      </pc:sldChg>
      <pc:sldChg chg="modSp modNotes">
        <pc:chgData name="Carolyn Klaver" userId="bd9f592018626302" providerId="LiveId" clId="{96F89618-5F49-4211-BABD-4D03BFE75B9A}" dt="2026-03-03T18:37:20.082" v="13"/>
        <pc:sldMkLst>
          <pc:docMk/>
          <pc:sldMk cId="3828781422" sldId="483"/>
        </pc:sldMkLst>
        <pc:spChg chg="mod">
          <ac:chgData name="Carolyn Klaver" userId="bd9f592018626302" providerId="LiveId" clId="{96F89618-5F49-4211-BABD-4D03BFE75B9A}" dt="2026-03-03T18:37:20.082" v="13"/>
          <ac:spMkLst>
            <pc:docMk/>
            <pc:sldMk cId="3828781422" sldId="483"/>
            <ac:spMk id="2" creationId="{31BA04A2-2425-DEF8-CCC8-7B157A395AFF}"/>
          </ac:spMkLst>
        </pc:spChg>
        <pc:spChg chg="mod">
          <ac:chgData name="Carolyn Klaver" userId="bd9f592018626302" providerId="LiveId" clId="{96F89618-5F49-4211-BABD-4D03BFE75B9A}" dt="2026-03-03T18:37:20.082" v="13"/>
          <ac:spMkLst>
            <pc:docMk/>
            <pc:sldMk cId="3828781422" sldId="483"/>
            <ac:spMk id="3" creationId="{287D2C37-59F8-C181-8FAF-7ADBFC5E8B72}"/>
          </ac:spMkLst>
        </pc:spChg>
        <pc:spChg chg="mod">
          <ac:chgData name="Carolyn Klaver" userId="bd9f592018626302" providerId="LiveId" clId="{96F89618-5F49-4211-BABD-4D03BFE75B9A}" dt="2026-03-03T18:37:20.082" v="13"/>
          <ac:spMkLst>
            <pc:docMk/>
            <pc:sldMk cId="3828781422" sldId="483"/>
            <ac:spMk id="5" creationId="{0B165F76-AFF1-6393-2034-44221D776A1F}"/>
          </ac:spMkLst>
        </pc:spChg>
        <pc:picChg chg="mod">
          <ac:chgData name="Carolyn Klaver" userId="bd9f592018626302" providerId="LiveId" clId="{96F89618-5F49-4211-BABD-4D03BFE75B9A}" dt="2026-03-03T18:37:20.082" v="13"/>
          <ac:picMkLst>
            <pc:docMk/>
            <pc:sldMk cId="3828781422" sldId="483"/>
            <ac:picMk id="6" creationId="{7FA0C886-BA75-FFD2-66E0-D3A0D49B6D73}"/>
          </ac:picMkLst>
        </pc:picChg>
      </pc:sldChg>
      <pc:sldChg chg="modSp modNotes">
        <pc:chgData name="Carolyn Klaver" userId="bd9f592018626302" providerId="LiveId" clId="{96F89618-5F49-4211-BABD-4D03BFE75B9A}" dt="2026-03-03T18:37:20.082" v="13"/>
        <pc:sldMkLst>
          <pc:docMk/>
          <pc:sldMk cId="3914939782" sldId="484"/>
        </pc:sldMkLst>
        <pc:spChg chg="mod">
          <ac:chgData name="Carolyn Klaver" userId="bd9f592018626302" providerId="LiveId" clId="{96F89618-5F49-4211-BABD-4D03BFE75B9A}" dt="2026-03-03T18:37:20.082" v="13"/>
          <ac:spMkLst>
            <pc:docMk/>
            <pc:sldMk cId="3914939782" sldId="484"/>
            <ac:spMk id="4" creationId="{9B86CB38-37F2-1437-7474-2C2B2ACD77B5}"/>
          </ac:spMkLst>
        </pc:spChg>
        <pc:spChg chg="mod">
          <ac:chgData name="Carolyn Klaver" userId="bd9f592018626302" providerId="LiveId" clId="{96F89618-5F49-4211-BABD-4D03BFE75B9A}" dt="2026-03-03T18:37:20.082" v="13"/>
          <ac:spMkLst>
            <pc:docMk/>
            <pc:sldMk cId="3914939782" sldId="484"/>
            <ac:spMk id="5" creationId="{3227DD47-E884-AD31-ADB2-91B52C78EB52}"/>
          </ac:spMkLst>
        </pc:spChg>
      </pc:sldChg>
      <pc:sldChg chg="modSp ord modNotes modNotesTx">
        <pc:chgData name="Carolyn Klaver" userId="bd9f592018626302" providerId="LiveId" clId="{96F89618-5F49-4211-BABD-4D03BFE75B9A}" dt="2026-03-05T15:31:15.243" v="47"/>
        <pc:sldMkLst>
          <pc:docMk/>
          <pc:sldMk cId="1320969659" sldId="486"/>
        </pc:sldMkLst>
        <pc:spChg chg="mod">
          <ac:chgData name="Carolyn Klaver" userId="bd9f592018626302" providerId="LiveId" clId="{96F89618-5F49-4211-BABD-4D03BFE75B9A}" dt="2026-03-03T18:37:20.082" v="13"/>
          <ac:spMkLst>
            <pc:docMk/>
            <pc:sldMk cId="1320969659" sldId="486"/>
            <ac:spMk id="2" creationId="{4191B06F-B1F4-4FE9-E136-FCB204320869}"/>
          </ac:spMkLst>
        </pc:spChg>
        <pc:spChg chg="mod">
          <ac:chgData name="Carolyn Klaver" userId="bd9f592018626302" providerId="LiveId" clId="{96F89618-5F49-4211-BABD-4D03BFE75B9A}" dt="2026-03-03T18:37:20.082" v="13"/>
          <ac:spMkLst>
            <pc:docMk/>
            <pc:sldMk cId="1320969659" sldId="486"/>
            <ac:spMk id="3" creationId="{0B402BF6-D78B-8532-96BA-CBE6D53B2D16}"/>
          </ac:spMkLst>
        </pc:spChg>
        <pc:spChg chg="mod">
          <ac:chgData name="Carolyn Klaver" userId="bd9f592018626302" providerId="LiveId" clId="{96F89618-5F49-4211-BABD-4D03BFE75B9A}" dt="2026-03-03T18:37:20.082" v="13"/>
          <ac:spMkLst>
            <pc:docMk/>
            <pc:sldMk cId="1320969659" sldId="486"/>
            <ac:spMk id="5" creationId="{284BFD70-7FD4-CC86-7546-5FAC1D5B1546}"/>
          </ac:spMkLst>
        </pc:spChg>
        <pc:spChg chg="mod">
          <ac:chgData name="Carolyn Klaver" userId="bd9f592018626302" providerId="LiveId" clId="{96F89618-5F49-4211-BABD-4D03BFE75B9A}" dt="2026-03-03T18:37:20.082" v="13"/>
          <ac:spMkLst>
            <pc:docMk/>
            <pc:sldMk cId="1320969659" sldId="486"/>
            <ac:spMk id="6" creationId="{1A709A7F-E109-BF57-E549-6209A5D6CEE6}"/>
          </ac:spMkLst>
        </pc:spChg>
        <pc:spChg chg="mod">
          <ac:chgData name="Carolyn Klaver" userId="bd9f592018626302" providerId="LiveId" clId="{96F89618-5F49-4211-BABD-4D03BFE75B9A}" dt="2026-03-03T18:37:20.082" v="13"/>
          <ac:spMkLst>
            <pc:docMk/>
            <pc:sldMk cId="1320969659" sldId="486"/>
            <ac:spMk id="7" creationId="{7FDE8CF8-AD88-D28D-D5ED-8280CCBE22AD}"/>
          </ac:spMkLst>
        </pc:spChg>
        <pc:spChg chg="mod">
          <ac:chgData name="Carolyn Klaver" userId="bd9f592018626302" providerId="LiveId" clId="{96F89618-5F49-4211-BABD-4D03BFE75B9A}" dt="2026-03-03T18:37:20.082" v="13"/>
          <ac:spMkLst>
            <pc:docMk/>
            <pc:sldMk cId="1320969659" sldId="486"/>
            <ac:spMk id="8" creationId="{9DBBC464-493F-71CF-6F2F-D397061F93C4}"/>
          </ac:spMkLst>
        </pc:spChg>
      </pc:sldChg>
      <pc:sldChg chg="modSp modNotes modNotesTx">
        <pc:chgData name="Carolyn Klaver" userId="bd9f592018626302" providerId="LiveId" clId="{96F89618-5F49-4211-BABD-4D03BFE75B9A}" dt="2026-03-03T18:37:20.082" v="13"/>
        <pc:sldMkLst>
          <pc:docMk/>
          <pc:sldMk cId="3631492468" sldId="507"/>
        </pc:sldMkLst>
        <pc:spChg chg="mod">
          <ac:chgData name="Carolyn Klaver" userId="bd9f592018626302" providerId="LiveId" clId="{96F89618-5F49-4211-BABD-4D03BFE75B9A}" dt="2026-03-03T18:37:20.082" v="13"/>
          <ac:spMkLst>
            <pc:docMk/>
            <pc:sldMk cId="3631492468" sldId="507"/>
            <ac:spMk id="2" creationId="{5F601287-9CFF-7473-AEFC-6AB5B9D51279}"/>
          </ac:spMkLst>
        </pc:spChg>
        <pc:spChg chg="mod">
          <ac:chgData name="Carolyn Klaver" userId="bd9f592018626302" providerId="LiveId" clId="{96F89618-5F49-4211-BABD-4D03BFE75B9A}" dt="2026-03-03T18:37:20.082" v="13"/>
          <ac:spMkLst>
            <pc:docMk/>
            <pc:sldMk cId="3631492468" sldId="507"/>
            <ac:spMk id="3" creationId="{F073C4C9-AC28-7424-D21D-B9DDC7EE6310}"/>
          </ac:spMkLst>
        </pc:spChg>
        <pc:spChg chg="mod">
          <ac:chgData name="Carolyn Klaver" userId="bd9f592018626302" providerId="LiveId" clId="{96F89618-5F49-4211-BABD-4D03BFE75B9A}" dt="2026-03-03T18:37:20.082" v="13"/>
          <ac:spMkLst>
            <pc:docMk/>
            <pc:sldMk cId="3631492468" sldId="507"/>
            <ac:spMk id="9" creationId="{303EA12C-7ACF-DC69-1E2C-1EAF8AB83B85}"/>
          </ac:spMkLst>
        </pc:spChg>
        <pc:spChg chg="mod">
          <ac:chgData name="Carolyn Klaver" userId="bd9f592018626302" providerId="LiveId" clId="{96F89618-5F49-4211-BABD-4D03BFE75B9A}" dt="2026-03-03T18:37:20.082" v="13"/>
          <ac:spMkLst>
            <pc:docMk/>
            <pc:sldMk cId="3631492468" sldId="507"/>
            <ac:spMk id="11" creationId="{70B62F13-7327-359B-4562-CC6DD30D0E00}"/>
          </ac:spMkLst>
        </pc:spChg>
        <pc:picChg chg="mod">
          <ac:chgData name="Carolyn Klaver" userId="bd9f592018626302" providerId="LiveId" clId="{96F89618-5F49-4211-BABD-4D03BFE75B9A}" dt="2026-03-03T18:37:20.082" v="13"/>
          <ac:picMkLst>
            <pc:docMk/>
            <pc:sldMk cId="3631492468" sldId="507"/>
            <ac:picMk id="8" creationId="{4636E908-B232-A3B4-2BDB-A305B9983325}"/>
          </ac:picMkLst>
        </pc:picChg>
      </pc:sldChg>
      <pc:sldChg chg="modSp modNotes">
        <pc:chgData name="Carolyn Klaver" userId="bd9f592018626302" providerId="LiveId" clId="{96F89618-5F49-4211-BABD-4D03BFE75B9A}" dt="2026-03-03T18:37:20.082" v="13"/>
        <pc:sldMkLst>
          <pc:docMk/>
          <pc:sldMk cId="2745072250" sldId="508"/>
        </pc:sldMkLst>
        <pc:spChg chg="mod">
          <ac:chgData name="Carolyn Klaver" userId="bd9f592018626302" providerId="LiveId" clId="{96F89618-5F49-4211-BABD-4D03BFE75B9A}" dt="2026-03-03T18:37:20.082" v="13"/>
          <ac:spMkLst>
            <pc:docMk/>
            <pc:sldMk cId="2745072250" sldId="508"/>
            <ac:spMk id="3" creationId="{00000000-0000-0000-0000-000000000000}"/>
          </ac:spMkLst>
        </pc:spChg>
      </pc:sldChg>
      <pc:sldChg chg="modSp modNotes">
        <pc:chgData name="Carolyn Klaver" userId="bd9f592018626302" providerId="LiveId" clId="{96F89618-5F49-4211-BABD-4D03BFE75B9A}" dt="2026-03-03T18:37:20.082" v="13"/>
        <pc:sldMkLst>
          <pc:docMk/>
          <pc:sldMk cId="3197272443" sldId="509"/>
        </pc:sldMkLst>
        <pc:spChg chg="mod">
          <ac:chgData name="Carolyn Klaver" userId="bd9f592018626302" providerId="LiveId" clId="{96F89618-5F49-4211-BABD-4D03BFE75B9A}" dt="2026-03-03T18:37:20.082" v="13"/>
          <ac:spMkLst>
            <pc:docMk/>
            <pc:sldMk cId="3197272443" sldId="509"/>
            <ac:spMk id="2" creationId="{A3569C90-8384-838B-52FC-CB9C09A10FC9}"/>
          </ac:spMkLst>
        </pc:spChg>
        <pc:spChg chg="mod">
          <ac:chgData name="Carolyn Klaver" userId="bd9f592018626302" providerId="LiveId" clId="{96F89618-5F49-4211-BABD-4D03BFE75B9A}" dt="2026-03-03T18:37:20.082" v="13"/>
          <ac:spMkLst>
            <pc:docMk/>
            <pc:sldMk cId="3197272443" sldId="509"/>
            <ac:spMk id="3" creationId="{6B350BA2-BAB9-F86E-6071-779DC324DF33}"/>
          </ac:spMkLst>
        </pc:spChg>
      </pc:sldChg>
      <pc:sldChg chg="modSp mod modNotes">
        <pc:chgData name="Carolyn Klaver" userId="bd9f592018626302" providerId="LiveId" clId="{96F89618-5F49-4211-BABD-4D03BFE75B9A}" dt="2026-03-03T18:37:20.301" v="23" actId="27636"/>
        <pc:sldMkLst>
          <pc:docMk/>
          <pc:sldMk cId="3583387593" sldId="510"/>
        </pc:sldMkLst>
        <pc:spChg chg="mod">
          <ac:chgData name="Carolyn Klaver" userId="bd9f592018626302" providerId="LiveId" clId="{96F89618-5F49-4211-BABD-4D03BFE75B9A}" dt="2026-03-03T18:37:20.301" v="23" actId="27636"/>
          <ac:spMkLst>
            <pc:docMk/>
            <pc:sldMk cId="3583387593" sldId="510"/>
            <ac:spMk id="11" creationId="{BA18FEC1-0E93-CFB7-5EEB-A96083887C01}"/>
          </ac:spMkLst>
        </pc:spChg>
        <pc:picChg chg="mod">
          <ac:chgData name="Carolyn Klaver" userId="bd9f592018626302" providerId="LiveId" clId="{96F89618-5F49-4211-BABD-4D03BFE75B9A}" dt="2026-03-03T18:37:20.082" v="13"/>
          <ac:picMkLst>
            <pc:docMk/>
            <pc:sldMk cId="3583387593" sldId="510"/>
            <ac:picMk id="2" creationId="{50A4EE68-7F8F-2668-A8F8-CF6EFAE9049D}"/>
          </ac:picMkLst>
        </pc:picChg>
      </pc:sldChg>
      <pc:sldChg chg="modSp mod modNotes">
        <pc:chgData name="Carolyn Klaver" userId="bd9f592018626302" providerId="LiveId" clId="{96F89618-5F49-4211-BABD-4D03BFE75B9A}" dt="2026-03-03T18:37:20.301" v="24" actId="27636"/>
        <pc:sldMkLst>
          <pc:docMk/>
          <pc:sldMk cId="4098123523" sldId="511"/>
        </pc:sldMkLst>
        <pc:spChg chg="mod">
          <ac:chgData name="Carolyn Klaver" userId="bd9f592018626302" providerId="LiveId" clId="{96F89618-5F49-4211-BABD-4D03BFE75B9A}" dt="2026-03-03T18:37:20.082" v="13"/>
          <ac:spMkLst>
            <pc:docMk/>
            <pc:sldMk cId="4098123523" sldId="511"/>
            <ac:spMk id="2" creationId="{5478510E-83BE-824E-8E71-5126D854FEAE}"/>
          </ac:spMkLst>
        </pc:spChg>
        <pc:spChg chg="mod">
          <ac:chgData name="Carolyn Klaver" userId="bd9f592018626302" providerId="LiveId" clId="{96F89618-5F49-4211-BABD-4D03BFE75B9A}" dt="2026-03-03T18:37:20.301" v="24" actId="27636"/>
          <ac:spMkLst>
            <pc:docMk/>
            <pc:sldMk cId="4098123523" sldId="511"/>
            <ac:spMk id="3" creationId="{938BBAFF-CE76-BC41-8027-BE1879076C12}"/>
          </ac:spMkLst>
        </pc:spChg>
      </pc:sldChg>
      <pc:sldChg chg="modSp mod modNotes">
        <pc:chgData name="Carolyn Klaver" userId="bd9f592018626302" providerId="LiveId" clId="{96F89618-5F49-4211-BABD-4D03BFE75B9A}" dt="2026-03-03T18:37:20.317" v="25" actId="27636"/>
        <pc:sldMkLst>
          <pc:docMk/>
          <pc:sldMk cId="212863402" sldId="512"/>
        </pc:sldMkLst>
        <pc:spChg chg="mod">
          <ac:chgData name="Carolyn Klaver" userId="bd9f592018626302" providerId="LiveId" clId="{96F89618-5F49-4211-BABD-4D03BFE75B9A}" dt="2026-03-03T18:37:20.082" v="13"/>
          <ac:spMkLst>
            <pc:docMk/>
            <pc:sldMk cId="212863402" sldId="512"/>
            <ac:spMk id="2" creationId="{C316D286-EC0A-02DC-253E-D14B8A31F295}"/>
          </ac:spMkLst>
        </pc:spChg>
        <pc:spChg chg="mod">
          <ac:chgData name="Carolyn Klaver" userId="bd9f592018626302" providerId="LiveId" clId="{96F89618-5F49-4211-BABD-4D03BFE75B9A}" dt="2026-03-03T18:37:20.317" v="25" actId="27636"/>
          <ac:spMkLst>
            <pc:docMk/>
            <pc:sldMk cId="212863402" sldId="512"/>
            <ac:spMk id="3" creationId="{0EB2A710-1478-AF56-4A45-DC186575091E}"/>
          </ac:spMkLst>
        </pc:spChg>
      </pc:sldChg>
      <pc:sldChg chg="modSp modNotes">
        <pc:chgData name="Carolyn Klaver" userId="bd9f592018626302" providerId="LiveId" clId="{96F89618-5F49-4211-BABD-4D03BFE75B9A}" dt="2026-03-03T18:37:20.082" v="13"/>
        <pc:sldMkLst>
          <pc:docMk/>
          <pc:sldMk cId="1137980218" sldId="513"/>
        </pc:sldMkLst>
        <pc:spChg chg="mod">
          <ac:chgData name="Carolyn Klaver" userId="bd9f592018626302" providerId="LiveId" clId="{96F89618-5F49-4211-BABD-4D03BFE75B9A}" dt="2026-03-03T18:37:20.082" v="13"/>
          <ac:spMkLst>
            <pc:docMk/>
            <pc:sldMk cId="1137980218" sldId="513"/>
            <ac:spMk id="2" creationId="{5478510E-83BE-824E-8E71-5126D854FEAE}"/>
          </ac:spMkLst>
        </pc:spChg>
        <pc:picChg chg="mod">
          <ac:chgData name="Carolyn Klaver" userId="bd9f592018626302" providerId="LiveId" clId="{96F89618-5F49-4211-BABD-4D03BFE75B9A}" dt="2026-03-03T18:37:20.082" v="13"/>
          <ac:picMkLst>
            <pc:docMk/>
            <pc:sldMk cId="1137980218" sldId="513"/>
            <ac:picMk id="5" creationId="{4AC5DC42-4AAF-970D-BE8D-67197288D603}"/>
          </ac:picMkLst>
        </pc:picChg>
        <pc:picChg chg="mod">
          <ac:chgData name="Carolyn Klaver" userId="bd9f592018626302" providerId="LiveId" clId="{96F89618-5F49-4211-BABD-4D03BFE75B9A}" dt="2026-03-03T18:37:20.082" v="13"/>
          <ac:picMkLst>
            <pc:docMk/>
            <pc:sldMk cId="1137980218" sldId="513"/>
            <ac:picMk id="8" creationId="{F29585B9-F244-4ADA-A846-9A7A865C6B71}"/>
          </ac:picMkLst>
        </pc:picChg>
        <pc:picChg chg="mod">
          <ac:chgData name="Carolyn Klaver" userId="bd9f592018626302" providerId="LiveId" clId="{96F89618-5F49-4211-BABD-4D03BFE75B9A}" dt="2026-03-03T18:37:20.082" v="13"/>
          <ac:picMkLst>
            <pc:docMk/>
            <pc:sldMk cId="1137980218" sldId="513"/>
            <ac:picMk id="9" creationId="{E7D2F6E1-C848-4629-9E94-2CFBFBBD387D}"/>
          </ac:picMkLst>
        </pc:picChg>
        <pc:picChg chg="mod">
          <ac:chgData name="Carolyn Klaver" userId="bd9f592018626302" providerId="LiveId" clId="{96F89618-5F49-4211-BABD-4D03BFE75B9A}" dt="2026-03-03T18:37:20.082" v="13"/>
          <ac:picMkLst>
            <pc:docMk/>
            <pc:sldMk cId="1137980218" sldId="513"/>
            <ac:picMk id="10" creationId="{10974920-78AD-455B-A7D8-F58185E1F447}"/>
          </ac:picMkLst>
        </pc:picChg>
      </pc:sldChg>
      <pc:sldChg chg="modSp mod modNotes">
        <pc:chgData name="Carolyn Klaver" userId="bd9f592018626302" providerId="LiveId" clId="{96F89618-5F49-4211-BABD-4D03BFE75B9A}" dt="2026-03-03T18:37:20.317" v="26" actId="27636"/>
        <pc:sldMkLst>
          <pc:docMk/>
          <pc:sldMk cId="2226213613" sldId="514"/>
        </pc:sldMkLst>
        <pc:spChg chg="mod">
          <ac:chgData name="Carolyn Klaver" userId="bd9f592018626302" providerId="LiveId" clId="{96F89618-5F49-4211-BABD-4D03BFE75B9A}" dt="2026-03-03T18:37:20.082" v="13"/>
          <ac:spMkLst>
            <pc:docMk/>
            <pc:sldMk cId="2226213613" sldId="514"/>
            <ac:spMk id="2" creationId="{5478510E-83BE-824E-8E71-5126D854FEAE}"/>
          </ac:spMkLst>
        </pc:spChg>
        <pc:spChg chg="mod">
          <ac:chgData name="Carolyn Klaver" userId="bd9f592018626302" providerId="LiveId" clId="{96F89618-5F49-4211-BABD-4D03BFE75B9A}" dt="2026-03-03T18:37:20.317" v="26" actId="27636"/>
          <ac:spMkLst>
            <pc:docMk/>
            <pc:sldMk cId="2226213613" sldId="514"/>
            <ac:spMk id="3" creationId="{938BBAFF-CE76-BC41-8027-BE1879076C12}"/>
          </ac:spMkLst>
        </pc:spChg>
      </pc:sldChg>
      <pc:sldChg chg="modSp modNotes">
        <pc:chgData name="Carolyn Klaver" userId="bd9f592018626302" providerId="LiveId" clId="{96F89618-5F49-4211-BABD-4D03BFE75B9A}" dt="2026-03-03T18:37:20.082" v="13"/>
        <pc:sldMkLst>
          <pc:docMk/>
          <pc:sldMk cId="3096787378" sldId="515"/>
        </pc:sldMkLst>
        <pc:spChg chg="mod">
          <ac:chgData name="Carolyn Klaver" userId="bd9f592018626302" providerId="LiveId" clId="{96F89618-5F49-4211-BABD-4D03BFE75B9A}" dt="2026-03-03T18:37:20.082" v="13"/>
          <ac:spMkLst>
            <pc:docMk/>
            <pc:sldMk cId="3096787378" sldId="515"/>
            <ac:spMk id="2" creationId="{CE602794-1868-5BF0-8741-CBD1AA738570}"/>
          </ac:spMkLst>
        </pc:spChg>
        <pc:spChg chg="mod">
          <ac:chgData name="Carolyn Klaver" userId="bd9f592018626302" providerId="LiveId" clId="{96F89618-5F49-4211-BABD-4D03BFE75B9A}" dt="2026-03-03T18:37:20.082" v="13"/>
          <ac:spMkLst>
            <pc:docMk/>
            <pc:sldMk cId="3096787378" sldId="515"/>
            <ac:spMk id="3" creationId="{3B922E79-D4A9-E47F-D296-CC1454607B13}"/>
          </ac:spMkLst>
        </pc:spChg>
        <pc:picChg chg="mod">
          <ac:chgData name="Carolyn Klaver" userId="bd9f592018626302" providerId="LiveId" clId="{96F89618-5F49-4211-BABD-4D03BFE75B9A}" dt="2026-03-03T18:37:20.082" v="13"/>
          <ac:picMkLst>
            <pc:docMk/>
            <pc:sldMk cId="3096787378" sldId="515"/>
            <ac:picMk id="5" creationId="{AB1EACE8-B826-9D14-7DA8-85B5A379F639}"/>
          </ac:picMkLst>
        </pc:picChg>
      </pc:sldChg>
      <pc:sldChg chg="modSp mod modNotes">
        <pc:chgData name="Carolyn Klaver" userId="bd9f592018626302" providerId="LiveId" clId="{96F89618-5F49-4211-BABD-4D03BFE75B9A}" dt="2026-03-03T18:37:20.317" v="27" actId="27636"/>
        <pc:sldMkLst>
          <pc:docMk/>
          <pc:sldMk cId="1292213721" sldId="516"/>
        </pc:sldMkLst>
        <pc:spChg chg="mod">
          <ac:chgData name="Carolyn Klaver" userId="bd9f592018626302" providerId="LiveId" clId="{96F89618-5F49-4211-BABD-4D03BFE75B9A}" dt="2026-03-03T18:37:20.082" v="13"/>
          <ac:spMkLst>
            <pc:docMk/>
            <pc:sldMk cId="1292213721" sldId="516"/>
            <ac:spMk id="2" creationId="{A6FBE76A-F9BF-8D76-D0CF-72D4F2752AAB}"/>
          </ac:spMkLst>
        </pc:spChg>
        <pc:spChg chg="mod">
          <ac:chgData name="Carolyn Klaver" userId="bd9f592018626302" providerId="LiveId" clId="{96F89618-5F49-4211-BABD-4D03BFE75B9A}" dt="2026-03-03T18:37:20.082" v="13"/>
          <ac:spMkLst>
            <pc:docMk/>
            <pc:sldMk cId="1292213721" sldId="516"/>
            <ac:spMk id="4" creationId="{1FDA28DD-79CD-10E0-EAAF-85F08A1BEE7A}"/>
          </ac:spMkLst>
        </pc:spChg>
        <pc:spChg chg="mod">
          <ac:chgData name="Carolyn Klaver" userId="bd9f592018626302" providerId="LiveId" clId="{96F89618-5F49-4211-BABD-4D03BFE75B9A}" dt="2026-03-03T18:37:20.317" v="27" actId="27636"/>
          <ac:spMkLst>
            <pc:docMk/>
            <pc:sldMk cId="1292213721" sldId="516"/>
            <ac:spMk id="6" creationId="{FEDCA36F-A771-AF46-4923-6E81FF65EECF}"/>
          </ac:spMkLst>
        </pc:spChg>
      </pc:sldChg>
      <pc:sldChg chg="modSp mod modNotes">
        <pc:chgData name="Carolyn Klaver" userId="bd9f592018626302" providerId="LiveId" clId="{96F89618-5F49-4211-BABD-4D03BFE75B9A}" dt="2026-03-03T18:37:20.333" v="28" actId="27636"/>
        <pc:sldMkLst>
          <pc:docMk/>
          <pc:sldMk cId="149554976" sldId="517"/>
        </pc:sldMkLst>
        <pc:spChg chg="mod">
          <ac:chgData name="Carolyn Klaver" userId="bd9f592018626302" providerId="LiveId" clId="{96F89618-5F49-4211-BABD-4D03BFE75B9A}" dt="2026-03-03T18:37:20.082" v="13"/>
          <ac:spMkLst>
            <pc:docMk/>
            <pc:sldMk cId="149554976" sldId="517"/>
            <ac:spMk id="2" creationId="{5478510E-83BE-824E-8E71-5126D854FEAE}"/>
          </ac:spMkLst>
        </pc:spChg>
        <pc:spChg chg="mod">
          <ac:chgData name="Carolyn Klaver" userId="bd9f592018626302" providerId="LiveId" clId="{96F89618-5F49-4211-BABD-4D03BFE75B9A}" dt="2026-03-03T18:37:20.333" v="28" actId="27636"/>
          <ac:spMkLst>
            <pc:docMk/>
            <pc:sldMk cId="149554976" sldId="517"/>
            <ac:spMk id="3" creationId="{938BBAFF-CE76-BC41-8027-BE1879076C12}"/>
          </ac:spMkLst>
        </pc:spChg>
        <pc:picChg chg="mod">
          <ac:chgData name="Carolyn Klaver" userId="bd9f592018626302" providerId="LiveId" clId="{96F89618-5F49-4211-BABD-4D03BFE75B9A}" dt="2026-03-03T18:37:20.082" v="13"/>
          <ac:picMkLst>
            <pc:docMk/>
            <pc:sldMk cId="149554976" sldId="517"/>
            <ac:picMk id="6" creationId="{7BA45967-9FFB-4169-A85F-2009DDC6BD68}"/>
          </ac:picMkLst>
        </pc:picChg>
        <pc:picChg chg="mod">
          <ac:chgData name="Carolyn Klaver" userId="bd9f592018626302" providerId="LiveId" clId="{96F89618-5F49-4211-BABD-4D03BFE75B9A}" dt="2026-03-03T18:37:20.082" v="13"/>
          <ac:picMkLst>
            <pc:docMk/>
            <pc:sldMk cId="149554976" sldId="517"/>
            <ac:picMk id="7" creationId="{5867E048-9A76-4E2A-82F4-494750B0D721}"/>
          </ac:picMkLst>
        </pc:picChg>
      </pc:sldChg>
      <pc:sldChg chg="modSp mod modNotes">
        <pc:chgData name="Carolyn Klaver" userId="bd9f592018626302" providerId="LiveId" clId="{96F89618-5F49-4211-BABD-4D03BFE75B9A}" dt="2026-03-03T18:37:20.333" v="29" actId="27636"/>
        <pc:sldMkLst>
          <pc:docMk/>
          <pc:sldMk cId="1187763768" sldId="518"/>
        </pc:sldMkLst>
        <pc:spChg chg="mod">
          <ac:chgData name="Carolyn Klaver" userId="bd9f592018626302" providerId="LiveId" clId="{96F89618-5F49-4211-BABD-4D03BFE75B9A}" dt="2026-03-03T18:37:20.082" v="13"/>
          <ac:spMkLst>
            <pc:docMk/>
            <pc:sldMk cId="1187763768" sldId="518"/>
            <ac:spMk id="2" creationId="{5478510E-83BE-824E-8E71-5126D854FEAE}"/>
          </ac:spMkLst>
        </pc:spChg>
        <pc:spChg chg="mod">
          <ac:chgData name="Carolyn Klaver" userId="bd9f592018626302" providerId="LiveId" clId="{96F89618-5F49-4211-BABD-4D03BFE75B9A}" dt="2026-03-03T18:37:20.333" v="29" actId="27636"/>
          <ac:spMkLst>
            <pc:docMk/>
            <pc:sldMk cId="1187763768" sldId="518"/>
            <ac:spMk id="3" creationId="{938BBAFF-CE76-BC41-8027-BE1879076C12}"/>
          </ac:spMkLst>
        </pc:spChg>
        <pc:picChg chg="mod">
          <ac:chgData name="Carolyn Klaver" userId="bd9f592018626302" providerId="LiveId" clId="{96F89618-5F49-4211-BABD-4D03BFE75B9A}" dt="2026-03-03T18:37:20.082" v="13"/>
          <ac:picMkLst>
            <pc:docMk/>
            <pc:sldMk cId="1187763768" sldId="518"/>
            <ac:picMk id="8" creationId="{3C1B4189-95CE-29C1-E780-95227D3E3D7C}"/>
          </ac:picMkLst>
        </pc:picChg>
      </pc:sldChg>
      <pc:sldChg chg="modSp del modNotes">
        <pc:chgData name="Carolyn Klaver" userId="bd9f592018626302" providerId="LiveId" clId="{96F89618-5F49-4211-BABD-4D03BFE75B9A}" dt="2026-03-05T15:33:11.625" v="51" actId="2696"/>
        <pc:sldMkLst>
          <pc:docMk/>
          <pc:sldMk cId="3211258076" sldId="523"/>
        </pc:sldMkLst>
      </pc:sldChg>
      <pc:sldChg chg="modSp modNotes">
        <pc:chgData name="Carolyn Klaver" userId="bd9f592018626302" providerId="LiveId" clId="{96F89618-5F49-4211-BABD-4D03BFE75B9A}" dt="2026-03-03T18:37:20.082" v="13"/>
        <pc:sldMkLst>
          <pc:docMk/>
          <pc:sldMk cId="2068832431" sldId="524"/>
        </pc:sldMkLst>
        <pc:spChg chg="mod">
          <ac:chgData name="Carolyn Klaver" userId="bd9f592018626302" providerId="LiveId" clId="{96F89618-5F49-4211-BABD-4D03BFE75B9A}" dt="2026-03-03T18:37:20.082" v="13"/>
          <ac:spMkLst>
            <pc:docMk/>
            <pc:sldMk cId="2068832431" sldId="524"/>
            <ac:spMk id="4" creationId="{10F5EB5E-8B55-902A-2D09-BBC6EFC7816A}"/>
          </ac:spMkLst>
        </pc:spChg>
        <pc:picChg chg="mod">
          <ac:chgData name="Carolyn Klaver" userId="bd9f592018626302" providerId="LiveId" clId="{96F89618-5F49-4211-BABD-4D03BFE75B9A}" dt="2026-03-03T18:37:20.082" v="13"/>
          <ac:picMkLst>
            <pc:docMk/>
            <pc:sldMk cId="2068832431" sldId="524"/>
            <ac:picMk id="2" creationId="{C8DC4D6B-4289-C101-508C-0AFD690D6264}"/>
          </ac:picMkLst>
        </pc:picChg>
        <pc:picChg chg="mod">
          <ac:chgData name="Carolyn Klaver" userId="bd9f592018626302" providerId="LiveId" clId="{96F89618-5F49-4211-BABD-4D03BFE75B9A}" dt="2026-03-03T18:37:20.082" v="13"/>
          <ac:picMkLst>
            <pc:docMk/>
            <pc:sldMk cId="2068832431" sldId="524"/>
            <ac:picMk id="3" creationId="{F15C8965-909E-1CF8-D731-4EF0F239DEDE}"/>
          </ac:picMkLst>
        </pc:picChg>
        <pc:picChg chg="mod">
          <ac:chgData name="Carolyn Klaver" userId="bd9f592018626302" providerId="LiveId" clId="{96F89618-5F49-4211-BABD-4D03BFE75B9A}" dt="2026-03-03T18:37:20.082" v="13"/>
          <ac:picMkLst>
            <pc:docMk/>
            <pc:sldMk cId="2068832431" sldId="524"/>
            <ac:picMk id="5" creationId="{0009ED7E-E113-AFFB-6C47-155AA5B05F9E}"/>
          </ac:picMkLst>
        </pc:picChg>
      </pc:sldChg>
      <pc:sldChg chg="modSp modNotes">
        <pc:chgData name="Carolyn Klaver" userId="bd9f592018626302" providerId="LiveId" clId="{96F89618-5F49-4211-BABD-4D03BFE75B9A}" dt="2026-03-03T18:37:20.082" v="13"/>
        <pc:sldMkLst>
          <pc:docMk/>
          <pc:sldMk cId="2899791987" sldId="525"/>
        </pc:sldMkLst>
        <pc:spChg chg="mod">
          <ac:chgData name="Carolyn Klaver" userId="bd9f592018626302" providerId="LiveId" clId="{96F89618-5F49-4211-BABD-4D03BFE75B9A}" dt="2026-03-03T18:37:20.082" v="13"/>
          <ac:spMkLst>
            <pc:docMk/>
            <pc:sldMk cId="2899791987" sldId="525"/>
            <ac:spMk id="2" creationId="{EE74EC67-4A5A-2DBF-DBA3-170402E7D733}"/>
          </ac:spMkLst>
        </pc:spChg>
        <pc:spChg chg="mod">
          <ac:chgData name="Carolyn Klaver" userId="bd9f592018626302" providerId="LiveId" clId="{96F89618-5F49-4211-BABD-4D03BFE75B9A}" dt="2026-03-03T18:37:20.082" v="13"/>
          <ac:spMkLst>
            <pc:docMk/>
            <pc:sldMk cId="2899791987" sldId="525"/>
            <ac:spMk id="4" creationId="{8DA04DD5-1833-D10A-C867-6F46A51BD300}"/>
          </ac:spMkLst>
        </pc:spChg>
        <pc:spChg chg="mod">
          <ac:chgData name="Carolyn Klaver" userId="bd9f592018626302" providerId="LiveId" clId="{96F89618-5F49-4211-BABD-4D03BFE75B9A}" dt="2026-03-03T18:37:20.082" v="13"/>
          <ac:spMkLst>
            <pc:docMk/>
            <pc:sldMk cId="2899791987" sldId="525"/>
            <ac:spMk id="5" creationId="{17AC6DB2-7045-8DB2-A3CB-27F7719210CE}"/>
          </ac:spMkLst>
        </pc:spChg>
        <pc:spChg chg="mod">
          <ac:chgData name="Carolyn Klaver" userId="bd9f592018626302" providerId="LiveId" clId="{96F89618-5F49-4211-BABD-4D03BFE75B9A}" dt="2026-03-03T18:37:20.082" v="13"/>
          <ac:spMkLst>
            <pc:docMk/>
            <pc:sldMk cId="2899791987" sldId="525"/>
            <ac:spMk id="6" creationId="{36B35AE8-3894-B69F-2C5E-4A273DA31ECE}"/>
          </ac:spMkLst>
        </pc:spChg>
        <pc:picChg chg="mod">
          <ac:chgData name="Carolyn Klaver" userId="bd9f592018626302" providerId="LiveId" clId="{96F89618-5F49-4211-BABD-4D03BFE75B9A}" dt="2026-03-03T18:37:20.082" v="13"/>
          <ac:picMkLst>
            <pc:docMk/>
            <pc:sldMk cId="2899791987" sldId="525"/>
            <ac:picMk id="3" creationId="{9F952C8E-0CFD-CDB4-2080-77C011E8AE23}"/>
          </ac:picMkLst>
        </pc:picChg>
        <pc:picChg chg="mod">
          <ac:chgData name="Carolyn Klaver" userId="bd9f592018626302" providerId="LiveId" clId="{96F89618-5F49-4211-BABD-4D03BFE75B9A}" dt="2026-03-03T18:37:20.082" v="13"/>
          <ac:picMkLst>
            <pc:docMk/>
            <pc:sldMk cId="2899791987" sldId="525"/>
            <ac:picMk id="7" creationId="{6EB60838-E661-9FD3-420C-010D2E51CC50}"/>
          </ac:picMkLst>
        </pc:picChg>
      </pc:sldChg>
      <pc:sldChg chg="modSp modNotes modNotesTx">
        <pc:chgData name="Carolyn Klaver" userId="bd9f592018626302" providerId="LiveId" clId="{96F89618-5F49-4211-BABD-4D03BFE75B9A}" dt="2026-03-03T18:37:20.082" v="13"/>
        <pc:sldMkLst>
          <pc:docMk/>
          <pc:sldMk cId="2330870497" sldId="527"/>
        </pc:sldMkLst>
        <pc:spChg chg="mod">
          <ac:chgData name="Carolyn Klaver" userId="bd9f592018626302" providerId="LiveId" clId="{96F89618-5F49-4211-BABD-4D03BFE75B9A}" dt="2026-03-03T18:37:20.082" v="13"/>
          <ac:spMkLst>
            <pc:docMk/>
            <pc:sldMk cId="2330870497" sldId="527"/>
            <ac:spMk id="2" creationId="{B9E44264-418C-261F-6E73-DA7009B1175E}"/>
          </ac:spMkLst>
        </pc:spChg>
        <pc:spChg chg="mod">
          <ac:chgData name="Carolyn Klaver" userId="bd9f592018626302" providerId="LiveId" clId="{96F89618-5F49-4211-BABD-4D03BFE75B9A}" dt="2026-03-03T18:37:20.082" v="13"/>
          <ac:spMkLst>
            <pc:docMk/>
            <pc:sldMk cId="2330870497" sldId="527"/>
            <ac:spMk id="6" creationId="{2B447D73-3A96-3709-E22C-4176896C292D}"/>
          </ac:spMkLst>
        </pc:spChg>
        <pc:picChg chg="mod">
          <ac:chgData name="Carolyn Klaver" userId="bd9f592018626302" providerId="LiveId" clId="{96F89618-5F49-4211-BABD-4D03BFE75B9A}" dt="2026-03-03T18:37:20.082" v="13"/>
          <ac:picMkLst>
            <pc:docMk/>
            <pc:sldMk cId="2330870497" sldId="527"/>
            <ac:picMk id="3" creationId="{34C85F50-C91E-E50B-259C-74CD4280B5B8}"/>
          </ac:picMkLst>
        </pc:picChg>
        <pc:picChg chg="mod">
          <ac:chgData name="Carolyn Klaver" userId="bd9f592018626302" providerId="LiveId" clId="{96F89618-5F49-4211-BABD-4D03BFE75B9A}" dt="2026-03-03T18:37:20.082" v="13"/>
          <ac:picMkLst>
            <pc:docMk/>
            <pc:sldMk cId="2330870497" sldId="527"/>
            <ac:picMk id="4" creationId="{C6DEC0DC-C545-3659-2D5A-5525AC12AA1B}"/>
          </ac:picMkLst>
        </pc:picChg>
        <pc:picChg chg="mod">
          <ac:chgData name="Carolyn Klaver" userId="bd9f592018626302" providerId="LiveId" clId="{96F89618-5F49-4211-BABD-4D03BFE75B9A}" dt="2026-03-03T18:37:20.082" v="13"/>
          <ac:picMkLst>
            <pc:docMk/>
            <pc:sldMk cId="2330870497" sldId="527"/>
            <ac:picMk id="5" creationId="{0D7DF491-61F1-33D2-0F5E-D61F925F19AB}"/>
          </ac:picMkLst>
        </pc:picChg>
        <pc:picChg chg="mod">
          <ac:chgData name="Carolyn Klaver" userId="bd9f592018626302" providerId="LiveId" clId="{96F89618-5F49-4211-BABD-4D03BFE75B9A}" dt="2026-03-03T18:37:20.082" v="13"/>
          <ac:picMkLst>
            <pc:docMk/>
            <pc:sldMk cId="2330870497" sldId="527"/>
            <ac:picMk id="7" creationId="{1E134142-AAFE-3B20-BEE6-D3A631362AF2}"/>
          </ac:picMkLst>
        </pc:picChg>
      </pc:sldChg>
      <pc:sldChg chg="modSp modNotes">
        <pc:chgData name="Carolyn Klaver" userId="bd9f592018626302" providerId="LiveId" clId="{96F89618-5F49-4211-BABD-4D03BFE75B9A}" dt="2026-03-03T18:37:20.082" v="13"/>
        <pc:sldMkLst>
          <pc:docMk/>
          <pc:sldMk cId="1417471533" sldId="528"/>
        </pc:sldMkLst>
        <pc:spChg chg="mod">
          <ac:chgData name="Carolyn Klaver" userId="bd9f592018626302" providerId="LiveId" clId="{96F89618-5F49-4211-BABD-4D03BFE75B9A}" dt="2026-03-03T18:37:20.082" v="13"/>
          <ac:spMkLst>
            <pc:docMk/>
            <pc:sldMk cId="1417471533" sldId="528"/>
            <ac:spMk id="2" creationId="{A86EB876-CD47-3F92-F13E-D4E5FD2022D0}"/>
          </ac:spMkLst>
        </pc:spChg>
        <pc:spChg chg="mod">
          <ac:chgData name="Carolyn Klaver" userId="bd9f592018626302" providerId="LiveId" clId="{96F89618-5F49-4211-BABD-4D03BFE75B9A}" dt="2026-03-03T18:37:20.082" v="13"/>
          <ac:spMkLst>
            <pc:docMk/>
            <pc:sldMk cId="1417471533" sldId="528"/>
            <ac:spMk id="6" creationId="{3A7958CA-0B17-3FAA-5DE8-5C8E4B58BF55}"/>
          </ac:spMkLst>
        </pc:spChg>
        <pc:picChg chg="mod">
          <ac:chgData name="Carolyn Klaver" userId="bd9f592018626302" providerId="LiveId" clId="{96F89618-5F49-4211-BABD-4D03BFE75B9A}" dt="2026-03-03T18:37:20.082" v="13"/>
          <ac:picMkLst>
            <pc:docMk/>
            <pc:sldMk cId="1417471533" sldId="528"/>
            <ac:picMk id="3" creationId="{A8D6915D-FE64-74BB-391F-304790F223C5}"/>
          </ac:picMkLst>
        </pc:picChg>
        <pc:picChg chg="mod">
          <ac:chgData name="Carolyn Klaver" userId="bd9f592018626302" providerId="LiveId" clId="{96F89618-5F49-4211-BABD-4D03BFE75B9A}" dt="2026-03-03T18:37:20.082" v="13"/>
          <ac:picMkLst>
            <pc:docMk/>
            <pc:sldMk cId="1417471533" sldId="528"/>
            <ac:picMk id="4" creationId="{6384240C-2173-0799-6A6D-0E8497AA38DD}"/>
          </ac:picMkLst>
        </pc:picChg>
        <pc:picChg chg="mod">
          <ac:chgData name="Carolyn Klaver" userId="bd9f592018626302" providerId="LiveId" clId="{96F89618-5F49-4211-BABD-4D03BFE75B9A}" dt="2026-03-03T18:37:20.082" v="13"/>
          <ac:picMkLst>
            <pc:docMk/>
            <pc:sldMk cId="1417471533" sldId="528"/>
            <ac:picMk id="5" creationId="{FF44E26F-AB19-1758-F8E2-DCC038EC41D6}"/>
          </ac:picMkLst>
        </pc:picChg>
        <pc:picChg chg="mod">
          <ac:chgData name="Carolyn Klaver" userId="bd9f592018626302" providerId="LiveId" clId="{96F89618-5F49-4211-BABD-4D03BFE75B9A}" dt="2026-03-03T18:37:20.082" v="13"/>
          <ac:picMkLst>
            <pc:docMk/>
            <pc:sldMk cId="1417471533" sldId="528"/>
            <ac:picMk id="7" creationId="{A5D104F3-5BC3-7012-A87C-104768E52206}"/>
          </ac:picMkLst>
        </pc:picChg>
        <pc:picChg chg="mod">
          <ac:chgData name="Carolyn Klaver" userId="bd9f592018626302" providerId="LiveId" clId="{96F89618-5F49-4211-BABD-4D03BFE75B9A}" dt="2026-03-03T18:37:20.082" v="13"/>
          <ac:picMkLst>
            <pc:docMk/>
            <pc:sldMk cId="1417471533" sldId="528"/>
            <ac:picMk id="8" creationId="{546779E9-8BDB-33ED-79CB-9025D91C4F80}"/>
          </ac:picMkLst>
        </pc:picChg>
        <pc:picChg chg="mod">
          <ac:chgData name="Carolyn Klaver" userId="bd9f592018626302" providerId="LiveId" clId="{96F89618-5F49-4211-BABD-4D03BFE75B9A}" dt="2026-03-03T18:37:20.082" v="13"/>
          <ac:picMkLst>
            <pc:docMk/>
            <pc:sldMk cId="1417471533" sldId="528"/>
            <ac:picMk id="9" creationId="{E0394463-D191-F608-5E9C-8CDCF6AD606E}"/>
          </ac:picMkLst>
        </pc:picChg>
      </pc:sldChg>
      <pc:sldChg chg="modSp modNotes">
        <pc:chgData name="Carolyn Klaver" userId="bd9f592018626302" providerId="LiveId" clId="{96F89618-5F49-4211-BABD-4D03BFE75B9A}" dt="2026-03-03T18:37:20.082" v="13"/>
        <pc:sldMkLst>
          <pc:docMk/>
          <pc:sldMk cId="831632470" sldId="529"/>
        </pc:sldMkLst>
        <pc:spChg chg="mod">
          <ac:chgData name="Carolyn Klaver" userId="bd9f592018626302" providerId="LiveId" clId="{96F89618-5F49-4211-BABD-4D03BFE75B9A}" dt="2026-03-03T18:37:20.082" v="13"/>
          <ac:spMkLst>
            <pc:docMk/>
            <pc:sldMk cId="831632470" sldId="529"/>
            <ac:spMk id="2" creationId="{E3F91519-F36E-715A-F731-F39DDF3946A2}"/>
          </ac:spMkLst>
        </pc:spChg>
        <pc:spChg chg="mod">
          <ac:chgData name="Carolyn Klaver" userId="bd9f592018626302" providerId="LiveId" clId="{96F89618-5F49-4211-BABD-4D03BFE75B9A}" dt="2026-03-03T18:37:20.082" v="13"/>
          <ac:spMkLst>
            <pc:docMk/>
            <pc:sldMk cId="831632470" sldId="529"/>
            <ac:spMk id="7" creationId="{7C7A9FDC-EB56-3309-4724-29DFDDBCEBF1}"/>
          </ac:spMkLst>
        </pc:spChg>
        <pc:picChg chg="mod">
          <ac:chgData name="Carolyn Klaver" userId="bd9f592018626302" providerId="LiveId" clId="{96F89618-5F49-4211-BABD-4D03BFE75B9A}" dt="2026-03-03T18:37:20.082" v="13"/>
          <ac:picMkLst>
            <pc:docMk/>
            <pc:sldMk cId="831632470" sldId="529"/>
            <ac:picMk id="3" creationId="{4D7DF0F7-AFA1-D0F5-C2D7-1BED386E61E2}"/>
          </ac:picMkLst>
        </pc:picChg>
        <pc:picChg chg="mod">
          <ac:chgData name="Carolyn Klaver" userId="bd9f592018626302" providerId="LiveId" clId="{96F89618-5F49-4211-BABD-4D03BFE75B9A}" dt="2026-03-03T18:37:20.082" v="13"/>
          <ac:picMkLst>
            <pc:docMk/>
            <pc:sldMk cId="831632470" sldId="529"/>
            <ac:picMk id="4" creationId="{2AFD2686-A85F-B8DA-C7FA-421622F60BDE}"/>
          </ac:picMkLst>
        </pc:picChg>
        <pc:picChg chg="mod">
          <ac:chgData name="Carolyn Klaver" userId="bd9f592018626302" providerId="LiveId" clId="{96F89618-5F49-4211-BABD-4D03BFE75B9A}" dt="2026-03-03T18:37:20.082" v="13"/>
          <ac:picMkLst>
            <pc:docMk/>
            <pc:sldMk cId="831632470" sldId="529"/>
            <ac:picMk id="5" creationId="{EA85521D-FE65-3B0F-B928-373EC417E756}"/>
          </ac:picMkLst>
        </pc:picChg>
        <pc:picChg chg="mod">
          <ac:chgData name="Carolyn Klaver" userId="bd9f592018626302" providerId="LiveId" clId="{96F89618-5F49-4211-BABD-4D03BFE75B9A}" dt="2026-03-03T18:37:20.082" v="13"/>
          <ac:picMkLst>
            <pc:docMk/>
            <pc:sldMk cId="831632470" sldId="529"/>
            <ac:picMk id="6" creationId="{89631E14-2EEF-2AA2-ACEA-461149A09642}"/>
          </ac:picMkLst>
        </pc:picChg>
      </pc:sldChg>
      <pc:sldChg chg="modSp modNotes">
        <pc:chgData name="Carolyn Klaver" userId="bd9f592018626302" providerId="LiveId" clId="{96F89618-5F49-4211-BABD-4D03BFE75B9A}" dt="2026-03-03T18:37:20.082" v="13"/>
        <pc:sldMkLst>
          <pc:docMk/>
          <pc:sldMk cId="3251976363" sldId="530"/>
        </pc:sldMkLst>
        <pc:picChg chg="mod">
          <ac:chgData name="Carolyn Klaver" userId="bd9f592018626302" providerId="LiveId" clId="{96F89618-5F49-4211-BABD-4D03BFE75B9A}" dt="2026-03-03T18:37:20.082" v="13"/>
          <ac:picMkLst>
            <pc:docMk/>
            <pc:sldMk cId="3251976363" sldId="530"/>
            <ac:picMk id="2" creationId="{E34906B0-9644-E9CC-C0F1-C9F862B9580C}"/>
          </ac:picMkLst>
        </pc:picChg>
        <pc:picChg chg="mod">
          <ac:chgData name="Carolyn Klaver" userId="bd9f592018626302" providerId="LiveId" clId="{96F89618-5F49-4211-BABD-4D03BFE75B9A}" dt="2026-03-03T18:37:20.082" v="13"/>
          <ac:picMkLst>
            <pc:docMk/>
            <pc:sldMk cId="3251976363" sldId="530"/>
            <ac:picMk id="4" creationId="{E3469351-4C5F-FB4E-DE0B-7F4449D0BC7D}"/>
          </ac:picMkLst>
        </pc:picChg>
      </pc:sldChg>
      <pc:sldChg chg="modSp modNotes">
        <pc:chgData name="Carolyn Klaver" userId="bd9f592018626302" providerId="LiveId" clId="{96F89618-5F49-4211-BABD-4D03BFE75B9A}" dt="2026-03-03T18:37:20.082" v="13"/>
        <pc:sldMkLst>
          <pc:docMk/>
          <pc:sldMk cId="1320509257" sldId="531"/>
        </pc:sldMkLst>
        <pc:spChg chg="mod">
          <ac:chgData name="Carolyn Klaver" userId="bd9f592018626302" providerId="LiveId" clId="{96F89618-5F49-4211-BABD-4D03BFE75B9A}" dt="2026-03-03T18:37:20.082" v="13"/>
          <ac:spMkLst>
            <pc:docMk/>
            <pc:sldMk cId="1320509257" sldId="531"/>
            <ac:spMk id="2" creationId="{A41411AC-6552-492C-5F72-58BA0F374221}"/>
          </ac:spMkLst>
        </pc:spChg>
        <pc:spChg chg="mod">
          <ac:chgData name="Carolyn Klaver" userId="bd9f592018626302" providerId="LiveId" clId="{96F89618-5F49-4211-BABD-4D03BFE75B9A}" dt="2026-03-03T18:37:20.082" v="13"/>
          <ac:spMkLst>
            <pc:docMk/>
            <pc:sldMk cId="1320509257" sldId="531"/>
            <ac:spMk id="3" creationId="{5CF9B646-27E9-9372-C60B-76C2ADB9DE19}"/>
          </ac:spMkLst>
        </pc:spChg>
        <pc:spChg chg="mod">
          <ac:chgData name="Carolyn Klaver" userId="bd9f592018626302" providerId="LiveId" clId="{96F89618-5F49-4211-BABD-4D03BFE75B9A}" dt="2026-03-03T18:37:20.082" v="13"/>
          <ac:spMkLst>
            <pc:docMk/>
            <pc:sldMk cId="1320509257" sldId="531"/>
            <ac:spMk id="4" creationId="{B8F8B2D0-85D7-334F-09D8-CD7E33B3959E}"/>
          </ac:spMkLst>
        </pc:spChg>
        <pc:picChg chg="mod">
          <ac:chgData name="Carolyn Klaver" userId="bd9f592018626302" providerId="LiveId" clId="{96F89618-5F49-4211-BABD-4D03BFE75B9A}" dt="2026-03-03T18:37:20.082" v="13"/>
          <ac:picMkLst>
            <pc:docMk/>
            <pc:sldMk cId="1320509257" sldId="531"/>
            <ac:picMk id="6" creationId="{C478F19B-9A2B-EEF2-27E2-D1FE73DEB6FF}"/>
          </ac:picMkLst>
        </pc:picChg>
      </pc:sldChg>
      <pc:sldChg chg="modSp modNotes">
        <pc:chgData name="Carolyn Klaver" userId="bd9f592018626302" providerId="LiveId" clId="{96F89618-5F49-4211-BABD-4D03BFE75B9A}" dt="2026-03-03T18:37:20.082" v="13"/>
        <pc:sldMkLst>
          <pc:docMk/>
          <pc:sldMk cId="3045155868" sldId="533"/>
        </pc:sldMkLst>
        <pc:spChg chg="mod">
          <ac:chgData name="Carolyn Klaver" userId="bd9f592018626302" providerId="LiveId" clId="{96F89618-5F49-4211-BABD-4D03BFE75B9A}" dt="2026-03-03T18:37:20.082" v="13"/>
          <ac:spMkLst>
            <pc:docMk/>
            <pc:sldMk cId="3045155868" sldId="533"/>
            <ac:spMk id="32" creationId="{20115F22-CA06-C12F-157A-8B77DE59D7C2}"/>
          </ac:spMkLst>
        </pc:spChg>
        <pc:spChg chg="mod">
          <ac:chgData name="Carolyn Klaver" userId="bd9f592018626302" providerId="LiveId" clId="{96F89618-5F49-4211-BABD-4D03BFE75B9A}" dt="2026-03-03T18:37:20.082" v="13"/>
          <ac:spMkLst>
            <pc:docMk/>
            <pc:sldMk cId="3045155868" sldId="533"/>
            <ac:spMk id="33" creationId="{804B7D80-DEE6-406D-478C-F8FEAE71F8B8}"/>
          </ac:spMkLst>
        </pc:spChg>
        <pc:spChg chg="mod">
          <ac:chgData name="Carolyn Klaver" userId="bd9f592018626302" providerId="LiveId" clId="{96F89618-5F49-4211-BABD-4D03BFE75B9A}" dt="2026-03-03T18:37:20.082" v="13"/>
          <ac:spMkLst>
            <pc:docMk/>
            <pc:sldMk cId="3045155868" sldId="533"/>
            <ac:spMk id="34" creationId="{56BEFEA2-CD73-3B03-FDB3-903FFC79AB6E}"/>
          </ac:spMkLst>
        </pc:spChg>
        <pc:spChg chg="mod">
          <ac:chgData name="Carolyn Klaver" userId="bd9f592018626302" providerId="LiveId" clId="{96F89618-5F49-4211-BABD-4D03BFE75B9A}" dt="2026-03-03T18:37:20.082" v="13"/>
          <ac:spMkLst>
            <pc:docMk/>
            <pc:sldMk cId="3045155868" sldId="533"/>
            <ac:spMk id="35" creationId="{AC16BE75-DB60-4F8E-70EB-4535C0F4CBA2}"/>
          </ac:spMkLst>
        </pc:spChg>
        <pc:spChg chg="mod">
          <ac:chgData name="Carolyn Klaver" userId="bd9f592018626302" providerId="LiveId" clId="{96F89618-5F49-4211-BABD-4D03BFE75B9A}" dt="2026-03-03T18:37:20.082" v="13"/>
          <ac:spMkLst>
            <pc:docMk/>
            <pc:sldMk cId="3045155868" sldId="533"/>
            <ac:spMk id="36" creationId="{6B06FB7C-AF7F-30FE-4B3F-55234679AD31}"/>
          </ac:spMkLst>
        </pc:spChg>
        <pc:spChg chg="mod">
          <ac:chgData name="Carolyn Klaver" userId="bd9f592018626302" providerId="LiveId" clId="{96F89618-5F49-4211-BABD-4D03BFE75B9A}" dt="2026-03-03T18:37:20.082" v="13"/>
          <ac:spMkLst>
            <pc:docMk/>
            <pc:sldMk cId="3045155868" sldId="533"/>
            <ac:spMk id="37" creationId="{404D91CF-DBBA-7A3E-ADBE-D0FCB7C136CB}"/>
          </ac:spMkLst>
        </pc:spChg>
        <pc:spChg chg="mod">
          <ac:chgData name="Carolyn Klaver" userId="bd9f592018626302" providerId="LiveId" clId="{96F89618-5F49-4211-BABD-4D03BFE75B9A}" dt="2026-03-03T18:37:20.082" v="13"/>
          <ac:spMkLst>
            <pc:docMk/>
            <pc:sldMk cId="3045155868" sldId="533"/>
            <ac:spMk id="39" creationId="{E28CD5F1-7A5E-82E5-5C65-01D8A7801D92}"/>
          </ac:spMkLst>
        </pc:spChg>
        <pc:spChg chg="mod">
          <ac:chgData name="Carolyn Klaver" userId="bd9f592018626302" providerId="LiveId" clId="{96F89618-5F49-4211-BABD-4D03BFE75B9A}" dt="2026-03-03T18:37:20.082" v="13"/>
          <ac:spMkLst>
            <pc:docMk/>
            <pc:sldMk cId="3045155868" sldId="533"/>
            <ac:spMk id="40" creationId="{66145763-F509-D46D-F126-C9E7D2B152FF}"/>
          </ac:spMkLst>
        </pc:spChg>
        <pc:spChg chg="mod">
          <ac:chgData name="Carolyn Klaver" userId="bd9f592018626302" providerId="LiveId" clId="{96F89618-5F49-4211-BABD-4D03BFE75B9A}" dt="2026-03-03T18:37:20.082" v="13"/>
          <ac:spMkLst>
            <pc:docMk/>
            <pc:sldMk cId="3045155868" sldId="533"/>
            <ac:spMk id="41" creationId="{0C1526B0-7A08-9FB6-CA88-456B338E92FF}"/>
          </ac:spMkLst>
        </pc:spChg>
        <pc:picChg chg="mod">
          <ac:chgData name="Carolyn Klaver" userId="bd9f592018626302" providerId="LiveId" clId="{96F89618-5F49-4211-BABD-4D03BFE75B9A}" dt="2026-03-03T18:37:20.082" v="13"/>
          <ac:picMkLst>
            <pc:docMk/>
            <pc:sldMk cId="3045155868" sldId="533"/>
            <ac:picMk id="5" creationId="{6DA32B87-C28E-39DF-10FB-2405CA08A2D6}"/>
          </ac:picMkLst>
        </pc:picChg>
      </pc:sldChg>
      <pc:sldChg chg="modSp mod modNotes">
        <pc:chgData name="Carolyn Klaver" userId="bd9f592018626302" providerId="LiveId" clId="{96F89618-5F49-4211-BABD-4D03BFE75B9A}" dt="2026-03-03T18:37:20.378" v="35" actId="27636"/>
        <pc:sldMkLst>
          <pc:docMk/>
          <pc:sldMk cId="603115275" sldId="534"/>
        </pc:sldMkLst>
        <pc:spChg chg="mod">
          <ac:chgData name="Carolyn Klaver" userId="bd9f592018626302" providerId="LiveId" clId="{96F89618-5F49-4211-BABD-4D03BFE75B9A}" dt="2026-03-03T18:37:20.082" v="13"/>
          <ac:spMkLst>
            <pc:docMk/>
            <pc:sldMk cId="603115275" sldId="534"/>
            <ac:spMk id="2" creationId="{8B33EB3F-A55A-B880-5E9C-C28A1C7AB00A}"/>
          </ac:spMkLst>
        </pc:spChg>
        <pc:spChg chg="mod">
          <ac:chgData name="Carolyn Klaver" userId="bd9f592018626302" providerId="LiveId" clId="{96F89618-5F49-4211-BABD-4D03BFE75B9A}" dt="2026-03-03T18:37:20.378" v="35" actId="27636"/>
          <ac:spMkLst>
            <pc:docMk/>
            <pc:sldMk cId="603115275" sldId="534"/>
            <ac:spMk id="3" creationId="{E8C4F570-FEAE-9479-9F17-F8F2C982A091}"/>
          </ac:spMkLst>
        </pc:spChg>
        <pc:spChg chg="mod">
          <ac:chgData name="Carolyn Klaver" userId="bd9f592018626302" providerId="LiveId" clId="{96F89618-5F49-4211-BABD-4D03BFE75B9A}" dt="2026-03-03T18:37:20.378" v="34" actId="27636"/>
          <ac:spMkLst>
            <pc:docMk/>
            <pc:sldMk cId="603115275" sldId="534"/>
            <ac:spMk id="4" creationId="{4986DF50-157E-B1CE-C985-D0A2E8402CCC}"/>
          </ac:spMkLst>
        </pc:spChg>
        <pc:picChg chg="mod">
          <ac:chgData name="Carolyn Klaver" userId="bd9f592018626302" providerId="LiveId" clId="{96F89618-5F49-4211-BABD-4D03BFE75B9A}" dt="2026-03-03T18:37:20.082" v="13"/>
          <ac:picMkLst>
            <pc:docMk/>
            <pc:sldMk cId="603115275" sldId="534"/>
            <ac:picMk id="6" creationId="{2DE0ED76-6567-D937-0E7E-ACEFF5A6608F}"/>
          </ac:picMkLst>
        </pc:picChg>
      </pc:sldChg>
      <pc:sldChg chg="modSp modNotes">
        <pc:chgData name="Carolyn Klaver" userId="bd9f592018626302" providerId="LiveId" clId="{96F89618-5F49-4211-BABD-4D03BFE75B9A}" dt="2026-03-03T18:37:20.082" v="13"/>
        <pc:sldMkLst>
          <pc:docMk/>
          <pc:sldMk cId="762523894" sldId="535"/>
        </pc:sldMkLst>
        <pc:spChg chg="mod">
          <ac:chgData name="Carolyn Klaver" userId="bd9f592018626302" providerId="LiveId" clId="{96F89618-5F49-4211-BABD-4D03BFE75B9A}" dt="2026-03-03T18:37:20.082" v="13"/>
          <ac:spMkLst>
            <pc:docMk/>
            <pc:sldMk cId="762523894" sldId="535"/>
            <ac:spMk id="2" creationId="{7A64AE68-25B6-2661-761D-70980B47362A}"/>
          </ac:spMkLst>
        </pc:spChg>
        <pc:spChg chg="mod">
          <ac:chgData name="Carolyn Klaver" userId="bd9f592018626302" providerId="LiveId" clId="{96F89618-5F49-4211-BABD-4D03BFE75B9A}" dt="2026-03-03T18:37:20.082" v="13"/>
          <ac:spMkLst>
            <pc:docMk/>
            <pc:sldMk cId="762523894" sldId="535"/>
            <ac:spMk id="5" creationId="{8B60BA43-98C0-72E8-07A3-9217FA9DAE0D}"/>
          </ac:spMkLst>
        </pc:spChg>
        <pc:picChg chg="mod">
          <ac:chgData name="Carolyn Klaver" userId="bd9f592018626302" providerId="LiveId" clId="{96F89618-5F49-4211-BABD-4D03BFE75B9A}" dt="2026-03-03T18:37:20.082" v="13"/>
          <ac:picMkLst>
            <pc:docMk/>
            <pc:sldMk cId="762523894" sldId="535"/>
            <ac:picMk id="3" creationId="{9ABBAB80-85E3-EE49-DDE7-CD0E5B4297C4}"/>
          </ac:picMkLst>
        </pc:picChg>
        <pc:picChg chg="mod">
          <ac:chgData name="Carolyn Klaver" userId="bd9f592018626302" providerId="LiveId" clId="{96F89618-5F49-4211-BABD-4D03BFE75B9A}" dt="2026-03-03T18:37:20.082" v="13"/>
          <ac:picMkLst>
            <pc:docMk/>
            <pc:sldMk cId="762523894" sldId="535"/>
            <ac:picMk id="4" creationId="{86A9A822-456E-14FC-2F72-9705417AA7D7}"/>
          </ac:picMkLst>
        </pc:picChg>
      </pc:sldChg>
      <pc:sldChg chg="modSp modNotes">
        <pc:chgData name="Carolyn Klaver" userId="bd9f592018626302" providerId="LiveId" clId="{96F89618-5F49-4211-BABD-4D03BFE75B9A}" dt="2026-03-03T18:37:20.082" v="13"/>
        <pc:sldMkLst>
          <pc:docMk/>
          <pc:sldMk cId="1919015539" sldId="536"/>
        </pc:sldMkLst>
        <pc:spChg chg="mod">
          <ac:chgData name="Carolyn Klaver" userId="bd9f592018626302" providerId="LiveId" clId="{96F89618-5F49-4211-BABD-4D03BFE75B9A}" dt="2026-03-03T18:37:20.082" v="13"/>
          <ac:spMkLst>
            <pc:docMk/>
            <pc:sldMk cId="1919015539" sldId="536"/>
            <ac:spMk id="4" creationId="{0F3E13BA-2BA5-D9B3-51F2-9040FFE45F02}"/>
          </ac:spMkLst>
        </pc:spChg>
        <pc:picChg chg="mod">
          <ac:chgData name="Carolyn Klaver" userId="bd9f592018626302" providerId="LiveId" clId="{96F89618-5F49-4211-BABD-4D03BFE75B9A}" dt="2026-03-03T18:37:20.082" v="13"/>
          <ac:picMkLst>
            <pc:docMk/>
            <pc:sldMk cId="1919015539" sldId="536"/>
            <ac:picMk id="5" creationId="{64D4276C-9772-4D43-71E3-656A1429B841}"/>
          </ac:picMkLst>
        </pc:picChg>
      </pc:sldChg>
      <pc:sldChg chg="modSp modNotes">
        <pc:chgData name="Carolyn Klaver" userId="bd9f592018626302" providerId="LiveId" clId="{96F89618-5F49-4211-BABD-4D03BFE75B9A}" dt="2026-03-03T18:37:20.082" v="13"/>
        <pc:sldMkLst>
          <pc:docMk/>
          <pc:sldMk cId="819594361" sldId="537"/>
        </pc:sldMkLst>
        <pc:spChg chg="mod">
          <ac:chgData name="Carolyn Klaver" userId="bd9f592018626302" providerId="LiveId" clId="{96F89618-5F49-4211-BABD-4D03BFE75B9A}" dt="2026-03-03T18:37:20.082" v="13"/>
          <ac:spMkLst>
            <pc:docMk/>
            <pc:sldMk cId="819594361" sldId="537"/>
            <ac:spMk id="4" creationId="{FE7A04EA-66B7-58C9-60D0-5C5435384E71}"/>
          </ac:spMkLst>
        </pc:spChg>
        <pc:spChg chg="mod">
          <ac:chgData name="Carolyn Klaver" userId="bd9f592018626302" providerId="LiveId" clId="{96F89618-5F49-4211-BABD-4D03BFE75B9A}" dt="2026-03-03T18:37:20.082" v="13"/>
          <ac:spMkLst>
            <pc:docMk/>
            <pc:sldMk cId="819594361" sldId="537"/>
            <ac:spMk id="5" creationId="{568B6C06-0D20-272F-5E01-A627226FA4DA}"/>
          </ac:spMkLst>
        </pc:spChg>
        <pc:spChg chg="mod">
          <ac:chgData name="Carolyn Klaver" userId="bd9f592018626302" providerId="LiveId" clId="{96F89618-5F49-4211-BABD-4D03BFE75B9A}" dt="2026-03-03T18:37:20.082" v="13"/>
          <ac:spMkLst>
            <pc:docMk/>
            <pc:sldMk cId="819594361" sldId="537"/>
            <ac:spMk id="6" creationId="{80DDD2A1-B2C2-F9B6-CDE6-4741FE294C00}"/>
          </ac:spMkLst>
        </pc:spChg>
        <pc:spChg chg="mod">
          <ac:chgData name="Carolyn Klaver" userId="bd9f592018626302" providerId="LiveId" clId="{96F89618-5F49-4211-BABD-4D03BFE75B9A}" dt="2026-03-03T18:37:20.082" v="13"/>
          <ac:spMkLst>
            <pc:docMk/>
            <pc:sldMk cId="819594361" sldId="537"/>
            <ac:spMk id="7" creationId="{72C46C36-9267-6313-FA34-CB424321CBDC}"/>
          </ac:spMkLst>
        </pc:spChg>
        <pc:picChg chg="mod">
          <ac:chgData name="Carolyn Klaver" userId="bd9f592018626302" providerId="LiveId" clId="{96F89618-5F49-4211-BABD-4D03BFE75B9A}" dt="2026-03-03T18:37:20.082" v="13"/>
          <ac:picMkLst>
            <pc:docMk/>
            <pc:sldMk cId="819594361" sldId="537"/>
            <ac:picMk id="9" creationId="{E967E135-5DDA-0AFD-B685-FCA0C0BE8931}"/>
          </ac:picMkLst>
        </pc:picChg>
      </pc:sldChg>
      <pc:sldChg chg="modSp modNotes">
        <pc:chgData name="Carolyn Klaver" userId="bd9f592018626302" providerId="LiveId" clId="{96F89618-5F49-4211-BABD-4D03BFE75B9A}" dt="2026-03-03T18:37:20.082" v="13"/>
        <pc:sldMkLst>
          <pc:docMk/>
          <pc:sldMk cId="2524565363" sldId="538"/>
        </pc:sldMkLst>
        <pc:spChg chg="mod">
          <ac:chgData name="Carolyn Klaver" userId="bd9f592018626302" providerId="LiveId" clId="{96F89618-5F49-4211-BABD-4D03BFE75B9A}" dt="2026-03-03T18:37:20.082" v="13"/>
          <ac:spMkLst>
            <pc:docMk/>
            <pc:sldMk cId="2524565363" sldId="538"/>
            <ac:spMk id="2" creationId="{2EFC7955-4E98-9E64-8C46-83C14A01CA39}"/>
          </ac:spMkLst>
        </pc:spChg>
        <pc:spChg chg="mod">
          <ac:chgData name="Carolyn Klaver" userId="bd9f592018626302" providerId="LiveId" clId="{96F89618-5F49-4211-BABD-4D03BFE75B9A}" dt="2026-03-03T18:37:20.082" v="13"/>
          <ac:spMkLst>
            <pc:docMk/>
            <pc:sldMk cId="2524565363" sldId="538"/>
            <ac:spMk id="3" creationId="{E97B196A-1021-44E7-FA2D-B9156A11EF5E}"/>
          </ac:spMkLst>
        </pc:spChg>
      </pc:sldChg>
      <pc:sldChg chg="modSp modNotes">
        <pc:chgData name="Carolyn Klaver" userId="bd9f592018626302" providerId="LiveId" clId="{96F89618-5F49-4211-BABD-4D03BFE75B9A}" dt="2026-03-03T18:37:20.082" v="13"/>
        <pc:sldMkLst>
          <pc:docMk/>
          <pc:sldMk cId="3628524699" sldId="539"/>
        </pc:sldMkLst>
        <pc:spChg chg="mod">
          <ac:chgData name="Carolyn Klaver" userId="bd9f592018626302" providerId="LiveId" clId="{96F89618-5F49-4211-BABD-4D03BFE75B9A}" dt="2026-03-03T18:37:20.082" v="13"/>
          <ac:spMkLst>
            <pc:docMk/>
            <pc:sldMk cId="3628524699" sldId="539"/>
            <ac:spMk id="2" creationId="{197D209A-7D3E-F504-426D-212ADAE2A0C2}"/>
          </ac:spMkLst>
        </pc:spChg>
        <pc:spChg chg="mod">
          <ac:chgData name="Carolyn Klaver" userId="bd9f592018626302" providerId="LiveId" clId="{96F89618-5F49-4211-BABD-4D03BFE75B9A}" dt="2026-03-03T18:37:20.082" v="13"/>
          <ac:spMkLst>
            <pc:docMk/>
            <pc:sldMk cId="3628524699" sldId="539"/>
            <ac:spMk id="3" creationId="{F47D0B05-34BF-9F41-43BB-D064B940D717}"/>
          </ac:spMkLst>
        </pc:spChg>
      </pc:sldChg>
      <pc:sldChg chg="modSp mod modNotes">
        <pc:chgData name="Carolyn Klaver" userId="bd9f592018626302" providerId="LiveId" clId="{96F89618-5F49-4211-BABD-4D03BFE75B9A}" dt="2026-03-03T18:37:20.237" v="15" actId="27636"/>
        <pc:sldMkLst>
          <pc:docMk/>
          <pc:sldMk cId="3961582394" sldId="540"/>
        </pc:sldMkLst>
        <pc:spChg chg="mod">
          <ac:chgData name="Carolyn Klaver" userId="bd9f592018626302" providerId="LiveId" clId="{96F89618-5F49-4211-BABD-4D03BFE75B9A}" dt="2026-03-03T18:37:20.237" v="15" actId="27636"/>
          <ac:spMkLst>
            <pc:docMk/>
            <pc:sldMk cId="3961582394" sldId="540"/>
            <ac:spMk id="2" creationId="{8CA7F0CD-35C3-A7E2-FD89-DC442FDA475C}"/>
          </ac:spMkLst>
        </pc:spChg>
        <pc:spChg chg="mod">
          <ac:chgData name="Carolyn Klaver" userId="bd9f592018626302" providerId="LiveId" clId="{96F89618-5F49-4211-BABD-4D03BFE75B9A}" dt="2026-03-03T18:37:20.082" v="13"/>
          <ac:spMkLst>
            <pc:docMk/>
            <pc:sldMk cId="3961582394" sldId="540"/>
            <ac:spMk id="3" creationId="{966C7019-F900-1FDD-6943-47E150B27750}"/>
          </ac:spMkLst>
        </pc:spChg>
      </pc:sldChg>
      <pc:sldChg chg="modSp modNotes">
        <pc:chgData name="Carolyn Klaver" userId="bd9f592018626302" providerId="LiveId" clId="{96F89618-5F49-4211-BABD-4D03BFE75B9A}" dt="2026-03-03T18:37:20.082" v="13"/>
        <pc:sldMkLst>
          <pc:docMk/>
          <pc:sldMk cId="1193076841" sldId="541"/>
        </pc:sldMkLst>
        <pc:spChg chg="mod">
          <ac:chgData name="Carolyn Klaver" userId="bd9f592018626302" providerId="LiveId" clId="{96F89618-5F49-4211-BABD-4D03BFE75B9A}" dt="2026-03-03T18:37:20.082" v="13"/>
          <ac:spMkLst>
            <pc:docMk/>
            <pc:sldMk cId="1193076841" sldId="541"/>
            <ac:spMk id="2" creationId="{9EB946AF-D55F-F831-4E1D-5C31BED209C2}"/>
          </ac:spMkLst>
        </pc:spChg>
        <pc:spChg chg="mod">
          <ac:chgData name="Carolyn Klaver" userId="bd9f592018626302" providerId="LiveId" clId="{96F89618-5F49-4211-BABD-4D03BFE75B9A}" dt="2026-03-03T18:37:20.082" v="13"/>
          <ac:spMkLst>
            <pc:docMk/>
            <pc:sldMk cId="1193076841" sldId="541"/>
            <ac:spMk id="3" creationId="{C62CC3B8-1865-3805-E655-C4657A0BBD06}"/>
          </ac:spMkLst>
        </pc:spChg>
      </pc:sldChg>
      <pc:sldChg chg="modSp modNotes">
        <pc:chgData name="Carolyn Klaver" userId="bd9f592018626302" providerId="LiveId" clId="{96F89618-5F49-4211-BABD-4D03BFE75B9A}" dt="2026-03-03T18:37:20.082" v="13"/>
        <pc:sldMkLst>
          <pc:docMk/>
          <pc:sldMk cId="3761134195" sldId="542"/>
        </pc:sldMkLst>
        <pc:spChg chg="mod">
          <ac:chgData name="Carolyn Klaver" userId="bd9f592018626302" providerId="LiveId" clId="{96F89618-5F49-4211-BABD-4D03BFE75B9A}" dt="2026-03-03T18:37:20.082" v="13"/>
          <ac:spMkLst>
            <pc:docMk/>
            <pc:sldMk cId="3761134195" sldId="542"/>
            <ac:spMk id="2" creationId="{9370F4DD-3C1B-4D86-247B-3F51B27ED4CE}"/>
          </ac:spMkLst>
        </pc:spChg>
        <pc:spChg chg="mod">
          <ac:chgData name="Carolyn Klaver" userId="bd9f592018626302" providerId="LiveId" clId="{96F89618-5F49-4211-BABD-4D03BFE75B9A}" dt="2026-03-03T18:37:20.082" v="13"/>
          <ac:spMkLst>
            <pc:docMk/>
            <pc:sldMk cId="3761134195" sldId="542"/>
            <ac:spMk id="3" creationId="{5E10BDA0-F246-D528-F3D4-746E6324B5C4}"/>
          </ac:spMkLst>
        </pc:spChg>
      </pc:sldChg>
      <pc:sldChg chg="modSp mod modNotes">
        <pc:chgData name="Carolyn Klaver" userId="bd9f592018626302" providerId="LiveId" clId="{96F89618-5F49-4211-BABD-4D03BFE75B9A}" dt="2026-03-03T18:37:20.253" v="16" actId="27636"/>
        <pc:sldMkLst>
          <pc:docMk/>
          <pc:sldMk cId="3771501491" sldId="543"/>
        </pc:sldMkLst>
        <pc:spChg chg="mod">
          <ac:chgData name="Carolyn Klaver" userId="bd9f592018626302" providerId="LiveId" clId="{96F89618-5F49-4211-BABD-4D03BFE75B9A}" dt="2026-03-03T18:37:20.082" v="13"/>
          <ac:spMkLst>
            <pc:docMk/>
            <pc:sldMk cId="3771501491" sldId="543"/>
            <ac:spMk id="2" creationId="{8D266BBB-BE07-3D45-CFBC-464DF5713B6D}"/>
          </ac:spMkLst>
        </pc:spChg>
        <pc:spChg chg="mod">
          <ac:chgData name="Carolyn Klaver" userId="bd9f592018626302" providerId="LiveId" clId="{96F89618-5F49-4211-BABD-4D03BFE75B9A}" dt="2026-03-03T18:37:20.253" v="16" actId="27636"/>
          <ac:spMkLst>
            <pc:docMk/>
            <pc:sldMk cId="3771501491" sldId="543"/>
            <ac:spMk id="3" creationId="{6CF70EDE-B0EB-7D88-A0B4-37FE2C1F1994}"/>
          </ac:spMkLst>
        </pc:spChg>
        <pc:spChg chg="mod">
          <ac:chgData name="Carolyn Klaver" userId="bd9f592018626302" providerId="LiveId" clId="{96F89618-5F49-4211-BABD-4D03BFE75B9A}" dt="2026-03-03T18:37:20.082" v="13"/>
          <ac:spMkLst>
            <pc:docMk/>
            <pc:sldMk cId="3771501491" sldId="543"/>
            <ac:spMk id="4" creationId="{36B4C656-8BA4-B3EA-24B1-35093CACBA70}"/>
          </ac:spMkLst>
        </pc:spChg>
        <pc:picChg chg="mod">
          <ac:chgData name="Carolyn Klaver" userId="bd9f592018626302" providerId="LiveId" clId="{96F89618-5F49-4211-BABD-4D03BFE75B9A}" dt="2026-03-03T18:37:20.082" v="13"/>
          <ac:picMkLst>
            <pc:docMk/>
            <pc:sldMk cId="3771501491" sldId="543"/>
            <ac:picMk id="6" creationId="{20DE1FBA-C624-768F-3FB3-A24C72B8E6B3}"/>
          </ac:picMkLst>
        </pc:picChg>
      </pc:sldChg>
      <pc:sldChg chg="modSp ord modNotes">
        <pc:chgData name="Carolyn Klaver" userId="bd9f592018626302" providerId="LiveId" clId="{96F89618-5F49-4211-BABD-4D03BFE75B9A}" dt="2026-03-05T15:29:11.145" v="45"/>
        <pc:sldMkLst>
          <pc:docMk/>
          <pc:sldMk cId="1008114771" sldId="544"/>
        </pc:sldMkLst>
        <pc:spChg chg="mod">
          <ac:chgData name="Carolyn Klaver" userId="bd9f592018626302" providerId="LiveId" clId="{96F89618-5F49-4211-BABD-4D03BFE75B9A}" dt="2026-03-03T18:37:20.082" v="13"/>
          <ac:spMkLst>
            <pc:docMk/>
            <pc:sldMk cId="1008114771" sldId="544"/>
            <ac:spMk id="2" creationId="{65C5DC5B-50B0-BEF6-A2BA-083B8EF7C965}"/>
          </ac:spMkLst>
        </pc:spChg>
        <pc:spChg chg="mod">
          <ac:chgData name="Carolyn Klaver" userId="bd9f592018626302" providerId="LiveId" clId="{96F89618-5F49-4211-BABD-4D03BFE75B9A}" dt="2026-03-03T18:37:20.082" v="13"/>
          <ac:spMkLst>
            <pc:docMk/>
            <pc:sldMk cId="1008114771" sldId="544"/>
            <ac:spMk id="3" creationId="{EC9465B5-6F9A-4CB8-64AC-B4398EA82A1A}"/>
          </ac:spMkLst>
        </pc:spChg>
        <pc:picChg chg="mod">
          <ac:chgData name="Carolyn Klaver" userId="bd9f592018626302" providerId="LiveId" clId="{96F89618-5F49-4211-BABD-4D03BFE75B9A}" dt="2026-03-03T18:37:20.082" v="13"/>
          <ac:picMkLst>
            <pc:docMk/>
            <pc:sldMk cId="1008114771" sldId="544"/>
            <ac:picMk id="5" creationId="{581455EB-9E77-CE93-8329-2D679F995098}"/>
          </ac:picMkLst>
        </pc:picChg>
      </pc:sldChg>
      <pc:sldChg chg="modSp mod modNotes">
        <pc:chgData name="Carolyn Klaver" userId="bd9f592018626302" providerId="LiveId" clId="{96F89618-5F49-4211-BABD-4D03BFE75B9A}" dt="2026-03-03T18:37:20.269" v="18" actId="27636"/>
        <pc:sldMkLst>
          <pc:docMk/>
          <pc:sldMk cId="1452216127" sldId="545"/>
        </pc:sldMkLst>
        <pc:spChg chg="mod">
          <ac:chgData name="Carolyn Klaver" userId="bd9f592018626302" providerId="LiveId" clId="{96F89618-5F49-4211-BABD-4D03BFE75B9A}" dt="2026-03-03T18:37:20.082" v="13"/>
          <ac:spMkLst>
            <pc:docMk/>
            <pc:sldMk cId="1452216127" sldId="545"/>
            <ac:spMk id="2" creationId="{CA226E1B-6A4A-A9D0-39EA-A80509DF9F1D}"/>
          </ac:spMkLst>
        </pc:spChg>
        <pc:spChg chg="mod">
          <ac:chgData name="Carolyn Klaver" userId="bd9f592018626302" providerId="LiveId" clId="{96F89618-5F49-4211-BABD-4D03BFE75B9A}" dt="2026-03-03T18:37:20.269" v="18" actId="27636"/>
          <ac:spMkLst>
            <pc:docMk/>
            <pc:sldMk cId="1452216127" sldId="545"/>
            <ac:spMk id="3" creationId="{56F55268-B833-7CB4-000C-22F95817BE29}"/>
          </ac:spMkLst>
        </pc:spChg>
      </pc:sldChg>
      <pc:sldChg chg="modSp mod modNotes modNotesTx">
        <pc:chgData name="Carolyn Klaver" userId="bd9f592018626302" providerId="LiveId" clId="{96F89618-5F49-4211-BABD-4D03BFE75B9A}" dt="2026-03-03T18:37:20.253" v="17" actId="27636"/>
        <pc:sldMkLst>
          <pc:docMk/>
          <pc:sldMk cId="4098500319" sldId="546"/>
        </pc:sldMkLst>
        <pc:spChg chg="mod">
          <ac:chgData name="Carolyn Klaver" userId="bd9f592018626302" providerId="LiveId" clId="{96F89618-5F49-4211-BABD-4D03BFE75B9A}" dt="2026-03-03T18:37:20.082" v="13"/>
          <ac:spMkLst>
            <pc:docMk/>
            <pc:sldMk cId="4098500319" sldId="546"/>
            <ac:spMk id="2" creationId="{02530136-A37D-81DC-17A8-41F2150AE245}"/>
          </ac:spMkLst>
        </pc:spChg>
        <pc:spChg chg="mod">
          <ac:chgData name="Carolyn Klaver" userId="bd9f592018626302" providerId="LiveId" clId="{96F89618-5F49-4211-BABD-4D03BFE75B9A}" dt="2026-03-03T18:37:20.253" v="17" actId="27636"/>
          <ac:spMkLst>
            <pc:docMk/>
            <pc:sldMk cId="4098500319" sldId="546"/>
            <ac:spMk id="3" creationId="{C9A200E6-54D6-22B5-7ADC-8684868BA75C}"/>
          </ac:spMkLst>
        </pc:spChg>
      </pc:sldChg>
      <pc:sldChg chg="modSp modNotes">
        <pc:chgData name="Carolyn Klaver" userId="bd9f592018626302" providerId="LiveId" clId="{96F89618-5F49-4211-BABD-4D03BFE75B9A}" dt="2026-03-03T18:37:20.082" v="13"/>
        <pc:sldMkLst>
          <pc:docMk/>
          <pc:sldMk cId="1559998736" sldId="547"/>
        </pc:sldMkLst>
        <pc:spChg chg="mod">
          <ac:chgData name="Carolyn Klaver" userId="bd9f592018626302" providerId="LiveId" clId="{96F89618-5F49-4211-BABD-4D03BFE75B9A}" dt="2026-03-03T18:37:20.082" v="13"/>
          <ac:spMkLst>
            <pc:docMk/>
            <pc:sldMk cId="1559998736" sldId="547"/>
            <ac:spMk id="2" creationId="{B4FE0980-150A-2BF6-2B5F-637AF5045C6E}"/>
          </ac:spMkLst>
        </pc:spChg>
        <pc:spChg chg="mod">
          <ac:chgData name="Carolyn Klaver" userId="bd9f592018626302" providerId="LiveId" clId="{96F89618-5F49-4211-BABD-4D03BFE75B9A}" dt="2026-03-03T18:37:20.082" v="13"/>
          <ac:spMkLst>
            <pc:docMk/>
            <pc:sldMk cId="1559998736" sldId="547"/>
            <ac:spMk id="3" creationId="{4DEE0109-EDC7-45EB-5ACC-3DB50F62DC1A}"/>
          </ac:spMkLst>
        </pc:spChg>
        <pc:picChg chg="mod">
          <ac:chgData name="Carolyn Klaver" userId="bd9f592018626302" providerId="LiveId" clId="{96F89618-5F49-4211-BABD-4D03BFE75B9A}" dt="2026-03-03T18:37:20.082" v="13"/>
          <ac:picMkLst>
            <pc:docMk/>
            <pc:sldMk cId="1559998736" sldId="547"/>
            <ac:picMk id="5" creationId="{2593BDFE-3E84-B86D-CC5F-995EC7B197E6}"/>
          </ac:picMkLst>
        </pc:picChg>
      </pc:sldChg>
      <pc:sldChg chg="modSp modNotes">
        <pc:chgData name="Carolyn Klaver" userId="bd9f592018626302" providerId="LiveId" clId="{96F89618-5F49-4211-BABD-4D03BFE75B9A}" dt="2026-03-03T18:37:20.082" v="13"/>
        <pc:sldMkLst>
          <pc:docMk/>
          <pc:sldMk cId="353201897" sldId="548"/>
        </pc:sldMkLst>
        <pc:spChg chg="mod">
          <ac:chgData name="Carolyn Klaver" userId="bd9f592018626302" providerId="LiveId" clId="{96F89618-5F49-4211-BABD-4D03BFE75B9A}" dt="2026-03-03T18:37:20.082" v="13"/>
          <ac:spMkLst>
            <pc:docMk/>
            <pc:sldMk cId="353201897" sldId="548"/>
            <ac:spMk id="2" creationId="{E689C1AF-ABAC-B4DA-993E-BF7943C9F011}"/>
          </ac:spMkLst>
        </pc:spChg>
        <pc:spChg chg="mod">
          <ac:chgData name="Carolyn Klaver" userId="bd9f592018626302" providerId="LiveId" clId="{96F89618-5F49-4211-BABD-4D03BFE75B9A}" dt="2026-03-03T18:37:20.082" v="13"/>
          <ac:spMkLst>
            <pc:docMk/>
            <pc:sldMk cId="353201897" sldId="548"/>
            <ac:spMk id="3" creationId="{92F40D6F-FDB7-A401-8BCD-0801FDC5FE19}"/>
          </ac:spMkLst>
        </pc:spChg>
        <pc:spChg chg="mod">
          <ac:chgData name="Carolyn Klaver" userId="bd9f592018626302" providerId="LiveId" clId="{96F89618-5F49-4211-BABD-4D03BFE75B9A}" dt="2026-03-03T18:37:20.082" v="13"/>
          <ac:spMkLst>
            <pc:docMk/>
            <pc:sldMk cId="353201897" sldId="548"/>
            <ac:spMk id="4" creationId="{2F850B58-E35E-E115-087E-F01B655F629B}"/>
          </ac:spMkLst>
        </pc:spChg>
      </pc:sldChg>
      <pc:sldChg chg="modSp modNotes">
        <pc:chgData name="Carolyn Klaver" userId="bd9f592018626302" providerId="LiveId" clId="{96F89618-5F49-4211-BABD-4D03BFE75B9A}" dt="2026-03-03T18:37:20.082" v="13"/>
        <pc:sldMkLst>
          <pc:docMk/>
          <pc:sldMk cId="3261284224" sldId="549"/>
        </pc:sldMkLst>
        <pc:spChg chg="mod">
          <ac:chgData name="Carolyn Klaver" userId="bd9f592018626302" providerId="LiveId" clId="{96F89618-5F49-4211-BABD-4D03BFE75B9A}" dt="2026-03-03T18:37:20.082" v="13"/>
          <ac:spMkLst>
            <pc:docMk/>
            <pc:sldMk cId="3261284224" sldId="549"/>
            <ac:spMk id="2" creationId="{FF76A8B6-43FE-94F7-6DFB-8AD3E8184AFF}"/>
          </ac:spMkLst>
        </pc:spChg>
        <pc:spChg chg="mod">
          <ac:chgData name="Carolyn Klaver" userId="bd9f592018626302" providerId="LiveId" clId="{96F89618-5F49-4211-BABD-4D03BFE75B9A}" dt="2026-03-03T18:37:20.082" v="13"/>
          <ac:spMkLst>
            <pc:docMk/>
            <pc:sldMk cId="3261284224" sldId="549"/>
            <ac:spMk id="3" creationId="{B417AD9F-40C1-7BA8-A188-A1679E55FA86}"/>
          </ac:spMkLst>
        </pc:spChg>
        <pc:picChg chg="mod">
          <ac:chgData name="Carolyn Klaver" userId="bd9f592018626302" providerId="LiveId" clId="{96F89618-5F49-4211-BABD-4D03BFE75B9A}" dt="2026-03-03T18:37:20.082" v="13"/>
          <ac:picMkLst>
            <pc:docMk/>
            <pc:sldMk cId="3261284224" sldId="549"/>
            <ac:picMk id="5" creationId="{78805A82-5ED0-FFB9-A9E3-328346F6E05E}"/>
          </ac:picMkLst>
        </pc:picChg>
      </pc:sldChg>
      <pc:sldChg chg="modSp modNotes">
        <pc:chgData name="Carolyn Klaver" userId="bd9f592018626302" providerId="LiveId" clId="{96F89618-5F49-4211-BABD-4D03BFE75B9A}" dt="2026-03-03T18:37:20.082" v="13"/>
        <pc:sldMkLst>
          <pc:docMk/>
          <pc:sldMk cId="903249249" sldId="550"/>
        </pc:sldMkLst>
        <pc:spChg chg="mod">
          <ac:chgData name="Carolyn Klaver" userId="bd9f592018626302" providerId="LiveId" clId="{96F89618-5F49-4211-BABD-4D03BFE75B9A}" dt="2026-03-03T18:37:20.082" v="13"/>
          <ac:spMkLst>
            <pc:docMk/>
            <pc:sldMk cId="903249249" sldId="550"/>
            <ac:spMk id="2" creationId="{AE1971C4-5846-5068-A087-C7551A0B23B3}"/>
          </ac:spMkLst>
        </pc:spChg>
        <pc:spChg chg="mod">
          <ac:chgData name="Carolyn Klaver" userId="bd9f592018626302" providerId="LiveId" clId="{96F89618-5F49-4211-BABD-4D03BFE75B9A}" dt="2026-03-03T18:37:20.082" v="13"/>
          <ac:spMkLst>
            <pc:docMk/>
            <pc:sldMk cId="903249249" sldId="550"/>
            <ac:spMk id="3" creationId="{D4B4A6A2-3AE4-DE87-0B29-BA965524849B}"/>
          </ac:spMkLst>
        </pc:spChg>
        <pc:picChg chg="mod">
          <ac:chgData name="Carolyn Klaver" userId="bd9f592018626302" providerId="LiveId" clId="{96F89618-5F49-4211-BABD-4D03BFE75B9A}" dt="2026-03-03T18:37:20.082" v="13"/>
          <ac:picMkLst>
            <pc:docMk/>
            <pc:sldMk cId="903249249" sldId="550"/>
            <ac:picMk id="5" creationId="{CA5804E6-5AD4-161F-49F6-90AE93ACA469}"/>
          </ac:picMkLst>
        </pc:picChg>
      </pc:sldChg>
      <pc:sldChg chg="modSp mod modNotes">
        <pc:chgData name="Carolyn Klaver" userId="bd9f592018626302" providerId="LiveId" clId="{96F89618-5F49-4211-BABD-4D03BFE75B9A}" dt="2026-03-03T18:37:20.396" v="41" actId="27636"/>
        <pc:sldMkLst>
          <pc:docMk/>
          <pc:sldMk cId="2474181793" sldId="551"/>
        </pc:sldMkLst>
        <pc:spChg chg="mod">
          <ac:chgData name="Carolyn Klaver" userId="bd9f592018626302" providerId="LiveId" clId="{96F89618-5F49-4211-BABD-4D03BFE75B9A}" dt="2026-03-03T18:37:20.396" v="41" actId="27636"/>
          <ac:spMkLst>
            <pc:docMk/>
            <pc:sldMk cId="2474181793" sldId="551"/>
            <ac:spMk id="2" creationId="{00826D48-88DE-740B-17BC-3F4ED36D1105}"/>
          </ac:spMkLst>
        </pc:spChg>
        <pc:spChg chg="mod">
          <ac:chgData name="Carolyn Klaver" userId="bd9f592018626302" providerId="LiveId" clId="{96F89618-5F49-4211-BABD-4D03BFE75B9A}" dt="2026-03-03T18:37:20.396" v="40" actId="27636"/>
          <ac:spMkLst>
            <pc:docMk/>
            <pc:sldMk cId="2474181793" sldId="551"/>
            <ac:spMk id="3" creationId="{F57BFFD2-C963-11D0-4096-65EC8E7B6813}"/>
          </ac:spMkLst>
        </pc:spChg>
        <pc:picChg chg="mod">
          <ac:chgData name="Carolyn Klaver" userId="bd9f592018626302" providerId="LiveId" clId="{96F89618-5F49-4211-BABD-4D03BFE75B9A}" dt="2026-03-03T18:37:20.082" v="13"/>
          <ac:picMkLst>
            <pc:docMk/>
            <pc:sldMk cId="2474181793" sldId="551"/>
            <ac:picMk id="5" creationId="{994BC134-B55E-4254-627C-449005D271DA}"/>
          </ac:picMkLst>
        </pc:picChg>
      </pc:sldChg>
      <pc:sldChg chg="modSp modNotes">
        <pc:chgData name="Carolyn Klaver" userId="bd9f592018626302" providerId="LiveId" clId="{96F89618-5F49-4211-BABD-4D03BFE75B9A}" dt="2026-03-03T18:37:20.082" v="13"/>
        <pc:sldMkLst>
          <pc:docMk/>
          <pc:sldMk cId="652870734" sldId="552"/>
        </pc:sldMkLst>
        <pc:spChg chg="mod">
          <ac:chgData name="Carolyn Klaver" userId="bd9f592018626302" providerId="LiveId" clId="{96F89618-5F49-4211-BABD-4D03BFE75B9A}" dt="2026-03-03T18:37:20.082" v="13"/>
          <ac:spMkLst>
            <pc:docMk/>
            <pc:sldMk cId="652870734" sldId="552"/>
            <ac:spMk id="2" creationId="{2674B2B5-169B-B1F9-2B33-98DA769B7B85}"/>
          </ac:spMkLst>
        </pc:spChg>
        <pc:spChg chg="mod">
          <ac:chgData name="Carolyn Klaver" userId="bd9f592018626302" providerId="LiveId" clId="{96F89618-5F49-4211-BABD-4D03BFE75B9A}" dt="2026-03-03T18:37:20.082" v="13"/>
          <ac:spMkLst>
            <pc:docMk/>
            <pc:sldMk cId="652870734" sldId="552"/>
            <ac:spMk id="3" creationId="{1111C6EF-65C9-1ADD-4524-8E5DFD5EDFC0}"/>
          </ac:spMkLst>
        </pc:spChg>
        <pc:picChg chg="mod">
          <ac:chgData name="Carolyn Klaver" userId="bd9f592018626302" providerId="LiveId" clId="{96F89618-5F49-4211-BABD-4D03BFE75B9A}" dt="2026-03-03T18:37:20.082" v="13"/>
          <ac:picMkLst>
            <pc:docMk/>
            <pc:sldMk cId="652870734" sldId="552"/>
            <ac:picMk id="5" creationId="{130EC511-40F9-30F3-247A-65DEED71D1F8}"/>
          </ac:picMkLst>
        </pc:picChg>
        <pc:picChg chg="mod">
          <ac:chgData name="Carolyn Klaver" userId="bd9f592018626302" providerId="LiveId" clId="{96F89618-5F49-4211-BABD-4D03BFE75B9A}" dt="2026-03-03T18:37:20.082" v="13"/>
          <ac:picMkLst>
            <pc:docMk/>
            <pc:sldMk cId="652870734" sldId="552"/>
            <ac:picMk id="7" creationId="{34F97F6F-8FEE-7E30-38B0-20F06B492FC7}"/>
          </ac:picMkLst>
        </pc:picChg>
      </pc:sldChg>
      <pc:sldChg chg="modSp mod modNotes">
        <pc:chgData name="Carolyn Klaver" userId="bd9f592018626302" providerId="LiveId" clId="{96F89618-5F49-4211-BABD-4D03BFE75B9A}" dt="2026-03-03T18:37:20.278" v="20" actId="27636"/>
        <pc:sldMkLst>
          <pc:docMk/>
          <pc:sldMk cId="607419096" sldId="554"/>
        </pc:sldMkLst>
        <pc:spChg chg="mod">
          <ac:chgData name="Carolyn Klaver" userId="bd9f592018626302" providerId="LiveId" clId="{96F89618-5F49-4211-BABD-4D03BFE75B9A}" dt="2026-03-03T18:37:20.082" v="13"/>
          <ac:spMkLst>
            <pc:docMk/>
            <pc:sldMk cId="607419096" sldId="554"/>
            <ac:spMk id="2" creationId="{53EDF525-8F09-3F24-F129-4DF55A80B478}"/>
          </ac:spMkLst>
        </pc:spChg>
        <pc:spChg chg="mod">
          <ac:chgData name="Carolyn Klaver" userId="bd9f592018626302" providerId="LiveId" clId="{96F89618-5F49-4211-BABD-4D03BFE75B9A}" dt="2026-03-03T18:37:20.278" v="19" actId="27636"/>
          <ac:spMkLst>
            <pc:docMk/>
            <pc:sldMk cId="607419096" sldId="554"/>
            <ac:spMk id="3" creationId="{49A9EBF7-A99E-2F94-0733-881956155BB7}"/>
          </ac:spMkLst>
        </pc:spChg>
        <pc:spChg chg="mod">
          <ac:chgData name="Carolyn Klaver" userId="bd9f592018626302" providerId="LiveId" clId="{96F89618-5F49-4211-BABD-4D03BFE75B9A}" dt="2026-03-03T18:37:20.278" v="20" actId="27636"/>
          <ac:spMkLst>
            <pc:docMk/>
            <pc:sldMk cId="607419096" sldId="554"/>
            <ac:spMk id="4" creationId="{4CC4C1AF-28AD-4666-068F-433A1A3A9A91}"/>
          </ac:spMkLst>
        </pc:spChg>
      </pc:sldChg>
      <pc:sldChg chg="modSp modNotes">
        <pc:chgData name="Carolyn Klaver" userId="bd9f592018626302" providerId="LiveId" clId="{96F89618-5F49-4211-BABD-4D03BFE75B9A}" dt="2026-03-03T18:37:20.082" v="13"/>
        <pc:sldMkLst>
          <pc:docMk/>
          <pc:sldMk cId="3038117621" sldId="555"/>
        </pc:sldMkLst>
        <pc:spChg chg="mod">
          <ac:chgData name="Carolyn Klaver" userId="bd9f592018626302" providerId="LiveId" clId="{96F89618-5F49-4211-BABD-4D03BFE75B9A}" dt="2026-03-03T18:37:20.082" v="13"/>
          <ac:spMkLst>
            <pc:docMk/>
            <pc:sldMk cId="3038117621" sldId="555"/>
            <ac:spMk id="2" creationId="{B6C527AB-C0BB-906A-4EC9-1A86BF7D274F}"/>
          </ac:spMkLst>
        </pc:spChg>
        <pc:spChg chg="mod">
          <ac:chgData name="Carolyn Klaver" userId="bd9f592018626302" providerId="LiveId" clId="{96F89618-5F49-4211-BABD-4D03BFE75B9A}" dt="2026-03-03T18:37:20.082" v="13"/>
          <ac:spMkLst>
            <pc:docMk/>
            <pc:sldMk cId="3038117621" sldId="555"/>
            <ac:spMk id="5" creationId="{F5302B69-B2DA-ACAF-BC8B-8D1062851234}"/>
          </ac:spMkLst>
        </pc:spChg>
        <pc:picChg chg="mod">
          <ac:chgData name="Carolyn Klaver" userId="bd9f592018626302" providerId="LiveId" clId="{96F89618-5F49-4211-BABD-4D03BFE75B9A}" dt="2026-03-03T18:37:20.082" v="13"/>
          <ac:picMkLst>
            <pc:docMk/>
            <pc:sldMk cId="3038117621" sldId="555"/>
            <ac:picMk id="7" creationId="{605859B8-FF13-BB49-A817-D94358D44232}"/>
          </ac:picMkLst>
        </pc:picChg>
      </pc:sldChg>
      <pc:sldChg chg="modSp modNotes">
        <pc:chgData name="Carolyn Klaver" userId="bd9f592018626302" providerId="LiveId" clId="{96F89618-5F49-4211-BABD-4D03BFE75B9A}" dt="2026-03-03T18:37:20.082" v="13"/>
        <pc:sldMkLst>
          <pc:docMk/>
          <pc:sldMk cId="2795592943" sldId="556"/>
        </pc:sldMkLst>
        <pc:spChg chg="mod">
          <ac:chgData name="Carolyn Klaver" userId="bd9f592018626302" providerId="LiveId" clId="{96F89618-5F49-4211-BABD-4D03BFE75B9A}" dt="2026-03-03T18:37:20.082" v="13"/>
          <ac:spMkLst>
            <pc:docMk/>
            <pc:sldMk cId="2795592943" sldId="556"/>
            <ac:spMk id="2" creationId="{77FB2E20-5878-545B-8E4B-CAA2B8936856}"/>
          </ac:spMkLst>
        </pc:spChg>
        <pc:spChg chg="mod">
          <ac:chgData name="Carolyn Klaver" userId="bd9f592018626302" providerId="LiveId" clId="{96F89618-5F49-4211-BABD-4D03BFE75B9A}" dt="2026-03-03T18:37:20.082" v="13"/>
          <ac:spMkLst>
            <pc:docMk/>
            <pc:sldMk cId="2795592943" sldId="556"/>
            <ac:spMk id="3" creationId="{6D3B7ABC-2B64-AAC7-E2C2-9CDE1CC697BC}"/>
          </ac:spMkLst>
        </pc:spChg>
        <pc:spChg chg="mod">
          <ac:chgData name="Carolyn Klaver" userId="bd9f592018626302" providerId="LiveId" clId="{96F89618-5F49-4211-BABD-4D03BFE75B9A}" dt="2026-03-03T18:37:20.082" v="13"/>
          <ac:spMkLst>
            <pc:docMk/>
            <pc:sldMk cId="2795592943" sldId="556"/>
            <ac:spMk id="4" creationId="{109C24CE-3852-E9D8-E97D-3D5507A9ED6E}"/>
          </ac:spMkLst>
        </pc:spChg>
        <pc:picChg chg="mod">
          <ac:chgData name="Carolyn Klaver" userId="bd9f592018626302" providerId="LiveId" clId="{96F89618-5F49-4211-BABD-4D03BFE75B9A}" dt="2026-03-03T18:37:20.082" v="13"/>
          <ac:picMkLst>
            <pc:docMk/>
            <pc:sldMk cId="2795592943" sldId="556"/>
            <ac:picMk id="6" creationId="{8010E4D9-6D25-747E-2AEC-CD3BD41BFC10}"/>
          </ac:picMkLst>
        </pc:picChg>
      </pc:sldChg>
      <pc:sldChg chg="modSp modNotes">
        <pc:chgData name="Carolyn Klaver" userId="bd9f592018626302" providerId="LiveId" clId="{96F89618-5F49-4211-BABD-4D03BFE75B9A}" dt="2026-03-03T18:37:20.082" v="13"/>
        <pc:sldMkLst>
          <pc:docMk/>
          <pc:sldMk cId="80550241" sldId="557"/>
        </pc:sldMkLst>
        <pc:spChg chg="mod">
          <ac:chgData name="Carolyn Klaver" userId="bd9f592018626302" providerId="LiveId" clId="{96F89618-5F49-4211-BABD-4D03BFE75B9A}" dt="2026-03-03T18:37:20.082" v="13"/>
          <ac:spMkLst>
            <pc:docMk/>
            <pc:sldMk cId="80550241" sldId="557"/>
            <ac:spMk id="2" creationId="{6DAFD570-154A-C3AD-82BF-D8D10006497A}"/>
          </ac:spMkLst>
        </pc:spChg>
        <pc:spChg chg="mod">
          <ac:chgData name="Carolyn Klaver" userId="bd9f592018626302" providerId="LiveId" clId="{96F89618-5F49-4211-BABD-4D03BFE75B9A}" dt="2026-03-03T18:37:20.082" v="13"/>
          <ac:spMkLst>
            <pc:docMk/>
            <pc:sldMk cId="80550241" sldId="557"/>
            <ac:spMk id="3" creationId="{4F287601-7532-DD35-70AC-84F44B2DB7E1}"/>
          </ac:spMkLst>
        </pc:spChg>
        <pc:picChg chg="mod">
          <ac:chgData name="Carolyn Klaver" userId="bd9f592018626302" providerId="LiveId" clId="{96F89618-5F49-4211-BABD-4D03BFE75B9A}" dt="2026-03-03T18:37:20.082" v="13"/>
          <ac:picMkLst>
            <pc:docMk/>
            <pc:sldMk cId="80550241" sldId="557"/>
            <ac:picMk id="5" creationId="{D23B1B84-85E0-BFAB-7176-49B1DD6530FB}"/>
          </ac:picMkLst>
        </pc:picChg>
      </pc:sldChg>
      <pc:sldChg chg="modSp modNotes">
        <pc:chgData name="Carolyn Klaver" userId="bd9f592018626302" providerId="LiveId" clId="{96F89618-5F49-4211-BABD-4D03BFE75B9A}" dt="2026-03-03T18:37:20.082" v="13"/>
        <pc:sldMkLst>
          <pc:docMk/>
          <pc:sldMk cId="1103460461" sldId="558"/>
        </pc:sldMkLst>
        <pc:spChg chg="mod">
          <ac:chgData name="Carolyn Klaver" userId="bd9f592018626302" providerId="LiveId" clId="{96F89618-5F49-4211-BABD-4D03BFE75B9A}" dt="2026-03-03T18:37:20.082" v="13"/>
          <ac:spMkLst>
            <pc:docMk/>
            <pc:sldMk cId="1103460461" sldId="558"/>
            <ac:spMk id="2" creationId="{CFB53972-15EB-E397-0BD9-E703A928F400}"/>
          </ac:spMkLst>
        </pc:spChg>
        <pc:spChg chg="mod">
          <ac:chgData name="Carolyn Klaver" userId="bd9f592018626302" providerId="LiveId" clId="{96F89618-5F49-4211-BABD-4D03BFE75B9A}" dt="2026-03-03T18:37:20.082" v="13"/>
          <ac:spMkLst>
            <pc:docMk/>
            <pc:sldMk cId="1103460461" sldId="558"/>
            <ac:spMk id="3" creationId="{5713C028-EBF8-7203-8077-B508CD4A8204}"/>
          </ac:spMkLst>
        </pc:spChg>
        <pc:picChg chg="mod">
          <ac:chgData name="Carolyn Klaver" userId="bd9f592018626302" providerId="LiveId" clId="{96F89618-5F49-4211-BABD-4D03BFE75B9A}" dt="2026-03-03T18:37:20.082" v="13"/>
          <ac:picMkLst>
            <pc:docMk/>
            <pc:sldMk cId="1103460461" sldId="558"/>
            <ac:picMk id="5" creationId="{802AED53-1BF9-A7F1-864A-88EDB4889B02}"/>
          </ac:picMkLst>
        </pc:picChg>
        <pc:picChg chg="mod">
          <ac:chgData name="Carolyn Klaver" userId="bd9f592018626302" providerId="LiveId" clId="{96F89618-5F49-4211-BABD-4D03BFE75B9A}" dt="2026-03-03T18:37:20.082" v="13"/>
          <ac:picMkLst>
            <pc:docMk/>
            <pc:sldMk cId="1103460461" sldId="558"/>
            <ac:picMk id="7" creationId="{4D74C0EE-8E7A-F0CA-35A9-4418E2B36142}"/>
          </ac:picMkLst>
        </pc:picChg>
      </pc:sldChg>
      <pc:sldChg chg="addSp delSp modSp mod modNotes">
        <pc:chgData name="Carolyn Klaver" userId="bd9f592018626302" providerId="LiveId" clId="{96F89618-5F49-4211-BABD-4D03BFE75B9A}" dt="2026-03-05T15:33:03.464" v="49" actId="478"/>
        <pc:sldMkLst>
          <pc:docMk/>
          <pc:sldMk cId="1738531071" sldId="559"/>
        </pc:sldMkLst>
        <pc:spChg chg="mod">
          <ac:chgData name="Carolyn Klaver" userId="bd9f592018626302" providerId="LiveId" clId="{96F89618-5F49-4211-BABD-4D03BFE75B9A}" dt="2026-03-03T18:37:20.082" v="13"/>
          <ac:spMkLst>
            <pc:docMk/>
            <pc:sldMk cId="1738531071" sldId="559"/>
            <ac:spMk id="2" creationId="{4FD8D5F3-C305-14C6-4CDD-DDA132555ABC}"/>
          </ac:spMkLst>
        </pc:spChg>
        <pc:spChg chg="mod">
          <ac:chgData name="Carolyn Klaver" userId="bd9f592018626302" providerId="LiveId" clId="{96F89618-5F49-4211-BABD-4D03BFE75B9A}" dt="2026-03-03T18:37:20.082" v="13"/>
          <ac:spMkLst>
            <pc:docMk/>
            <pc:sldMk cId="1738531071" sldId="559"/>
            <ac:spMk id="3" creationId="{17D7F31F-E6DD-9968-BEE8-DD780D5C7302}"/>
          </ac:spMkLst>
        </pc:spChg>
        <pc:spChg chg="mod">
          <ac:chgData name="Carolyn Klaver" userId="bd9f592018626302" providerId="LiveId" clId="{96F89618-5F49-4211-BABD-4D03BFE75B9A}" dt="2026-03-03T18:37:20.082" v="13"/>
          <ac:spMkLst>
            <pc:docMk/>
            <pc:sldMk cId="1738531071" sldId="559"/>
            <ac:spMk id="4" creationId="{4ABD785D-3696-5C10-6287-E307751129DD}"/>
          </ac:spMkLst>
        </pc:spChg>
        <pc:picChg chg="mod">
          <ac:chgData name="Carolyn Klaver" userId="bd9f592018626302" providerId="LiveId" clId="{96F89618-5F49-4211-BABD-4D03BFE75B9A}" dt="2026-03-03T18:37:20.082" v="13"/>
          <ac:picMkLst>
            <pc:docMk/>
            <pc:sldMk cId="1738531071" sldId="559"/>
            <ac:picMk id="5" creationId="{1605A184-FC64-3E35-024C-C52AF061384F}"/>
          </ac:picMkLst>
        </pc:picChg>
        <pc:picChg chg="add del">
          <ac:chgData name="Carolyn Klaver" userId="bd9f592018626302" providerId="LiveId" clId="{96F89618-5F49-4211-BABD-4D03BFE75B9A}" dt="2026-03-05T15:33:03.464" v="49" actId="478"/>
          <ac:picMkLst>
            <pc:docMk/>
            <pc:sldMk cId="1738531071" sldId="559"/>
            <ac:picMk id="6" creationId="{653A9E79-A6E9-57FD-4050-157F0265FD33}"/>
          </ac:picMkLst>
        </pc:picChg>
      </pc:sldChg>
      <pc:sldChg chg="modSp modNotes">
        <pc:chgData name="Carolyn Klaver" userId="bd9f592018626302" providerId="LiveId" clId="{96F89618-5F49-4211-BABD-4D03BFE75B9A}" dt="2026-03-03T18:37:20.082" v="13"/>
        <pc:sldMkLst>
          <pc:docMk/>
          <pc:sldMk cId="840038272" sldId="560"/>
        </pc:sldMkLst>
        <pc:spChg chg="mod">
          <ac:chgData name="Carolyn Klaver" userId="bd9f592018626302" providerId="LiveId" clId="{96F89618-5F49-4211-BABD-4D03BFE75B9A}" dt="2026-03-03T18:37:20.082" v="13"/>
          <ac:spMkLst>
            <pc:docMk/>
            <pc:sldMk cId="840038272" sldId="560"/>
            <ac:spMk id="2" creationId="{CBE33ACC-D7BF-27E5-A378-0426664833B5}"/>
          </ac:spMkLst>
        </pc:spChg>
        <pc:spChg chg="mod">
          <ac:chgData name="Carolyn Klaver" userId="bd9f592018626302" providerId="LiveId" clId="{96F89618-5F49-4211-BABD-4D03BFE75B9A}" dt="2026-03-03T18:37:20.082" v="13"/>
          <ac:spMkLst>
            <pc:docMk/>
            <pc:sldMk cId="840038272" sldId="560"/>
            <ac:spMk id="3" creationId="{9358A736-2F28-E5F2-83F8-5FEA50F3542E}"/>
          </ac:spMkLst>
        </pc:spChg>
        <pc:picChg chg="mod">
          <ac:chgData name="Carolyn Klaver" userId="bd9f592018626302" providerId="LiveId" clId="{96F89618-5F49-4211-BABD-4D03BFE75B9A}" dt="2026-03-03T18:37:20.082" v="13"/>
          <ac:picMkLst>
            <pc:docMk/>
            <pc:sldMk cId="840038272" sldId="560"/>
            <ac:picMk id="5" creationId="{BA9E93BF-6142-166E-A8A8-63962C22D77B}"/>
          </ac:picMkLst>
        </pc:picChg>
      </pc:sldChg>
      <pc:sldChg chg="modSp modNotes">
        <pc:chgData name="Carolyn Klaver" userId="bd9f592018626302" providerId="LiveId" clId="{96F89618-5F49-4211-BABD-4D03BFE75B9A}" dt="2026-03-03T18:37:20.082" v="13"/>
        <pc:sldMkLst>
          <pc:docMk/>
          <pc:sldMk cId="1281292672" sldId="561"/>
        </pc:sldMkLst>
        <pc:spChg chg="mod">
          <ac:chgData name="Carolyn Klaver" userId="bd9f592018626302" providerId="LiveId" clId="{96F89618-5F49-4211-BABD-4D03BFE75B9A}" dt="2026-03-03T18:37:20.082" v="13"/>
          <ac:spMkLst>
            <pc:docMk/>
            <pc:sldMk cId="1281292672" sldId="561"/>
            <ac:spMk id="2" creationId="{C4A20FBC-E63A-C92A-CEDC-D125518DD4F7}"/>
          </ac:spMkLst>
        </pc:spChg>
        <pc:spChg chg="mod">
          <ac:chgData name="Carolyn Klaver" userId="bd9f592018626302" providerId="LiveId" clId="{96F89618-5F49-4211-BABD-4D03BFE75B9A}" dt="2026-03-03T18:37:20.082" v="13"/>
          <ac:spMkLst>
            <pc:docMk/>
            <pc:sldMk cId="1281292672" sldId="561"/>
            <ac:spMk id="3" creationId="{E4F9BB97-6ECE-F0BE-95CE-B7731F89A439}"/>
          </ac:spMkLst>
        </pc:spChg>
        <pc:spChg chg="mod">
          <ac:chgData name="Carolyn Klaver" userId="bd9f592018626302" providerId="LiveId" clId="{96F89618-5F49-4211-BABD-4D03BFE75B9A}" dt="2026-03-03T18:37:20.082" v="13"/>
          <ac:spMkLst>
            <pc:docMk/>
            <pc:sldMk cId="1281292672" sldId="561"/>
            <ac:spMk id="9" creationId="{8F3B3F97-A0D7-FF4B-92A6-4492FB6ADC34}"/>
          </ac:spMkLst>
        </pc:spChg>
        <pc:picChg chg="mod">
          <ac:chgData name="Carolyn Klaver" userId="bd9f592018626302" providerId="LiveId" clId="{96F89618-5F49-4211-BABD-4D03BFE75B9A}" dt="2026-03-03T18:37:20.082" v="13"/>
          <ac:picMkLst>
            <pc:docMk/>
            <pc:sldMk cId="1281292672" sldId="561"/>
            <ac:picMk id="5" creationId="{7568EE75-8764-4D88-C8D3-28C7A424B733}"/>
          </ac:picMkLst>
        </pc:picChg>
        <pc:picChg chg="mod">
          <ac:chgData name="Carolyn Klaver" userId="bd9f592018626302" providerId="LiveId" clId="{96F89618-5F49-4211-BABD-4D03BFE75B9A}" dt="2026-03-03T18:37:20.082" v="13"/>
          <ac:picMkLst>
            <pc:docMk/>
            <pc:sldMk cId="1281292672" sldId="561"/>
            <ac:picMk id="7" creationId="{E1626BDA-2B01-AA21-540A-56E7842184E6}"/>
          </ac:picMkLst>
        </pc:picChg>
      </pc:sldChg>
      <pc:sldChg chg="modSp modNotes">
        <pc:chgData name="Carolyn Klaver" userId="bd9f592018626302" providerId="LiveId" clId="{96F89618-5F49-4211-BABD-4D03BFE75B9A}" dt="2026-03-03T18:37:20.082" v="13"/>
        <pc:sldMkLst>
          <pc:docMk/>
          <pc:sldMk cId="4063173285" sldId="562"/>
        </pc:sldMkLst>
        <pc:spChg chg="mod">
          <ac:chgData name="Carolyn Klaver" userId="bd9f592018626302" providerId="LiveId" clId="{96F89618-5F49-4211-BABD-4D03BFE75B9A}" dt="2026-03-03T18:37:20.082" v="13"/>
          <ac:spMkLst>
            <pc:docMk/>
            <pc:sldMk cId="4063173285" sldId="562"/>
            <ac:spMk id="2" creationId="{76828588-1261-7441-06C6-5D76E4B9D723}"/>
          </ac:spMkLst>
        </pc:spChg>
        <pc:spChg chg="mod">
          <ac:chgData name="Carolyn Klaver" userId="bd9f592018626302" providerId="LiveId" clId="{96F89618-5F49-4211-BABD-4D03BFE75B9A}" dt="2026-03-03T18:37:20.082" v="13"/>
          <ac:spMkLst>
            <pc:docMk/>
            <pc:sldMk cId="4063173285" sldId="562"/>
            <ac:spMk id="7" creationId="{A4574F4F-92A4-12B7-F305-3B5D4249BE5A}"/>
          </ac:spMkLst>
        </pc:spChg>
        <pc:picChg chg="mod">
          <ac:chgData name="Carolyn Klaver" userId="bd9f592018626302" providerId="LiveId" clId="{96F89618-5F49-4211-BABD-4D03BFE75B9A}" dt="2026-03-03T18:37:20.082" v="13"/>
          <ac:picMkLst>
            <pc:docMk/>
            <pc:sldMk cId="4063173285" sldId="562"/>
            <ac:picMk id="5" creationId="{C8AF112D-AC5D-FDD7-8A99-F0B6247A7E17}"/>
          </ac:picMkLst>
        </pc:picChg>
        <pc:picChg chg="mod">
          <ac:chgData name="Carolyn Klaver" userId="bd9f592018626302" providerId="LiveId" clId="{96F89618-5F49-4211-BABD-4D03BFE75B9A}" dt="2026-03-03T18:37:20.082" v="13"/>
          <ac:picMkLst>
            <pc:docMk/>
            <pc:sldMk cId="4063173285" sldId="562"/>
            <ac:picMk id="9" creationId="{780756F7-39DE-EC44-2C17-13CC8604CFBB}"/>
          </ac:picMkLst>
        </pc:picChg>
      </pc:sldChg>
      <pc:sldChg chg="modSp mod modNotes">
        <pc:chgData name="Carolyn Klaver" userId="bd9f592018626302" providerId="LiveId" clId="{96F89618-5F49-4211-BABD-4D03BFE75B9A}" dt="2026-03-03T18:37:20.285" v="21" actId="27636"/>
        <pc:sldMkLst>
          <pc:docMk/>
          <pc:sldMk cId="1117475352" sldId="563"/>
        </pc:sldMkLst>
        <pc:spChg chg="mod">
          <ac:chgData name="Carolyn Klaver" userId="bd9f592018626302" providerId="LiveId" clId="{96F89618-5F49-4211-BABD-4D03BFE75B9A}" dt="2026-03-03T18:37:20.285" v="21" actId="27636"/>
          <ac:spMkLst>
            <pc:docMk/>
            <pc:sldMk cId="1117475352" sldId="563"/>
            <ac:spMk id="2" creationId="{A6538274-5218-3F3E-56B9-66602B530DF5}"/>
          </ac:spMkLst>
        </pc:spChg>
        <pc:spChg chg="mod">
          <ac:chgData name="Carolyn Klaver" userId="bd9f592018626302" providerId="LiveId" clId="{96F89618-5F49-4211-BABD-4D03BFE75B9A}" dt="2026-03-03T18:37:20.082" v="13"/>
          <ac:spMkLst>
            <pc:docMk/>
            <pc:sldMk cId="1117475352" sldId="563"/>
            <ac:spMk id="3" creationId="{638667A5-422D-A729-B350-C34158244C38}"/>
          </ac:spMkLst>
        </pc:spChg>
        <pc:picChg chg="mod">
          <ac:chgData name="Carolyn Klaver" userId="bd9f592018626302" providerId="LiveId" clId="{96F89618-5F49-4211-BABD-4D03BFE75B9A}" dt="2026-03-03T18:37:20.082" v="13"/>
          <ac:picMkLst>
            <pc:docMk/>
            <pc:sldMk cId="1117475352" sldId="563"/>
            <ac:picMk id="6" creationId="{F02CAEBC-F827-4758-FFD7-63EF5010324D}"/>
          </ac:picMkLst>
        </pc:picChg>
      </pc:sldChg>
      <pc:sldChg chg="modSp modNotes modNotesTx">
        <pc:chgData name="Carolyn Klaver" userId="bd9f592018626302" providerId="LiveId" clId="{96F89618-5F49-4211-BABD-4D03BFE75B9A}" dt="2026-03-03T18:37:20.082" v="13"/>
        <pc:sldMkLst>
          <pc:docMk/>
          <pc:sldMk cId="2031316930" sldId="564"/>
        </pc:sldMkLst>
        <pc:spChg chg="mod">
          <ac:chgData name="Carolyn Klaver" userId="bd9f592018626302" providerId="LiveId" clId="{96F89618-5F49-4211-BABD-4D03BFE75B9A}" dt="2026-03-03T18:37:20.082" v="13"/>
          <ac:spMkLst>
            <pc:docMk/>
            <pc:sldMk cId="2031316930" sldId="564"/>
            <ac:spMk id="2" creationId="{EE87CC25-E531-FB01-AF92-33B1A05D26AA}"/>
          </ac:spMkLst>
        </pc:spChg>
        <pc:spChg chg="mod">
          <ac:chgData name="Carolyn Klaver" userId="bd9f592018626302" providerId="LiveId" clId="{96F89618-5F49-4211-BABD-4D03BFE75B9A}" dt="2026-03-03T18:37:20.082" v="13"/>
          <ac:spMkLst>
            <pc:docMk/>
            <pc:sldMk cId="2031316930" sldId="564"/>
            <ac:spMk id="3" creationId="{2FD66B94-DD50-C322-3331-5611AA9FC47B}"/>
          </ac:spMkLst>
        </pc:spChg>
        <pc:picChg chg="mod">
          <ac:chgData name="Carolyn Klaver" userId="bd9f592018626302" providerId="LiveId" clId="{96F89618-5F49-4211-BABD-4D03BFE75B9A}" dt="2026-03-03T18:37:20.082" v="13"/>
          <ac:picMkLst>
            <pc:docMk/>
            <pc:sldMk cId="2031316930" sldId="564"/>
            <ac:picMk id="5" creationId="{9E23C4A3-C4A0-D2E3-46C2-5ED629BF1026}"/>
          </ac:picMkLst>
        </pc:picChg>
      </pc:sldChg>
      <pc:sldChg chg="modSp add mod">
        <pc:chgData name="Carolyn Klaver" userId="bd9f592018626302" providerId="LiveId" clId="{96F89618-5F49-4211-BABD-4D03BFE75B9A}" dt="2026-03-05T15:33:33.998" v="52" actId="1076"/>
        <pc:sldMkLst>
          <pc:docMk/>
          <pc:sldMk cId="3740977448" sldId="565"/>
        </pc:sldMkLst>
        <pc:spChg chg="mod">
          <ac:chgData name="Carolyn Klaver" userId="bd9f592018626302" providerId="LiveId" clId="{96F89618-5F49-4211-BABD-4D03BFE75B9A}" dt="2026-03-05T15:33:33.998" v="52" actId="1076"/>
          <ac:spMkLst>
            <pc:docMk/>
            <pc:sldMk cId="3740977448" sldId="565"/>
            <ac:spMk id="2" creationId="{5A6FEE6F-B3C5-EA5C-0503-E96A8DD48CB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160937" cy="366486"/>
          </a:xfrm>
          <a:prstGeom prst="rect">
            <a:avLst/>
          </a:prstGeom>
        </p:spPr>
        <p:txBody>
          <a:bodyPr vert="horz" lIns="91413" tIns="45708" rIns="91413" bIns="45708" rtlCol="0"/>
          <a:lstStyle>
            <a:lvl1pPr algn="l">
              <a:defRPr sz="1200"/>
            </a:lvl1pPr>
          </a:lstStyle>
          <a:p>
            <a:endParaRPr lang="en-US"/>
          </a:p>
        </p:txBody>
      </p:sp>
      <p:sp>
        <p:nvSpPr>
          <p:cNvPr id="3" name="Date Placeholder 2"/>
          <p:cNvSpPr>
            <a:spLocks noGrp="1"/>
          </p:cNvSpPr>
          <p:nvPr>
            <p:ph type="dt" sz="quarter" idx="1"/>
          </p:nvPr>
        </p:nvSpPr>
        <p:spPr>
          <a:xfrm>
            <a:off x="5438183" y="0"/>
            <a:ext cx="4160937" cy="366486"/>
          </a:xfrm>
          <a:prstGeom prst="rect">
            <a:avLst/>
          </a:prstGeom>
        </p:spPr>
        <p:txBody>
          <a:bodyPr vert="horz" lIns="91413" tIns="45708" rIns="91413" bIns="45708" rtlCol="0"/>
          <a:lstStyle>
            <a:lvl1pPr algn="r">
              <a:defRPr sz="1200"/>
            </a:lvl1pPr>
          </a:lstStyle>
          <a:p>
            <a:fld id="{74A59D73-813C-47B1-94DB-3C6762AB20BE}" type="datetimeFigureOut">
              <a:rPr lang="en-US" smtClean="0"/>
              <a:t>3/10/2026</a:t>
            </a:fld>
            <a:endParaRPr lang="en-US"/>
          </a:p>
        </p:txBody>
      </p:sp>
      <p:sp>
        <p:nvSpPr>
          <p:cNvPr id="4" name="Footer Placeholder 3"/>
          <p:cNvSpPr>
            <a:spLocks noGrp="1"/>
          </p:cNvSpPr>
          <p:nvPr>
            <p:ph type="ftr" sz="quarter" idx="2"/>
          </p:nvPr>
        </p:nvSpPr>
        <p:spPr>
          <a:xfrm>
            <a:off x="2" y="6948720"/>
            <a:ext cx="4160937" cy="366485"/>
          </a:xfrm>
          <a:prstGeom prst="rect">
            <a:avLst/>
          </a:prstGeom>
        </p:spPr>
        <p:txBody>
          <a:bodyPr vert="horz" lIns="91413" tIns="45708" rIns="91413" bIns="45708" rtlCol="0" anchor="b"/>
          <a:lstStyle>
            <a:lvl1pPr algn="l">
              <a:defRPr sz="1200"/>
            </a:lvl1pPr>
          </a:lstStyle>
          <a:p>
            <a:endParaRPr lang="en-US"/>
          </a:p>
        </p:txBody>
      </p:sp>
      <p:sp>
        <p:nvSpPr>
          <p:cNvPr id="5" name="Slide Number Placeholder 4"/>
          <p:cNvSpPr>
            <a:spLocks noGrp="1"/>
          </p:cNvSpPr>
          <p:nvPr>
            <p:ph type="sldNum" sz="quarter" idx="3"/>
          </p:nvPr>
        </p:nvSpPr>
        <p:spPr>
          <a:xfrm>
            <a:off x="5438183" y="6948720"/>
            <a:ext cx="4160937" cy="366485"/>
          </a:xfrm>
          <a:prstGeom prst="rect">
            <a:avLst/>
          </a:prstGeom>
        </p:spPr>
        <p:txBody>
          <a:bodyPr vert="horz" lIns="91413" tIns="45708" rIns="91413" bIns="45708" rtlCol="0" anchor="b"/>
          <a:lstStyle>
            <a:lvl1pPr algn="r">
              <a:defRPr sz="1200"/>
            </a:lvl1pPr>
          </a:lstStyle>
          <a:p>
            <a:fld id="{85EE2A86-0E48-480F-9F7F-640DEA74A894}" type="slidenum">
              <a:rPr lang="en-US" smtClean="0"/>
              <a:t>‹#›</a:t>
            </a:fld>
            <a:endParaRPr lang="en-US"/>
          </a:p>
        </p:txBody>
      </p:sp>
    </p:spTree>
    <p:extLst>
      <p:ext uri="{BB962C8B-B14F-4D97-AF65-F5344CB8AC3E}">
        <p14:creationId xmlns:p14="http://schemas.microsoft.com/office/powerpoint/2010/main" val="1181712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4160520" cy="367030"/>
          </a:xfrm>
          <a:prstGeom prst="rect">
            <a:avLst/>
          </a:prstGeom>
        </p:spPr>
        <p:txBody>
          <a:bodyPr vert="horz" lIns="96619" tIns="48310" rIns="96619" bIns="48310" rtlCol="0"/>
          <a:lstStyle>
            <a:lvl1pPr algn="l">
              <a:defRPr sz="1300"/>
            </a:lvl1pPr>
          </a:lstStyle>
          <a:p>
            <a:endParaRPr lang="en-US"/>
          </a:p>
        </p:txBody>
      </p:sp>
      <p:sp>
        <p:nvSpPr>
          <p:cNvPr id="3" name="Date Placeholder 2"/>
          <p:cNvSpPr>
            <a:spLocks noGrp="1"/>
          </p:cNvSpPr>
          <p:nvPr>
            <p:ph type="dt" idx="1"/>
          </p:nvPr>
        </p:nvSpPr>
        <p:spPr>
          <a:xfrm>
            <a:off x="5438458" y="6"/>
            <a:ext cx="4160520" cy="367030"/>
          </a:xfrm>
          <a:prstGeom prst="rect">
            <a:avLst/>
          </a:prstGeom>
        </p:spPr>
        <p:txBody>
          <a:bodyPr vert="horz" lIns="96619" tIns="48310" rIns="96619" bIns="48310" rtlCol="0"/>
          <a:lstStyle>
            <a:lvl1pPr algn="r">
              <a:defRPr sz="1300"/>
            </a:lvl1pPr>
          </a:lstStyle>
          <a:p>
            <a:fld id="{953F0278-99D6-434B-80CA-2E2C6F0C2810}" type="datetimeFigureOut">
              <a:rPr lang="en-US" smtClean="0"/>
              <a:t>3/10/2026</a:t>
            </a:fld>
            <a:endParaRPr lang="en-US"/>
          </a:p>
        </p:txBody>
      </p:sp>
      <p:sp>
        <p:nvSpPr>
          <p:cNvPr id="4" name="Slide Image Placeholder 3"/>
          <p:cNvSpPr>
            <a:spLocks noGrp="1" noRot="1" noChangeAspect="1"/>
          </p:cNvSpPr>
          <p:nvPr>
            <p:ph type="sldImg" idx="2"/>
          </p:nvPr>
        </p:nvSpPr>
        <p:spPr>
          <a:xfrm>
            <a:off x="3155950" y="914400"/>
            <a:ext cx="3289300" cy="2468563"/>
          </a:xfrm>
          <a:prstGeom prst="rect">
            <a:avLst/>
          </a:prstGeom>
          <a:noFill/>
          <a:ln w="12700">
            <a:solidFill>
              <a:prstClr val="black"/>
            </a:solidFill>
          </a:ln>
        </p:spPr>
        <p:txBody>
          <a:bodyPr vert="horz" lIns="96619" tIns="48310" rIns="96619" bIns="48310" rtlCol="0" anchor="ctr"/>
          <a:lstStyle/>
          <a:p>
            <a:endParaRPr lang="en-US"/>
          </a:p>
        </p:txBody>
      </p:sp>
      <p:sp>
        <p:nvSpPr>
          <p:cNvPr id="5" name="Notes Placeholder 4"/>
          <p:cNvSpPr>
            <a:spLocks noGrp="1"/>
          </p:cNvSpPr>
          <p:nvPr>
            <p:ph type="body" sz="quarter" idx="3"/>
          </p:nvPr>
        </p:nvSpPr>
        <p:spPr>
          <a:xfrm>
            <a:off x="960120" y="3520445"/>
            <a:ext cx="7680960" cy="2880360"/>
          </a:xfrm>
          <a:prstGeom prst="rect">
            <a:avLst/>
          </a:prstGeom>
        </p:spPr>
        <p:txBody>
          <a:bodyPr vert="horz" lIns="96619" tIns="48310" rIns="96619" bIns="4831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3"/>
            <a:ext cx="4160520" cy="367029"/>
          </a:xfrm>
          <a:prstGeom prst="rect">
            <a:avLst/>
          </a:prstGeom>
        </p:spPr>
        <p:txBody>
          <a:bodyPr vert="horz" lIns="96619" tIns="48310" rIns="96619" bIns="48310"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3"/>
            <a:ext cx="4160520" cy="367029"/>
          </a:xfrm>
          <a:prstGeom prst="rect">
            <a:avLst/>
          </a:prstGeom>
        </p:spPr>
        <p:txBody>
          <a:bodyPr vert="horz" lIns="96619" tIns="48310" rIns="96619" bIns="48310" rtlCol="0" anchor="b"/>
          <a:lstStyle>
            <a:lvl1pPr algn="r">
              <a:defRPr sz="1300"/>
            </a:lvl1pPr>
          </a:lstStyle>
          <a:p>
            <a:fld id="{790ECA25-6613-D748-A16F-A31A2759125A}" type="slidenum">
              <a:rPr lang="en-US" smtClean="0"/>
              <a:t>‹#›</a:t>
            </a:fld>
            <a:endParaRPr lang="en-US"/>
          </a:p>
        </p:txBody>
      </p:sp>
    </p:spTree>
    <p:extLst>
      <p:ext uri="{BB962C8B-B14F-4D97-AF65-F5344CB8AC3E}">
        <p14:creationId xmlns:p14="http://schemas.microsoft.com/office/powerpoint/2010/main" val="3185177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egalclarity.org/what-exactly-does-an-elder-law-attorney-do/"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99CAC-BA8D-F6F2-D51E-5B30FC275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3EEFA9-FC42-EAD6-1605-9799114BBD59}"/>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B7B371AD-C145-BCB0-8617-BB56776E2BC6}"/>
              </a:ext>
            </a:extLst>
          </p:cNvPr>
          <p:cNvSpPr>
            <a:spLocks noGrp="1"/>
          </p:cNvSpPr>
          <p:nvPr>
            <p:ph type="body" idx="1"/>
          </p:nvPr>
        </p:nvSpPr>
        <p:spPr/>
        <p:txBody>
          <a:bodyPr/>
          <a:lstStyle/>
          <a:p>
            <a:r>
              <a:rPr lang="en-US" sz="1300" dirty="0"/>
              <a:t>1-2:30 p</a:t>
            </a:r>
          </a:p>
          <a:p>
            <a:r>
              <a:rPr lang="en-US" sz="1300" dirty="0"/>
              <a:t>1 min 1-1:01</a:t>
            </a:r>
          </a:p>
          <a:p>
            <a:endParaRPr lang="en-US" sz="1300" dirty="0"/>
          </a:p>
          <a:p>
            <a:r>
              <a:rPr lang="en-US" sz="1300" dirty="0"/>
              <a:t> </a:t>
            </a:r>
            <a:endParaRPr lang="en-US" sz="1300" i="1" dirty="0"/>
          </a:p>
          <a:p>
            <a:endParaRPr lang="en-US" dirty="0"/>
          </a:p>
        </p:txBody>
      </p:sp>
      <p:sp>
        <p:nvSpPr>
          <p:cNvPr id="4" name="Slide Number Placeholder 3">
            <a:extLst>
              <a:ext uri="{FF2B5EF4-FFF2-40B4-BE49-F238E27FC236}">
                <a16:creationId xmlns:a16="http://schemas.microsoft.com/office/drawing/2014/main" id="{FAEBE2C2-4509-5EC6-161F-B9A5D990A7A9}"/>
              </a:ext>
            </a:extLst>
          </p:cNvPr>
          <p:cNvSpPr>
            <a:spLocks noGrp="1"/>
          </p:cNvSpPr>
          <p:nvPr>
            <p:ph type="sldNum" sz="quarter" idx="5"/>
          </p:nvPr>
        </p:nvSpPr>
        <p:spPr/>
        <p:txBody>
          <a:bodyPr/>
          <a:lstStyle/>
          <a:p>
            <a:fld id="{790ECA25-6613-D748-A16F-A31A2759125A}" type="slidenum">
              <a:rPr lang="en-US" smtClean="0"/>
              <a:t>1</a:t>
            </a:fld>
            <a:endParaRPr lang="en-US"/>
          </a:p>
        </p:txBody>
      </p:sp>
    </p:spTree>
    <p:extLst>
      <p:ext uri="{BB962C8B-B14F-4D97-AF65-F5344CB8AC3E}">
        <p14:creationId xmlns:p14="http://schemas.microsoft.com/office/powerpoint/2010/main" val="328940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5 min 1:24-1:29</a:t>
            </a:r>
          </a:p>
          <a:p>
            <a:endParaRPr lang="en-US" dirty="0"/>
          </a:p>
          <a:p>
            <a:pPr defTabSz="966187"/>
            <a:r>
              <a:rPr lang="en-US" dirty="0"/>
              <a:t> </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10</a:t>
            </a:fld>
            <a:endParaRPr lang="en-US"/>
          </a:p>
        </p:txBody>
      </p:sp>
    </p:spTree>
    <p:extLst>
      <p:ext uri="{BB962C8B-B14F-4D97-AF65-F5344CB8AC3E}">
        <p14:creationId xmlns:p14="http://schemas.microsoft.com/office/powerpoint/2010/main" val="575465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2 min 1:29-1:31</a:t>
            </a:r>
          </a:p>
          <a:p>
            <a:r>
              <a:rPr lang="en-US" dirty="0"/>
              <a:t> </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11</a:t>
            </a:fld>
            <a:endParaRPr lang="en-US"/>
          </a:p>
        </p:txBody>
      </p:sp>
    </p:spTree>
    <p:extLst>
      <p:ext uri="{BB962C8B-B14F-4D97-AF65-F5344CB8AC3E}">
        <p14:creationId xmlns:p14="http://schemas.microsoft.com/office/powerpoint/2010/main" val="343709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r>
              <a:rPr lang="en-US" dirty="0"/>
              <a:t>1 min 1:31-1:32</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12</a:t>
            </a:fld>
            <a:endParaRPr lang="en-US"/>
          </a:p>
        </p:txBody>
      </p:sp>
    </p:spTree>
    <p:extLst>
      <p:ext uri="{BB962C8B-B14F-4D97-AF65-F5344CB8AC3E}">
        <p14:creationId xmlns:p14="http://schemas.microsoft.com/office/powerpoint/2010/main" val="86910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r>
              <a:rPr lang="en-US" dirty="0"/>
              <a:t>1 min 1:32-1:33</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13</a:t>
            </a:fld>
            <a:endParaRPr lang="en-US"/>
          </a:p>
        </p:txBody>
      </p:sp>
    </p:spTree>
    <p:extLst>
      <p:ext uri="{BB962C8B-B14F-4D97-AF65-F5344CB8AC3E}">
        <p14:creationId xmlns:p14="http://schemas.microsoft.com/office/powerpoint/2010/main" val="4087013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r>
              <a:rPr lang="en-US" dirty="0"/>
              <a:t>1 min 1:33-1:34</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14</a:t>
            </a:fld>
            <a:endParaRPr lang="en-US"/>
          </a:p>
        </p:txBody>
      </p:sp>
    </p:spTree>
    <p:extLst>
      <p:ext uri="{BB962C8B-B14F-4D97-AF65-F5344CB8AC3E}">
        <p14:creationId xmlns:p14="http://schemas.microsoft.com/office/powerpoint/2010/main" val="3687550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1 min 1:34-1:35</a:t>
            </a:r>
          </a:p>
        </p:txBody>
      </p:sp>
      <p:sp>
        <p:nvSpPr>
          <p:cNvPr id="4" name="Slide Number Placeholder 3"/>
          <p:cNvSpPr>
            <a:spLocks noGrp="1"/>
          </p:cNvSpPr>
          <p:nvPr>
            <p:ph type="sldNum" sz="quarter" idx="5"/>
          </p:nvPr>
        </p:nvSpPr>
        <p:spPr/>
        <p:txBody>
          <a:bodyPr/>
          <a:lstStyle/>
          <a:p>
            <a:fld id="{790ECA25-6613-D748-A16F-A31A2759125A}" type="slidenum">
              <a:rPr lang="en-US" smtClean="0"/>
              <a:t>15</a:t>
            </a:fld>
            <a:endParaRPr lang="en-US"/>
          </a:p>
        </p:txBody>
      </p:sp>
    </p:spTree>
    <p:extLst>
      <p:ext uri="{BB962C8B-B14F-4D97-AF65-F5344CB8AC3E}">
        <p14:creationId xmlns:p14="http://schemas.microsoft.com/office/powerpoint/2010/main" val="2687684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hlinkClick r:id="rId3"/>
              </a:rPr>
              <a:t>3 min 1:35-1:38</a:t>
            </a:r>
          </a:p>
          <a:p>
            <a:r>
              <a:rPr lang="en-US" dirty="0"/>
              <a:t> </a:t>
            </a:r>
          </a:p>
        </p:txBody>
      </p:sp>
      <p:sp>
        <p:nvSpPr>
          <p:cNvPr id="4" name="Slide Number Placeholder 3"/>
          <p:cNvSpPr>
            <a:spLocks noGrp="1"/>
          </p:cNvSpPr>
          <p:nvPr>
            <p:ph type="sldNum" sz="quarter" idx="5"/>
          </p:nvPr>
        </p:nvSpPr>
        <p:spPr/>
        <p:txBody>
          <a:bodyPr/>
          <a:lstStyle/>
          <a:p>
            <a:fld id="{790ECA25-6613-D748-A16F-A31A2759125A}" type="slidenum">
              <a:rPr lang="en-US" smtClean="0"/>
              <a:t>16</a:t>
            </a:fld>
            <a:endParaRPr lang="en-US"/>
          </a:p>
        </p:txBody>
      </p:sp>
    </p:spTree>
    <p:extLst>
      <p:ext uri="{BB962C8B-B14F-4D97-AF65-F5344CB8AC3E}">
        <p14:creationId xmlns:p14="http://schemas.microsoft.com/office/powerpoint/2010/main" val="1333295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1 min 1:39-1:40</a:t>
            </a:r>
          </a:p>
        </p:txBody>
      </p:sp>
      <p:sp>
        <p:nvSpPr>
          <p:cNvPr id="4" name="Slide Number Placeholder 3"/>
          <p:cNvSpPr>
            <a:spLocks noGrp="1"/>
          </p:cNvSpPr>
          <p:nvPr>
            <p:ph type="sldNum" sz="quarter" idx="5"/>
          </p:nvPr>
        </p:nvSpPr>
        <p:spPr/>
        <p:txBody>
          <a:bodyPr/>
          <a:lstStyle/>
          <a:p>
            <a:fld id="{790ECA25-6613-D748-A16F-A31A2759125A}" type="slidenum">
              <a:rPr lang="en-US" smtClean="0"/>
              <a:t>17</a:t>
            </a:fld>
            <a:endParaRPr lang="en-US"/>
          </a:p>
        </p:txBody>
      </p:sp>
    </p:spTree>
    <p:extLst>
      <p:ext uri="{BB962C8B-B14F-4D97-AF65-F5344CB8AC3E}">
        <p14:creationId xmlns:p14="http://schemas.microsoft.com/office/powerpoint/2010/main" val="3397809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r>
              <a:rPr lang="en-US" dirty="0"/>
              <a:t>1 min 1:40-1:41</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18</a:t>
            </a:fld>
            <a:endParaRPr lang="en-US"/>
          </a:p>
        </p:txBody>
      </p:sp>
    </p:spTree>
    <p:extLst>
      <p:ext uri="{BB962C8B-B14F-4D97-AF65-F5344CB8AC3E}">
        <p14:creationId xmlns:p14="http://schemas.microsoft.com/office/powerpoint/2010/main" val="3045061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CC08A-2692-F58B-6400-9EEF4154C5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F73E4-B729-5333-24FD-678C7D549FC1}"/>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7ED2EDCD-FEB9-90EC-E27E-ADB12333A8A7}"/>
              </a:ext>
            </a:extLst>
          </p:cNvPr>
          <p:cNvSpPr>
            <a:spLocks noGrp="1"/>
          </p:cNvSpPr>
          <p:nvPr>
            <p:ph type="body" idx="1"/>
          </p:nvPr>
        </p:nvSpPr>
        <p:spPr/>
        <p:txBody>
          <a:bodyPr/>
          <a:lstStyle/>
          <a:p>
            <a:pPr defTabSz="966187"/>
            <a:r>
              <a:rPr lang="en-US" dirty="0"/>
              <a:t>1 min 1:41-1:42</a:t>
            </a:r>
          </a:p>
          <a:p>
            <a:endParaRPr lang="en-US" dirty="0"/>
          </a:p>
        </p:txBody>
      </p:sp>
      <p:sp>
        <p:nvSpPr>
          <p:cNvPr id="4" name="Slide Number Placeholder 3">
            <a:extLst>
              <a:ext uri="{FF2B5EF4-FFF2-40B4-BE49-F238E27FC236}">
                <a16:creationId xmlns:a16="http://schemas.microsoft.com/office/drawing/2014/main" id="{84AB0257-4D20-21F2-DE1A-781C6922133C}"/>
              </a:ext>
            </a:extLst>
          </p:cNvPr>
          <p:cNvSpPr>
            <a:spLocks noGrp="1"/>
          </p:cNvSpPr>
          <p:nvPr>
            <p:ph type="sldNum" sz="quarter" idx="5"/>
          </p:nvPr>
        </p:nvSpPr>
        <p:spPr/>
        <p:txBody>
          <a:bodyPr/>
          <a:lstStyle/>
          <a:p>
            <a:fld id="{790ECA25-6613-D748-A16F-A31A2759125A}" type="slidenum">
              <a:rPr lang="en-US" smtClean="0"/>
              <a:t>19</a:t>
            </a:fld>
            <a:endParaRPr lang="en-US"/>
          </a:p>
        </p:txBody>
      </p:sp>
    </p:spTree>
    <p:extLst>
      <p:ext uri="{BB962C8B-B14F-4D97-AF65-F5344CB8AC3E}">
        <p14:creationId xmlns:p14="http://schemas.microsoft.com/office/powerpoint/2010/main" val="2808041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1 min 1:01-1:02</a:t>
            </a:r>
          </a:p>
          <a:p>
            <a:r>
              <a:rPr lang="en-US" dirty="0"/>
              <a:t> </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2</a:t>
            </a:fld>
            <a:endParaRPr lang="en-US"/>
          </a:p>
        </p:txBody>
      </p:sp>
    </p:spTree>
    <p:extLst>
      <p:ext uri="{BB962C8B-B14F-4D97-AF65-F5344CB8AC3E}">
        <p14:creationId xmlns:p14="http://schemas.microsoft.com/office/powerpoint/2010/main" val="3475269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6899A-CAD7-7442-4CC3-FB995DFA3A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74C49E-0552-4814-2120-1265C41AB6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B69B8-7693-83FD-DAB4-976217F52D02}"/>
              </a:ext>
            </a:extLst>
          </p:cNvPr>
          <p:cNvSpPr>
            <a:spLocks noGrp="1"/>
          </p:cNvSpPr>
          <p:nvPr>
            <p:ph type="body" idx="1"/>
          </p:nvPr>
        </p:nvSpPr>
        <p:spPr/>
        <p:txBody>
          <a:bodyPr/>
          <a:lstStyle/>
          <a:p>
            <a:pPr defTabSz="914132">
              <a:defRPr/>
            </a:pPr>
            <a:r>
              <a:rPr lang="en-US" dirty="0"/>
              <a:t>1 min 1:41-1:42</a:t>
            </a:r>
          </a:p>
          <a:p>
            <a:endParaRPr lang="en-US" dirty="0"/>
          </a:p>
        </p:txBody>
      </p:sp>
      <p:sp>
        <p:nvSpPr>
          <p:cNvPr id="4" name="Slide Number Placeholder 3">
            <a:extLst>
              <a:ext uri="{FF2B5EF4-FFF2-40B4-BE49-F238E27FC236}">
                <a16:creationId xmlns:a16="http://schemas.microsoft.com/office/drawing/2014/main" id="{8459F351-696A-897C-B200-983586DA8BEC}"/>
              </a:ext>
            </a:extLst>
          </p:cNvPr>
          <p:cNvSpPr>
            <a:spLocks noGrp="1"/>
          </p:cNvSpPr>
          <p:nvPr>
            <p:ph type="sldNum" sz="quarter" idx="5"/>
          </p:nvPr>
        </p:nvSpPr>
        <p:spPr/>
        <p:txBody>
          <a:bodyPr/>
          <a:lstStyle/>
          <a:p>
            <a:fld id="{790ECA25-6613-D748-A16F-A31A2759125A}" type="slidenum">
              <a:rPr lang="en-US" smtClean="0"/>
              <a:t>20</a:t>
            </a:fld>
            <a:endParaRPr lang="en-US"/>
          </a:p>
        </p:txBody>
      </p:sp>
    </p:spTree>
    <p:extLst>
      <p:ext uri="{BB962C8B-B14F-4D97-AF65-F5344CB8AC3E}">
        <p14:creationId xmlns:p14="http://schemas.microsoft.com/office/powerpoint/2010/main" val="3655525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1 min 1:42-1:43</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21</a:t>
            </a:fld>
            <a:endParaRPr lang="en-US"/>
          </a:p>
        </p:txBody>
      </p:sp>
    </p:spTree>
    <p:extLst>
      <p:ext uri="{BB962C8B-B14F-4D97-AF65-F5344CB8AC3E}">
        <p14:creationId xmlns:p14="http://schemas.microsoft.com/office/powerpoint/2010/main" val="533186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1 min 1:42-1:43</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22</a:t>
            </a:fld>
            <a:endParaRPr lang="en-US"/>
          </a:p>
        </p:txBody>
      </p:sp>
    </p:spTree>
    <p:extLst>
      <p:ext uri="{BB962C8B-B14F-4D97-AF65-F5344CB8AC3E}">
        <p14:creationId xmlns:p14="http://schemas.microsoft.com/office/powerpoint/2010/main" val="466338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1 min 1:42-1:43</a:t>
            </a:r>
          </a:p>
        </p:txBody>
      </p:sp>
      <p:sp>
        <p:nvSpPr>
          <p:cNvPr id="4" name="Slide Number Placeholder 3"/>
          <p:cNvSpPr>
            <a:spLocks noGrp="1"/>
          </p:cNvSpPr>
          <p:nvPr>
            <p:ph type="sldNum" sz="quarter" idx="5"/>
          </p:nvPr>
        </p:nvSpPr>
        <p:spPr/>
        <p:txBody>
          <a:bodyPr/>
          <a:lstStyle/>
          <a:p>
            <a:fld id="{790ECA25-6613-D748-A16F-A31A2759125A}" type="slidenum">
              <a:rPr lang="en-US" smtClean="0"/>
              <a:t>23</a:t>
            </a:fld>
            <a:endParaRPr lang="en-US"/>
          </a:p>
        </p:txBody>
      </p:sp>
    </p:spTree>
    <p:extLst>
      <p:ext uri="{BB962C8B-B14F-4D97-AF65-F5344CB8AC3E}">
        <p14:creationId xmlns:p14="http://schemas.microsoft.com/office/powerpoint/2010/main" val="2944126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1 min 1:43-1:44</a:t>
            </a:r>
          </a:p>
          <a:p>
            <a:r>
              <a:rPr lang="en-US" dirty="0"/>
              <a:t> </a:t>
            </a:r>
          </a:p>
        </p:txBody>
      </p:sp>
      <p:sp>
        <p:nvSpPr>
          <p:cNvPr id="4" name="Slide Number Placeholder 3"/>
          <p:cNvSpPr>
            <a:spLocks noGrp="1"/>
          </p:cNvSpPr>
          <p:nvPr>
            <p:ph type="sldNum" sz="quarter" idx="5"/>
          </p:nvPr>
        </p:nvSpPr>
        <p:spPr/>
        <p:txBody>
          <a:bodyPr/>
          <a:lstStyle/>
          <a:p>
            <a:fld id="{790ECA25-6613-D748-A16F-A31A2759125A}" type="slidenum">
              <a:rPr lang="en-US" smtClean="0"/>
              <a:t>24</a:t>
            </a:fld>
            <a:endParaRPr lang="en-US"/>
          </a:p>
        </p:txBody>
      </p:sp>
    </p:spTree>
    <p:extLst>
      <p:ext uri="{BB962C8B-B14F-4D97-AF65-F5344CB8AC3E}">
        <p14:creationId xmlns:p14="http://schemas.microsoft.com/office/powerpoint/2010/main" val="1711315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6938C-8443-8E28-83B2-359DDD3B3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2069F-3D2B-0B6A-8349-A0A6990B4203}"/>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726DA14D-2303-B49F-AAAE-11D28239D5BB}"/>
              </a:ext>
            </a:extLst>
          </p:cNvPr>
          <p:cNvSpPr>
            <a:spLocks noGrp="1"/>
          </p:cNvSpPr>
          <p:nvPr>
            <p:ph type="body" idx="1"/>
          </p:nvPr>
        </p:nvSpPr>
        <p:spPr/>
        <p:txBody>
          <a:bodyPr/>
          <a:lstStyle/>
          <a:p>
            <a:pPr defTabSz="966187">
              <a:defRPr/>
            </a:pPr>
            <a:r>
              <a:rPr lang="en-US" dirty="0"/>
              <a:t>1 min 1:43-1:44</a:t>
            </a:r>
          </a:p>
          <a:p>
            <a:endParaRPr lang="en-US" dirty="0"/>
          </a:p>
        </p:txBody>
      </p:sp>
      <p:sp>
        <p:nvSpPr>
          <p:cNvPr id="4" name="Slide Number Placeholder 3">
            <a:extLst>
              <a:ext uri="{FF2B5EF4-FFF2-40B4-BE49-F238E27FC236}">
                <a16:creationId xmlns:a16="http://schemas.microsoft.com/office/drawing/2014/main" id="{2C75ACF6-1ECB-4AC8-C023-A0B0871C84D5}"/>
              </a:ext>
            </a:extLst>
          </p:cNvPr>
          <p:cNvSpPr>
            <a:spLocks noGrp="1"/>
          </p:cNvSpPr>
          <p:nvPr>
            <p:ph type="sldNum" sz="quarter" idx="5"/>
          </p:nvPr>
        </p:nvSpPr>
        <p:spPr/>
        <p:txBody>
          <a:bodyPr/>
          <a:lstStyle/>
          <a:p>
            <a:fld id="{790ECA25-6613-D748-A16F-A31A2759125A}" type="slidenum">
              <a:rPr lang="en-US" smtClean="0"/>
              <a:t>25</a:t>
            </a:fld>
            <a:endParaRPr lang="en-US"/>
          </a:p>
        </p:txBody>
      </p:sp>
    </p:spTree>
    <p:extLst>
      <p:ext uri="{BB962C8B-B14F-4D97-AF65-F5344CB8AC3E}">
        <p14:creationId xmlns:p14="http://schemas.microsoft.com/office/powerpoint/2010/main" val="149939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1:44-2</a:t>
            </a:r>
          </a:p>
        </p:txBody>
      </p:sp>
      <p:sp>
        <p:nvSpPr>
          <p:cNvPr id="4" name="Slide Number Placeholder 3"/>
          <p:cNvSpPr>
            <a:spLocks noGrp="1"/>
          </p:cNvSpPr>
          <p:nvPr>
            <p:ph type="sldNum" sz="quarter" idx="5"/>
          </p:nvPr>
        </p:nvSpPr>
        <p:spPr/>
        <p:txBody>
          <a:bodyPr/>
          <a:lstStyle/>
          <a:p>
            <a:fld id="{790ECA25-6613-D748-A16F-A31A2759125A}" type="slidenum">
              <a:rPr lang="en-US" smtClean="0"/>
              <a:t>26</a:t>
            </a:fld>
            <a:endParaRPr lang="en-US"/>
          </a:p>
        </p:txBody>
      </p:sp>
    </p:spTree>
    <p:extLst>
      <p:ext uri="{BB962C8B-B14F-4D97-AF65-F5344CB8AC3E}">
        <p14:creationId xmlns:p14="http://schemas.microsoft.com/office/powerpoint/2010/main" val="3785238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2 min 1:44-1:46</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27</a:t>
            </a:fld>
            <a:endParaRPr lang="en-US"/>
          </a:p>
        </p:txBody>
      </p:sp>
    </p:spTree>
    <p:extLst>
      <p:ext uri="{BB962C8B-B14F-4D97-AF65-F5344CB8AC3E}">
        <p14:creationId xmlns:p14="http://schemas.microsoft.com/office/powerpoint/2010/main" val="1790535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1 min 1:46-1:47</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28</a:t>
            </a:fld>
            <a:endParaRPr lang="en-US"/>
          </a:p>
        </p:txBody>
      </p:sp>
    </p:spTree>
    <p:extLst>
      <p:ext uri="{BB962C8B-B14F-4D97-AF65-F5344CB8AC3E}">
        <p14:creationId xmlns:p14="http://schemas.microsoft.com/office/powerpoint/2010/main" val="1914187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2 min 1:47-1:49</a:t>
            </a:r>
          </a:p>
        </p:txBody>
      </p:sp>
      <p:sp>
        <p:nvSpPr>
          <p:cNvPr id="4" name="Slide Number Placeholder 3"/>
          <p:cNvSpPr>
            <a:spLocks noGrp="1"/>
          </p:cNvSpPr>
          <p:nvPr>
            <p:ph type="sldNum" sz="quarter" idx="5"/>
          </p:nvPr>
        </p:nvSpPr>
        <p:spPr/>
        <p:txBody>
          <a:bodyPr/>
          <a:lstStyle/>
          <a:p>
            <a:fld id="{790ECA25-6613-D748-A16F-A31A2759125A}" type="slidenum">
              <a:rPr lang="en-US" smtClean="0"/>
              <a:t>29</a:t>
            </a:fld>
            <a:endParaRPr lang="en-US"/>
          </a:p>
        </p:txBody>
      </p:sp>
    </p:spTree>
    <p:extLst>
      <p:ext uri="{BB962C8B-B14F-4D97-AF65-F5344CB8AC3E}">
        <p14:creationId xmlns:p14="http://schemas.microsoft.com/office/powerpoint/2010/main" val="120537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r>
              <a:rPr lang="en-US" dirty="0"/>
              <a:t>1 min 1:01-1:02</a:t>
            </a:r>
          </a:p>
          <a:p>
            <a:pPr defTabSz="966187"/>
            <a:r>
              <a:rPr lang="en-US" dirty="0"/>
              <a:t> </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3</a:t>
            </a:fld>
            <a:endParaRPr lang="en-US"/>
          </a:p>
        </p:txBody>
      </p:sp>
    </p:spTree>
    <p:extLst>
      <p:ext uri="{BB962C8B-B14F-4D97-AF65-F5344CB8AC3E}">
        <p14:creationId xmlns:p14="http://schemas.microsoft.com/office/powerpoint/2010/main" val="3209724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1 min 1:49-1:50</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30</a:t>
            </a:fld>
            <a:endParaRPr lang="en-US"/>
          </a:p>
        </p:txBody>
      </p:sp>
    </p:spTree>
    <p:extLst>
      <p:ext uri="{BB962C8B-B14F-4D97-AF65-F5344CB8AC3E}">
        <p14:creationId xmlns:p14="http://schemas.microsoft.com/office/powerpoint/2010/main" val="3759915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2 min 1:50-1:52 </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31</a:t>
            </a:fld>
            <a:endParaRPr lang="en-US"/>
          </a:p>
        </p:txBody>
      </p:sp>
    </p:spTree>
    <p:extLst>
      <p:ext uri="{BB962C8B-B14F-4D97-AF65-F5344CB8AC3E}">
        <p14:creationId xmlns:p14="http://schemas.microsoft.com/office/powerpoint/2010/main" val="3991223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1 min 1:52-1:53</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32</a:t>
            </a:fld>
            <a:endParaRPr lang="en-US"/>
          </a:p>
        </p:txBody>
      </p:sp>
    </p:spTree>
    <p:extLst>
      <p:ext uri="{BB962C8B-B14F-4D97-AF65-F5344CB8AC3E}">
        <p14:creationId xmlns:p14="http://schemas.microsoft.com/office/powerpoint/2010/main" val="407759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2 min 1:53-1:55</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33</a:t>
            </a:fld>
            <a:endParaRPr lang="en-US"/>
          </a:p>
        </p:txBody>
      </p:sp>
    </p:spTree>
    <p:extLst>
      <p:ext uri="{BB962C8B-B14F-4D97-AF65-F5344CB8AC3E}">
        <p14:creationId xmlns:p14="http://schemas.microsoft.com/office/powerpoint/2010/main" val="3114187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1 min 1:55-1:56</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34</a:t>
            </a:fld>
            <a:endParaRPr lang="en-US"/>
          </a:p>
        </p:txBody>
      </p:sp>
    </p:spTree>
    <p:extLst>
      <p:ext uri="{BB962C8B-B14F-4D97-AF65-F5344CB8AC3E}">
        <p14:creationId xmlns:p14="http://schemas.microsoft.com/office/powerpoint/2010/main" val="3859295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2 min 1:56-1:58</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35</a:t>
            </a:fld>
            <a:endParaRPr lang="en-US"/>
          </a:p>
        </p:txBody>
      </p:sp>
    </p:spTree>
    <p:extLst>
      <p:ext uri="{BB962C8B-B14F-4D97-AF65-F5344CB8AC3E}">
        <p14:creationId xmlns:p14="http://schemas.microsoft.com/office/powerpoint/2010/main" val="13167304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1 min 1:58-1:59  </a:t>
            </a:r>
          </a:p>
        </p:txBody>
      </p:sp>
      <p:sp>
        <p:nvSpPr>
          <p:cNvPr id="4" name="Slide Number Placeholder 3"/>
          <p:cNvSpPr>
            <a:spLocks noGrp="1"/>
          </p:cNvSpPr>
          <p:nvPr>
            <p:ph type="sldNum" sz="quarter" idx="5"/>
          </p:nvPr>
        </p:nvSpPr>
        <p:spPr/>
        <p:txBody>
          <a:bodyPr/>
          <a:lstStyle/>
          <a:p>
            <a:fld id="{790ECA25-6613-D748-A16F-A31A2759125A}" type="slidenum">
              <a:rPr lang="en-US" smtClean="0"/>
              <a:t>36</a:t>
            </a:fld>
            <a:endParaRPr lang="en-US"/>
          </a:p>
        </p:txBody>
      </p:sp>
    </p:spTree>
    <p:extLst>
      <p:ext uri="{BB962C8B-B14F-4D97-AF65-F5344CB8AC3E}">
        <p14:creationId xmlns:p14="http://schemas.microsoft.com/office/powerpoint/2010/main" val="1589700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0ECA25-6613-D748-A16F-A31A2759125A}" type="slidenum">
              <a:rPr lang="en-US" smtClean="0"/>
              <a:t>37</a:t>
            </a:fld>
            <a:endParaRPr lang="en-US"/>
          </a:p>
        </p:txBody>
      </p:sp>
    </p:spTree>
    <p:extLst>
      <p:ext uri="{BB962C8B-B14F-4D97-AF65-F5344CB8AC3E}">
        <p14:creationId xmlns:p14="http://schemas.microsoft.com/office/powerpoint/2010/main" val="1140343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3 min  1:59-2:02</a:t>
            </a:r>
          </a:p>
        </p:txBody>
      </p:sp>
      <p:sp>
        <p:nvSpPr>
          <p:cNvPr id="4" name="Slide Number Placeholder 3"/>
          <p:cNvSpPr>
            <a:spLocks noGrp="1"/>
          </p:cNvSpPr>
          <p:nvPr>
            <p:ph type="sldNum" sz="quarter" idx="5"/>
          </p:nvPr>
        </p:nvSpPr>
        <p:spPr/>
        <p:txBody>
          <a:bodyPr/>
          <a:lstStyle/>
          <a:p>
            <a:fld id="{790ECA25-6613-D748-A16F-A31A2759125A}" type="slidenum">
              <a:rPr lang="en-US" smtClean="0"/>
              <a:t>38</a:t>
            </a:fld>
            <a:endParaRPr lang="en-US"/>
          </a:p>
        </p:txBody>
      </p:sp>
    </p:spTree>
    <p:extLst>
      <p:ext uri="{BB962C8B-B14F-4D97-AF65-F5344CB8AC3E}">
        <p14:creationId xmlns:p14="http://schemas.microsoft.com/office/powerpoint/2010/main" val="3688657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D3B6D-BF4B-6857-76C3-7CBB06641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47227-48B1-0E8C-EB94-435F40CC04B8}"/>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82EACBB4-762F-C6CD-3188-B5D2670D9A68}"/>
              </a:ext>
            </a:extLst>
          </p:cNvPr>
          <p:cNvSpPr>
            <a:spLocks noGrp="1"/>
          </p:cNvSpPr>
          <p:nvPr>
            <p:ph type="body" idx="1"/>
          </p:nvPr>
        </p:nvSpPr>
        <p:spPr/>
        <p:txBody>
          <a:bodyPr/>
          <a:lstStyle/>
          <a:p>
            <a:r>
              <a:rPr lang="en-US" dirty="0"/>
              <a:t>1 min  2:02-2:03</a:t>
            </a:r>
          </a:p>
        </p:txBody>
      </p:sp>
      <p:sp>
        <p:nvSpPr>
          <p:cNvPr id="4" name="Slide Number Placeholder 3">
            <a:extLst>
              <a:ext uri="{FF2B5EF4-FFF2-40B4-BE49-F238E27FC236}">
                <a16:creationId xmlns:a16="http://schemas.microsoft.com/office/drawing/2014/main" id="{2FA7DC84-A685-CAF6-24D0-C1B240F8B250}"/>
              </a:ext>
            </a:extLst>
          </p:cNvPr>
          <p:cNvSpPr>
            <a:spLocks noGrp="1"/>
          </p:cNvSpPr>
          <p:nvPr>
            <p:ph type="sldNum" sz="quarter" idx="5"/>
          </p:nvPr>
        </p:nvSpPr>
        <p:spPr/>
        <p:txBody>
          <a:bodyPr/>
          <a:lstStyle/>
          <a:p>
            <a:fld id="{790ECA25-6613-D748-A16F-A31A2759125A}" type="slidenum">
              <a:rPr lang="en-US" smtClean="0"/>
              <a:t>39</a:t>
            </a:fld>
            <a:endParaRPr lang="en-US"/>
          </a:p>
        </p:txBody>
      </p:sp>
    </p:spTree>
    <p:extLst>
      <p:ext uri="{BB962C8B-B14F-4D97-AF65-F5344CB8AC3E}">
        <p14:creationId xmlns:p14="http://schemas.microsoft.com/office/powerpoint/2010/main" val="1534727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D9A36-7AA5-6AD3-3BBB-680219B67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0176BF-3DAD-413E-7C94-3AA9B9432949}"/>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910BC9C2-3E9B-8BCE-3C4E-633B0D1663CE}"/>
              </a:ext>
            </a:extLst>
          </p:cNvPr>
          <p:cNvSpPr>
            <a:spLocks noGrp="1"/>
          </p:cNvSpPr>
          <p:nvPr>
            <p:ph type="body" idx="1"/>
          </p:nvPr>
        </p:nvSpPr>
        <p:spPr/>
        <p:txBody>
          <a:bodyPr/>
          <a:lstStyle/>
          <a:p>
            <a:r>
              <a:rPr lang="en-US" dirty="0"/>
              <a:t>5 min 1:08-1:13</a:t>
            </a:r>
          </a:p>
          <a:p>
            <a:endParaRPr lang="en-US" dirty="0"/>
          </a:p>
          <a:p>
            <a:r>
              <a:rPr lang="en-US" sz="1300" dirty="0"/>
              <a:t> </a:t>
            </a:r>
            <a:endParaRPr lang="en-US" dirty="0"/>
          </a:p>
        </p:txBody>
      </p:sp>
      <p:sp>
        <p:nvSpPr>
          <p:cNvPr id="4" name="Slide Number Placeholder 3">
            <a:extLst>
              <a:ext uri="{FF2B5EF4-FFF2-40B4-BE49-F238E27FC236}">
                <a16:creationId xmlns:a16="http://schemas.microsoft.com/office/drawing/2014/main" id="{4A76EB79-F6B0-DBC7-4A29-83E0219DFB69}"/>
              </a:ext>
            </a:extLst>
          </p:cNvPr>
          <p:cNvSpPr>
            <a:spLocks noGrp="1"/>
          </p:cNvSpPr>
          <p:nvPr>
            <p:ph type="sldNum" sz="quarter" idx="5"/>
          </p:nvPr>
        </p:nvSpPr>
        <p:spPr/>
        <p:txBody>
          <a:bodyPr/>
          <a:lstStyle/>
          <a:p>
            <a:fld id="{790ECA25-6613-D748-A16F-A31A2759125A}" type="slidenum">
              <a:rPr lang="en-US" smtClean="0"/>
              <a:t>4</a:t>
            </a:fld>
            <a:endParaRPr lang="en-US"/>
          </a:p>
        </p:txBody>
      </p:sp>
    </p:spTree>
    <p:extLst>
      <p:ext uri="{BB962C8B-B14F-4D97-AF65-F5344CB8AC3E}">
        <p14:creationId xmlns:p14="http://schemas.microsoft.com/office/powerpoint/2010/main" val="8662246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CCEF7-C21C-2FB4-CC6C-BB9F8C7D4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010A9-F956-8D92-1686-A9DEEA82327C}"/>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F1D0243A-760F-FB5C-7C31-1D005E0DDCFD}"/>
              </a:ext>
            </a:extLst>
          </p:cNvPr>
          <p:cNvSpPr>
            <a:spLocks noGrp="1"/>
          </p:cNvSpPr>
          <p:nvPr>
            <p:ph type="body" idx="1"/>
          </p:nvPr>
        </p:nvSpPr>
        <p:spPr/>
        <p:txBody>
          <a:bodyPr/>
          <a:lstStyle/>
          <a:p>
            <a:r>
              <a:rPr lang="en-US" dirty="0"/>
              <a:t>1 min  2:02-2:03</a:t>
            </a:r>
          </a:p>
        </p:txBody>
      </p:sp>
      <p:sp>
        <p:nvSpPr>
          <p:cNvPr id="4" name="Slide Number Placeholder 3">
            <a:extLst>
              <a:ext uri="{FF2B5EF4-FFF2-40B4-BE49-F238E27FC236}">
                <a16:creationId xmlns:a16="http://schemas.microsoft.com/office/drawing/2014/main" id="{A7198E3E-9DE0-828F-E11B-FB4A1CF49AF2}"/>
              </a:ext>
            </a:extLst>
          </p:cNvPr>
          <p:cNvSpPr>
            <a:spLocks noGrp="1"/>
          </p:cNvSpPr>
          <p:nvPr>
            <p:ph type="sldNum" sz="quarter" idx="5"/>
          </p:nvPr>
        </p:nvSpPr>
        <p:spPr/>
        <p:txBody>
          <a:bodyPr/>
          <a:lstStyle/>
          <a:p>
            <a:fld id="{790ECA25-6613-D748-A16F-A31A2759125A}" type="slidenum">
              <a:rPr lang="en-US" smtClean="0"/>
              <a:t>40</a:t>
            </a:fld>
            <a:endParaRPr lang="en-US"/>
          </a:p>
        </p:txBody>
      </p:sp>
    </p:spTree>
    <p:extLst>
      <p:ext uri="{BB962C8B-B14F-4D97-AF65-F5344CB8AC3E}">
        <p14:creationId xmlns:p14="http://schemas.microsoft.com/office/powerpoint/2010/main" val="29169194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1 min 2:03-2:04</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41</a:t>
            </a:fld>
            <a:endParaRPr lang="en-US"/>
          </a:p>
        </p:txBody>
      </p:sp>
    </p:spTree>
    <p:extLst>
      <p:ext uri="{BB962C8B-B14F-4D97-AF65-F5344CB8AC3E}">
        <p14:creationId xmlns:p14="http://schemas.microsoft.com/office/powerpoint/2010/main" val="33197184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57EEC-FFB1-E5E8-E358-833C23036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206C-E73A-A9D4-5B3F-E0FE194DE384}"/>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3B5CE863-B798-0CA5-78DB-45B68CE88488}"/>
              </a:ext>
            </a:extLst>
          </p:cNvPr>
          <p:cNvSpPr>
            <a:spLocks noGrp="1"/>
          </p:cNvSpPr>
          <p:nvPr>
            <p:ph type="body" idx="1"/>
          </p:nvPr>
        </p:nvSpPr>
        <p:spPr/>
        <p:txBody>
          <a:bodyPr/>
          <a:lstStyle/>
          <a:p>
            <a:pPr defTabSz="966187">
              <a:defRPr/>
            </a:pPr>
            <a:r>
              <a:rPr lang="en-US" dirty="0"/>
              <a:t>1 min 2:03-2:04</a:t>
            </a:r>
          </a:p>
          <a:p>
            <a:endParaRPr lang="en-US" dirty="0"/>
          </a:p>
        </p:txBody>
      </p:sp>
      <p:sp>
        <p:nvSpPr>
          <p:cNvPr id="4" name="Slide Number Placeholder 3">
            <a:extLst>
              <a:ext uri="{FF2B5EF4-FFF2-40B4-BE49-F238E27FC236}">
                <a16:creationId xmlns:a16="http://schemas.microsoft.com/office/drawing/2014/main" id="{B22076CD-C123-5443-A177-125620F7C5F0}"/>
              </a:ext>
            </a:extLst>
          </p:cNvPr>
          <p:cNvSpPr>
            <a:spLocks noGrp="1"/>
          </p:cNvSpPr>
          <p:nvPr>
            <p:ph type="sldNum" sz="quarter" idx="5"/>
          </p:nvPr>
        </p:nvSpPr>
        <p:spPr/>
        <p:txBody>
          <a:bodyPr/>
          <a:lstStyle/>
          <a:p>
            <a:fld id="{790ECA25-6613-D748-A16F-A31A2759125A}" type="slidenum">
              <a:rPr lang="en-US" smtClean="0"/>
              <a:t>42</a:t>
            </a:fld>
            <a:endParaRPr lang="en-US"/>
          </a:p>
        </p:txBody>
      </p:sp>
    </p:spTree>
    <p:extLst>
      <p:ext uri="{BB962C8B-B14F-4D97-AF65-F5344CB8AC3E}">
        <p14:creationId xmlns:p14="http://schemas.microsoft.com/office/powerpoint/2010/main" val="1089450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1 min 2:04-2:05</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43</a:t>
            </a:fld>
            <a:endParaRPr lang="en-US"/>
          </a:p>
        </p:txBody>
      </p:sp>
    </p:spTree>
    <p:extLst>
      <p:ext uri="{BB962C8B-B14F-4D97-AF65-F5344CB8AC3E}">
        <p14:creationId xmlns:p14="http://schemas.microsoft.com/office/powerpoint/2010/main" val="16989708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58477-2D34-2CD1-EFE3-8E0E19FF5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202EA-CFC5-970A-5259-1F6C347F6BF5}"/>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8B3BDE12-E2C0-BC98-BE1D-56B30E83A266}"/>
              </a:ext>
            </a:extLst>
          </p:cNvPr>
          <p:cNvSpPr>
            <a:spLocks noGrp="1"/>
          </p:cNvSpPr>
          <p:nvPr>
            <p:ph type="body" idx="1"/>
          </p:nvPr>
        </p:nvSpPr>
        <p:spPr/>
        <p:txBody>
          <a:bodyPr/>
          <a:lstStyle/>
          <a:p>
            <a:pPr defTabSz="966187">
              <a:defRPr/>
            </a:pPr>
            <a:r>
              <a:rPr lang="en-US" dirty="0"/>
              <a:t>1 min 2:04-2:05</a:t>
            </a:r>
          </a:p>
        </p:txBody>
      </p:sp>
      <p:sp>
        <p:nvSpPr>
          <p:cNvPr id="4" name="Slide Number Placeholder 3">
            <a:extLst>
              <a:ext uri="{FF2B5EF4-FFF2-40B4-BE49-F238E27FC236}">
                <a16:creationId xmlns:a16="http://schemas.microsoft.com/office/drawing/2014/main" id="{CEAEE1B8-7405-B94D-FA98-002496D4C267}"/>
              </a:ext>
            </a:extLst>
          </p:cNvPr>
          <p:cNvSpPr>
            <a:spLocks noGrp="1"/>
          </p:cNvSpPr>
          <p:nvPr>
            <p:ph type="sldNum" sz="quarter" idx="5"/>
          </p:nvPr>
        </p:nvSpPr>
        <p:spPr/>
        <p:txBody>
          <a:bodyPr/>
          <a:lstStyle/>
          <a:p>
            <a:fld id="{790ECA25-6613-D748-A16F-A31A2759125A}" type="slidenum">
              <a:rPr lang="en-US" smtClean="0"/>
              <a:t>44</a:t>
            </a:fld>
            <a:endParaRPr lang="en-US"/>
          </a:p>
        </p:txBody>
      </p:sp>
    </p:spTree>
    <p:extLst>
      <p:ext uri="{BB962C8B-B14F-4D97-AF65-F5344CB8AC3E}">
        <p14:creationId xmlns:p14="http://schemas.microsoft.com/office/powerpoint/2010/main" val="8560421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1 min 2:05-2:06</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45</a:t>
            </a:fld>
            <a:endParaRPr lang="en-US"/>
          </a:p>
        </p:txBody>
      </p:sp>
    </p:spTree>
    <p:extLst>
      <p:ext uri="{BB962C8B-B14F-4D97-AF65-F5344CB8AC3E}">
        <p14:creationId xmlns:p14="http://schemas.microsoft.com/office/powerpoint/2010/main" val="22210481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7DD8E-D1BB-2EB3-1850-3690B0E7F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1CA07-E304-7343-ECD9-BFB3FDF478FA}"/>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7F559D6F-858E-15AE-ED91-1329C8721D42}"/>
              </a:ext>
            </a:extLst>
          </p:cNvPr>
          <p:cNvSpPr>
            <a:spLocks noGrp="1"/>
          </p:cNvSpPr>
          <p:nvPr>
            <p:ph type="body" idx="1"/>
          </p:nvPr>
        </p:nvSpPr>
        <p:spPr/>
        <p:txBody>
          <a:bodyPr/>
          <a:lstStyle/>
          <a:p>
            <a:pPr defTabSz="966187">
              <a:defRPr/>
            </a:pPr>
            <a:r>
              <a:rPr lang="en-US" dirty="0"/>
              <a:t>1 min 2:05-2:06</a:t>
            </a:r>
          </a:p>
          <a:p>
            <a:r>
              <a:rPr lang="en-US" dirty="0"/>
              <a:t> </a:t>
            </a:r>
          </a:p>
        </p:txBody>
      </p:sp>
      <p:sp>
        <p:nvSpPr>
          <p:cNvPr id="4" name="Slide Number Placeholder 3">
            <a:extLst>
              <a:ext uri="{FF2B5EF4-FFF2-40B4-BE49-F238E27FC236}">
                <a16:creationId xmlns:a16="http://schemas.microsoft.com/office/drawing/2014/main" id="{D469B364-35DE-1505-E26D-6E2F6E6BF9B3}"/>
              </a:ext>
            </a:extLst>
          </p:cNvPr>
          <p:cNvSpPr>
            <a:spLocks noGrp="1"/>
          </p:cNvSpPr>
          <p:nvPr>
            <p:ph type="sldNum" sz="quarter" idx="5"/>
          </p:nvPr>
        </p:nvSpPr>
        <p:spPr/>
        <p:txBody>
          <a:bodyPr/>
          <a:lstStyle/>
          <a:p>
            <a:fld id="{790ECA25-6613-D748-A16F-A31A2759125A}" type="slidenum">
              <a:rPr lang="en-US" smtClean="0"/>
              <a:t>46</a:t>
            </a:fld>
            <a:endParaRPr lang="en-US"/>
          </a:p>
        </p:txBody>
      </p:sp>
    </p:spTree>
    <p:extLst>
      <p:ext uri="{BB962C8B-B14F-4D97-AF65-F5344CB8AC3E}">
        <p14:creationId xmlns:p14="http://schemas.microsoft.com/office/powerpoint/2010/main" val="18516058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1 min 2:06-2:07</a:t>
            </a:r>
          </a:p>
        </p:txBody>
      </p:sp>
      <p:sp>
        <p:nvSpPr>
          <p:cNvPr id="4" name="Slide Number Placeholder 3"/>
          <p:cNvSpPr>
            <a:spLocks noGrp="1"/>
          </p:cNvSpPr>
          <p:nvPr>
            <p:ph type="sldNum" sz="quarter" idx="5"/>
          </p:nvPr>
        </p:nvSpPr>
        <p:spPr/>
        <p:txBody>
          <a:bodyPr/>
          <a:lstStyle/>
          <a:p>
            <a:fld id="{790ECA25-6613-D748-A16F-A31A2759125A}" type="slidenum">
              <a:rPr lang="en-US" smtClean="0"/>
              <a:t>47</a:t>
            </a:fld>
            <a:endParaRPr lang="en-US"/>
          </a:p>
        </p:txBody>
      </p:sp>
    </p:spTree>
    <p:extLst>
      <p:ext uri="{BB962C8B-B14F-4D97-AF65-F5344CB8AC3E}">
        <p14:creationId xmlns:p14="http://schemas.microsoft.com/office/powerpoint/2010/main" val="21613770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1 min 2:06-2:07</a:t>
            </a:r>
          </a:p>
        </p:txBody>
      </p:sp>
      <p:sp>
        <p:nvSpPr>
          <p:cNvPr id="4" name="Slide Number Placeholder 3"/>
          <p:cNvSpPr>
            <a:spLocks noGrp="1"/>
          </p:cNvSpPr>
          <p:nvPr>
            <p:ph type="sldNum" sz="quarter" idx="5"/>
          </p:nvPr>
        </p:nvSpPr>
        <p:spPr/>
        <p:txBody>
          <a:bodyPr/>
          <a:lstStyle/>
          <a:p>
            <a:fld id="{790ECA25-6613-D748-A16F-A31A2759125A}" type="slidenum">
              <a:rPr lang="en-US" smtClean="0"/>
              <a:t>48</a:t>
            </a:fld>
            <a:endParaRPr lang="en-US"/>
          </a:p>
        </p:txBody>
      </p:sp>
    </p:spTree>
    <p:extLst>
      <p:ext uri="{BB962C8B-B14F-4D97-AF65-F5344CB8AC3E}">
        <p14:creationId xmlns:p14="http://schemas.microsoft.com/office/powerpoint/2010/main" val="59173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1 min 2:07-2:08</a:t>
            </a:r>
          </a:p>
          <a:p>
            <a:r>
              <a:rPr lang="en-US" sz="1300" dirty="0"/>
              <a:t> </a:t>
            </a:r>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49</a:t>
            </a:fld>
            <a:endParaRPr lang="en-US"/>
          </a:p>
        </p:txBody>
      </p:sp>
    </p:spTree>
    <p:extLst>
      <p:ext uri="{BB962C8B-B14F-4D97-AF65-F5344CB8AC3E}">
        <p14:creationId xmlns:p14="http://schemas.microsoft.com/office/powerpoint/2010/main" val="3186383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2 min 1:13-1:15</a:t>
            </a:r>
          </a:p>
        </p:txBody>
      </p:sp>
      <p:sp>
        <p:nvSpPr>
          <p:cNvPr id="4" name="Slide Number Placeholder 3"/>
          <p:cNvSpPr>
            <a:spLocks noGrp="1"/>
          </p:cNvSpPr>
          <p:nvPr>
            <p:ph type="sldNum" sz="quarter" idx="5"/>
          </p:nvPr>
        </p:nvSpPr>
        <p:spPr/>
        <p:txBody>
          <a:bodyPr/>
          <a:lstStyle/>
          <a:p>
            <a:fld id="{790ECA25-6613-D748-A16F-A31A2759125A}" type="slidenum">
              <a:rPr lang="en-US" smtClean="0"/>
              <a:t>5</a:t>
            </a:fld>
            <a:endParaRPr lang="en-US"/>
          </a:p>
        </p:txBody>
      </p:sp>
    </p:spTree>
    <p:extLst>
      <p:ext uri="{BB962C8B-B14F-4D97-AF65-F5344CB8AC3E}">
        <p14:creationId xmlns:p14="http://schemas.microsoft.com/office/powerpoint/2010/main" val="16588581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1 min 2:07-2:08</a:t>
            </a:r>
          </a:p>
        </p:txBody>
      </p:sp>
      <p:sp>
        <p:nvSpPr>
          <p:cNvPr id="4" name="Slide Number Placeholder 3"/>
          <p:cNvSpPr>
            <a:spLocks noGrp="1"/>
          </p:cNvSpPr>
          <p:nvPr>
            <p:ph type="sldNum" sz="quarter" idx="5"/>
          </p:nvPr>
        </p:nvSpPr>
        <p:spPr/>
        <p:txBody>
          <a:bodyPr/>
          <a:lstStyle/>
          <a:p>
            <a:fld id="{790ECA25-6613-D748-A16F-A31A2759125A}" type="slidenum">
              <a:rPr lang="en-US" smtClean="0"/>
              <a:t>50</a:t>
            </a:fld>
            <a:endParaRPr lang="en-US"/>
          </a:p>
        </p:txBody>
      </p:sp>
    </p:spTree>
    <p:extLst>
      <p:ext uri="{BB962C8B-B14F-4D97-AF65-F5344CB8AC3E}">
        <p14:creationId xmlns:p14="http://schemas.microsoft.com/office/powerpoint/2010/main" val="23637976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1 min 2:08-2:09</a:t>
            </a:r>
          </a:p>
          <a:p>
            <a:endParaRPr lang="en-US" sz="1300" b="1" dirty="0"/>
          </a:p>
          <a:p>
            <a:r>
              <a:rPr lang="en-US" sz="1300" b="1" dirty="0"/>
              <a:t> </a:t>
            </a:r>
            <a:endParaRPr lang="en-US" sz="1300" dirty="0"/>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51</a:t>
            </a:fld>
            <a:endParaRPr lang="en-US"/>
          </a:p>
        </p:txBody>
      </p:sp>
    </p:spTree>
    <p:extLst>
      <p:ext uri="{BB962C8B-B14F-4D97-AF65-F5344CB8AC3E}">
        <p14:creationId xmlns:p14="http://schemas.microsoft.com/office/powerpoint/2010/main" val="30637616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5B9FF-E765-4863-9865-603EB7AB0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20E604-0BC9-3468-8EE3-C13943BC82FE}"/>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A80023CA-E450-292C-E79D-DBB603DAD7BE}"/>
              </a:ext>
            </a:extLst>
          </p:cNvPr>
          <p:cNvSpPr>
            <a:spLocks noGrp="1"/>
          </p:cNvSpPr>
          <p:nvPr>
            <p:ph type="body" idx="1"/>
          </p:nvPr>
        </p:nvSpPr>
        <p:spPr/>
        <p:txBody>
          <a:bodyPr/>
          <a:lstStyle/>
          <a:p>
            <a:pPr defTabSz="966187">
              <a:defRPr/>
            </a:pPr>
            <a:r>
              <a:rPr lang="en-US" dirty="0"/>
              <a:t>1 min 2:08-2:09</a:t>
            </a:r>
          </a:p>
          <a:p>
            <a:endParaRPr lang="en-US" sz="1300" b="1" dirty="0"/>
          </a:p>
        </p:txBody>
      </p:sp>
      <p:sp>
        <p:nvSpPr>
          <p:cNvPr id="4" name="Slide Number Placeholder 3">
            <a:extLst>
              <a:ext uri="{FF2B5EF4-FFF2-40B4-BE49-F238E27FC236}">
                <a16:creationId xmlns:a16="http://schemas.microsoft.com/office/drawing/2014/main" id="{DA4388BC-C81A-9540-A360-06E4FF608FC2}"/>
              </a:ext>
            </a:extLst>
          </p:cNvPr>
          <p:cNvSpPr>
            <a:spLocks noGrp="1"/>
          </p:cNvSpPr>
          <p:nvPr>
            <p:ph type="sldNum" sz="quarter" idx="5"/>
          </p:nvPr>
        </p:nvSpPr>
        <p:spPr/>
        <p:txBody>
          <a:bodyPr/>
          <a:lstStyle/>
          <a:p>
            <a:fld id="{790ECA25-6613-D748-A16F-A31A2759125A}" type="slidenum">
              <a:rPr lang="en-US" smtClean="0"/>
              <a:t>52</a:t>
            </a:fld>
            <a:endParaRPr lang="en-US"/>
          </a:p>
        </p:txBody>
      </p:sp>
    </p:spTree>
    <p:extLst>
      <p:ext uri="{BB962C8B-B14F-4D97-AF65-F5344CB8AC3E}">
        <p14:creationId xmlns:p14="http://schemas.microsoft.com/office/powerpoint/2010/main" val="23202378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defRPr/>
            </a:pPr>
            <a:r>
              <a:rPr lang="en-US" dirty="0"/>
              <a:t>1 min 2:09-2:10</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53</a:t>
            </a:fld>
            <a:endParaRPr lang="en-US"/>
          </a:p>
        </p:txBody>
      </p:sp>
    </p:spTree>
    <p:extLst>
      <p:ext uri="{BB962C8B-B14F-4D97-AF65-F5344CB8AC3E}">
        <p14:creationId xmlns:p14="http://schemas.microsoft.com/office/powerpoint/2010/main" val="2018126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17642-F822-91FA-4823-023789C53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14048-315F-3462-CFD9-0E10D56B9A24}"/>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8A010914-C55C-49FB-2B0A-F140D10C4B52}"/>
              </a:ext>
            </a:extLst>
          </p:cNvPr>
          <p:cNvSpPr>
            <a:spLocks noGrp="1"/>
          </p:cNvSpPr>
          <p:nvPr>
            <p:ph type="body" idx="1"/>
          </p:nvPr>
        </p:nvSpPr>
        <p:spPr/>
        <p:txBody>
          <a:bodyPr/>
          <a:lstStyle/>
          <a:p>
            <a:r>
              <a:rPr lang="en-US" dirty="0"/>
              <a:t> 1 min 2:10-2:11</a:t>
            </a:r>
          </a:p>
        </p:txBody>
      </p:sp>
      <p:sp>
        <p:nvSpPr>
          <p:cNvPr id="4" name="Slide Number Placeholder 3">
            <a:extLst>
              <a:ext uri="{FF2B5EF4-FFF2-40B4-BE49-F238E27FC236}">
                <a16:creationId xmlns:a16="http://schemas.microsoft.com/office/drawing/2014/main" id="{9CF29489-D42D-AD85-A77E-25F141A93AF7}"/>
              </a:ext>
            </a:extLst>
          </p:cNvPr>
          <p:cNvSpPr>
            <a:spLocks noGrp="1"/>
          </p:cNvSpPr>
          <p:nvPr>
            <p:ph type="sldNum" sz="quarter" idx="5"/>
          </p:nvPr>
        </p:nvSpPr>
        <p:spPr/>
        <p:txBody>
          <a:bodyPr/>
          <a:lstStyle/>
          <a:p>
            <a:fld id="{790ECA25-6613-D748-A16F-A31A2759125A}" type="slidenum">
              <a:rPr lang="en-US" smtClean="0"/>
              <a:t>54</a:t>
            </a:fld>
            <a:endParaRPr lang="en-US"/>
          </a:p>
        </p:txBody>
      </p:sp>
    </p:spTree>
    <p:extLst>
      <p:ext uri="{BB962C8B-B14F-4D97-AF65-F5344CB8AC3E}">
        <p14:creationId xmlns:p14="http://schemas.microsoft.com/office/powerpoint/2010/main" val="27159757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A7B8F-4563-9421-723B-6A92CD885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ADBB8-E7D1-000B-CC21-852419A1AD0F}"/>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3EC3DAE6-6D77-6305-8206-F2391D800911}"/>
              </a:ext>
            </a:extLst>
          </p:cNvPr>
          <p:cNvSpPr>
            <a:spLocks noGrp="1"/>
          </p:cNvSpPr>
          <p:nvPr>
            <p:ph type="body" idx="1"/>
          </p:nvPr>
        </p:nvSpPr>
        <p:spPr/>
        <p:txBody>
          <a:bodyPr/>
          <a:lstStyle/>
          <a:p>
            <a:r>
              <a:rPr lang="en-US" dirty="0"/>
              <a:t> 1 min 2:10-2:11</a:t>
            </a:r>
          </a:p>
        </p:txBody>
      </p:sp>
      <p:sp>
        <p:nvSpPr>
          <p:cNvPr id="4" name="Slide Number Placeholder 3">
            <a:extLst>
              <a:ext uri="{FF2B5EF4-FFF2-40B4-BE49-F238E27FC236}">
                <a16:creationId xmlns:a16="http://schemas.microsoft.com/office/drawing/2014/main" id="{664B419C-86C2-6AAB-A8F0-5B428AF311CD}"/>
              </a:ext>
            </a:extLst>
          </p:cNvPr>
          <p:cNvSpPr>
            <a:spLocks noGrp="1"/>
          </p:cNvSpPr>
          <p:nvPr>
            <p:ph type="sldNum" sz="quarter" idx="5"/>
          </p:nvPr>
        </p:nvSpPr>
        <p:spPr/>
        <p:txBody>
          <a:bodyPr/>
          <a:lstStyle/>
          <a:p>
            <a:fld id="{790ECA25-6613-D748-A16F-A31A2759125A}" type="slidenum">
              <a:rPr lang="en-US" smtClean="0"/>
              <a:t>55</a:t>
            </a:fld>
            <a:endParaRPr lang="en-US"/>
          </a:p>
        </p:txBody>
      </p:sp>
    </p:spTree>
    <p:extLst>
      <p:ext uri="{BB962C8B-B14F-4D97-AF65-F5344CB8AC3E}">
        <p14:creationId xmlns:p14="http://schemas.microsoft.com/office/powerpoint/2010/main" val="34046246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1 min 2:10-2:11</a:t>
            </a:r>
          </a:p>
        </p:txBody>
      </p:sp>
      <p:sp>
        <p:nvSpPr>
          <p:cNvPr id="4" name="Slide Number Placeholder 3"/>
          <p:cNvSpPr>
            <a:spLocks noGrp="1"/>
          </p:cNvSpPr>
          <p:nvPr>
            <p:ph type="sldNum" sz="quarter" idx="5"/>
          </p:nvPr>
        </p:nvSpPr>
        <p:spPr/>
        <p:txBody>
          <a:bodyPr/>
          <a:lstStyle/>
          <a:p>
            <a:fld id="{790ECA25-6613-D748-A16F-A31A2759125A}" type="slidenum">
              <a:rPr lang="en-US" smtClean="0"/>
              <a:t>56</a:t>
            </a:fld>
            <a:endParaRPr lang="en-US"/>
          </a:p>
        </p:txBody>
      </p:sp>
    </p:spTree>
    <p:extLst>
      <p:ext uri="{BB962C8B-B14F-4D97-AF65-F5344CB8AC3E}">
        <p14:creationId xmlns:p14="http://schemas.microsoft.com/office/powerpoint/2010/main" val="24103873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4355B-84D2-E9DC-2F88-E0DAF48B7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1649C-FCD7-8B40-0329-C66C8B9AED42}"/>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448CCD57-D2D2-838E-2F5C-B333194BEBB1}"/>
              </a:ext>
            </a:extLst>
          </p:cNvPr>
          <p:cNvSpPr>
            <a:spLocks noGrp="1"/>
          </p:cNvSpPr>
          <p:nvPr>
            <p:ph type="body" idx="1"/>
          </p:nvPr>
        </p:nvSpPr>
        <p:spPr/>
        <p:txBody>
          <a:bodyPr/>
          <a:lstStyle/>
          <a:p>
            <a:r>
              <a:rPr lang="en-US" dirty="0"/>
              <a:t>1 min 2:10-2:11</a:t>
            </a:r>
          </a:p>
        </p:txBody>
      </p:sp>
      <p:sp>
        <p:nvSpPr>
          <p:cNvPr id="4" name="Slide Number Placeholder 3">
            <a:extLst>
              <a:ext uri="{FF2B5EF4-FFF2-40B4-BE49-F238E27FC236}">
                <a16:creationId xmlns:a16="http://schemas.microsoft.com/office/drawing/2014/main" id="{9367D640-6978-1B55-8DC0-C092A0942DF3}"/>
              </a:ext>
            </a:extLst>
          </p:cNvPr>
          <p:cNvSpPr>
            <a:spLocks noGrp="1"/>
          </p:cNvSpPr>
          <p:nvPr>
            <p:ph type="sldNum" sz="quarter" idx="5"/>
          </p:nvPr>
        </p:nvSpPr>
        <p:spPr/>
        <p:txBody>
          <a:bodyPr/>
          <a:lstStyle/>
          <a:p>
            <a:fld id="{790ECA25-6613-D748-A16F-A31A2759125A}" type="slidenum">
              <a:rPr lang="en-US" smtClean="0"/>
              <a:t>57</a:t>
            </a:fld>
            <a:endParaRPr lang="en-US"/>
          </a:p>
        </p:txBody>
      </p:sp>
    </p:spTree>
    <p:extLst>
      <p:ext uri="{BB962C8B-B14F-4D97-AF65-F5344CB8AC3E}">
        <p14:creationId xmlns:p14="http://schemas.microsoft.com/office/powerpoint/2010/main" val="3510197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063B3-C5AA-EC5B-1581-987B5C290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02C4E7-E491-6D61-8890-D20B936E749E}"/>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0AC375A8-0915-6F68-7458-E2B986BE77B1}"/>
              </a:ext>
            </a:extLst>
          </p:cNvPr>
          <p:cNvSpPr>
            <a:spLocks noGrp="1"/>
          </p:cNvSpPr>
          <p:nvPr>
            <p:ph type="body" idx="1"/>
          </p:nvPr>
        </p:nvSpPr>
        <p:spPr/>
        <p:txBody>
          <a:bodyPr/>
          <a:lstStyle/>
          <a:p>
            <a:r>
              <a:rPr lang="en-US" dirty="0"/>
              <a:t>1 min 2:10-2:11</a:t>
            </a:r>
          </a:p>
        </p:txBody>
      </p:sp>
      <p:sp>
        <p:nvSpPr>
          <p:cNvPr id="4" name="Slide Number Placeholder 3">
            <a:extLst>
              <a:ext uri="{FF2B5EF4-FFF2-40B4-BE49-F238E27FC236}">
                <a16:creationId xmlns:a16="http://schemas.microsoft.com/office/drawing/2014/main" id="{D392E9B4-D04B-C6AB-6698-E8B7BE020594}"/>
              </a:ext>
            </a:extLst>
          </p:cNvPr>
          <p:cNvSpPr>
            <a:spLocks noGrp="1"/>
          </p:cNvSpPr>
          <p:nvPr>
            <p:ph type="sldNum" sz="quarter" idx="5"/>
          </p:nvPr>
        </p:nvSpPr>
        <p:spPr/>
        <p:txBody>
          <a:bodyPr/>
          <a:lstStyle/>
          <a:p>
            <a:fld id="{790ECA25-6613-D748-A16F-A31A2759125A}" type="slidenum">
              <a:rPr lang="en-US" smtClean="0"/>
              <a:t>58</a:t>
            </a:fld>
            <a:endParaRPr lang="en-US"/>
          </a:p>
        </p:txBody>
      </p:sp>
    </p:spTree>
    <p:extLst>
      <p:ext uri="{BB962C8B-B14F-4D97-AF65-F5344CB8AC3E}">
        <p14:creationId xmlns:p14="http://schemas.microsoft.com/office/powerpoint/2010/main" val="33053921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1 min 2:11-2:12</a:t>
            </a:r>
          </a:p>
        </p:txBody>
      </p:sp>
      <p:sp>
        <p:nvSpPr>
          <p:cNvPr id="4" name="Slide Number Placeholder 3"/>
          <p:cNvSpPr>
            <a:spLocks noGrp="1"/>
          </p:cNvSpPr>
          <p:nvPr>
            <p:ph type="sldNum" sz="quarter" idx="5"/>
          </p:nvPr>
        </p:nvSpPr>
        <p:spPr/>
        <p:txBody>
          <a:bodyPr/>
          <a:lstStyle/>
          <a:p>
            <a:fld id="{790ECA25-6613-D748-A16F-A31A2759125A}" type="slidenum">
              <a:rPr lang="en-US" smtClean="0"/>
              <a:t>59</a:t>
            </a:fld>
            <a:endParaRPr lang="en-US"/>
          </a:p>
        </p:txBody>
      </p:sp>
    </p:spTree>
    <p:extLst>
      <p:ext uri="{BB962C8B-B14F-4D97-AF65-F5344CB8AC3E}">
        <p14:creationId xmlns:p14="http://schemas.microsoft.com/office/powerpoint/2010/main" val="3867969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3 min 1:20 – 1:23</a:t>
            </a:r>
          </a:p>
        </p:txBody>
      </p:sp>
      <p:sp>
        <p:nvSpPr>
          <p:cNvPr id="4" name="Slide Number Placeholder 3"/>
          <p:cNvSpPr>
            <a:spLocks noGrp="1"/>
          </p:cNvSpPr>
          <p:nvPr>
            <p:ph type="sldNum" sz="quarter" idx="5"/>
          </p:nvPr>
        </p:nvSpPr>
        <p:spPr/>
        <p:txBody>
          <a:bodyPr/>
          <a:lstStyle/>
          <a:p>
            <a:fld id="{790ECA25-6613-D748-A16F-A31A2759125A}" type="slidenum">
              <a:rPr lang="en-US" smtClean="0"/>
              <a:t>6</a:t>
            </a:fld>
            <a:endParaRPr lang="en-US"/>
          </a:p>
        </p:txBody>
      </p:sp>
    </p:spTree>
    <p:extLst>
      <p:ext uri="{BB962C8B-B14F-4D97-AF65-F5344CB8AC3E}">
        <p14:creationId xmlns:p14="http://schemas.microsoft.com/office/powerpoint/2010/main" val="41267566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1 min 2:12-2:13</a:t>
            </a:r>
          </a:p>
        </p:txBody>
      </p:sp>
      <p:sp>
        <p:nvSpPr>
          <p:cNvPr id="4" name="Slide Number Placeholder 3"/>
          <p:cNvSpPr>
            <a:spLocks noGrp="1"/>
          </p:cNvSpPr>
          <p:nvPr>
            <p:ph type="sldNum" sz="quarter" idx="5"/>
          </p:nvPr>
        </p:nvSpPr>
        <p:spPr/>
        <p:txBody>
          <a:bodyPr/>
          <a:lstStyle/>
          <a:p>
            <a:fld id="{790ECA25-6613-D748-A16F-A31A2759125A}" type="slidenum">
              <a:rPr lang="en-US" smtClean="0"/>
              <a:t>60</a:t>
            </a:fld>
            <a:endParaRPr lang="en-US"/>
          </a:p>
        </p:txBody>
      </p:sp>
    </p:spTree>
    <p:extLst>
      <p:ext uri="{BB962C8B-B14F-4D97-AF65-F5344CB8AC3E}">
        <p14:creationId xmlns:p14="http://schemas.microsoft.com/office/powerpoint/2010/main" val="7490040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lvl="0"/>
            <a:r>
              <a:rPr lang="en-US" sz="1300" dirty="0"/>
              <a:t>1 min 2:12-2:13</a:t>
            </a:r>
          </a:p>
          <a:p>
            <a:pPr lvl="0"/>
            <a:r>
              <a:rPr lang="en-US" sz="1300" dirty="0"/>
              <a:t> </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61</a:t>
            </a:fld>
            <a:endParaRPr lang="en-US"/>
          </a:p>
        </p:txBody>
      </p:sp>
    </p:spTree>
    <p:extLst>
      <p:ext uri="{BB962C8B-B14F-4D97-AF65-F5344CB8AC3E}">
        <p14:creationId xmlns:p14="http://schemas.microsoft.com/office/powerpoint/2010/main" val="28561540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1 min 2:13-2:14</a:t>
            </a:r>
          </a:p>
        </p:txBody>
      </p:sp>
      <p:sp>
        <p:nvSpPr>
          <p:cNvPr id="4" name="Slide Number Placeholder 3"/>
          <p:cNvSpPr>
            <a:spLocks noGrp="1"/>
          </p:cNvSpPr>
          <p:nvPr>
            <p:ph type="sldNum" sz="quarter" idx="5"/>
          </p:nvPr>
        </p:nvSpPr>
        <p:spPr/>
        <p:txBody>
          <a:bodyPr/>
          <a:lstStyle/>
          <a:p>
            <a:fld id="{790ECA25-6613-D748-A16F-A31A2759125A}" type="slidenum">
              <a:rPr lang="en-US" smtClean="0"/>
              <a:t>62</a:t>
            </a:fld>
            <a:endParaRPr lang="en-US"/>
          </a:p>
        </p:txBody>
      </p:sp>
    </p:spTree>
    <p:extLst>
      <p:ext uri="{BB962C8B-B14F-4D97-AF65-F5344CB8AC3E}">
        <p14:creationId xmlns:p14="http://schemas.microsoft.com/office/powerpoint/2010/main" val="9480284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r>
              <a:rPr lang="en-US" dirty="0"/>
              <a:t>1 min 2:14-2:15</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63</a:t>
            </a:fld>
            <a:endParaRPr lang="en-US"/>
          </a:p>
        </p:txBody>
      </p:sp>
    </p:spTree>
    <p:extLst>
      <p:ext uri="{BB962C8B-B14F-4D97-AF65-F5344CB8AC3E}">
        <p14:creationId xmlns:p14="http://schemas.microsoft.com/office/powerpoint/2010/main" val="1896405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1 min 2:14-2:15</a:t>
            </a:r>
          </a:p>
        </p:txBody>
      </p:sp>
      <p:sp>
        <p:nvSpPr>
          <p:cNvPr id="4" name="Slide Number Placeholder 3"/>
          <p:cNvSpPr>
            <a:spLocks noGrp="1"/>
          </p:cNvSpPr>
          <p:nvPr>
            <p:ph type="sldNum" sz="quarter" idx="5"/>
          </p:nvPr>
        </p:nvSpPr>
        <p:spPr/>
        <p:txBody>
          <a:bodyPr/>
          <a:lstStyle/>
          <a:p>
            <a:fld id="{790ECA25-6613-D748-A16F-A31A2759125A}" type="slidenum">
              <a:rPr lang="en-US" smtClean="0"/>
              <a:t>64</a:t>
            </a:fld>
            <a:endParaRPr lang="en-US"/>
          </a:p>
        </p:txBody>
      </p:sp>
    </p:spTree>
    <p:extLst>
      <p:ext uri="{BB962C8B-B14F-4D97-AF65-F5344CB8AC3E}">
        <p14:creationId xmlns:p14="http://schemas.microsoft.com/office/powerpoint/2010/main" val="29190126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1 min 2:15-2:16</a:t>
            </a:r>
          </a:p>
        </p:txBody>
      </p:sp>
      <p:sp>
        <p:nvSpPr>
          <p:cNvPr id="4" name="Slide Number Placeholder 3"/>
          <p:cNvSpPr>
            <a:spLocks noGrp="1"/>
          </p:cNvSpPr>
          <p:nvPr>
            <p:ph type="sldNum" sz="quarter" idx="5"/>
          </p:nvPr>
        </p:nvSpPr>
        <p:spPr/>
        <p:txBody>
          <a:bodyPr/>
          <a:lstStyle/>
          <a:p>
            <a:fld id="{790ECA25-6613-D748-A16F-A31A2759125A}" type="slidenum">
              <a:rPr lang="en-US" smtClean="0"/>
              <a:t>65</a:t>
            </a:fld>
            <a:endParaRPr lang="en-US"/>
          </a:p>
        </p:txBody>
      </p:sp>
    </p:spTree>
    <p:extLst>
      <p:ext uri="{BB962C8B-B14F-4D97-AF65-F5344CB8AC3E}">
        <p14:creationId xmlns:p14="http://schemas.microsoft.com/office/powerpoint/2010/main" val="18713635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1 min 2:16-2:17</a:t>
            </a:r>
          </a:p>
        </p:txBody>
      </p:sp>
      <p:sp>
        <p:nvSpPr>
          <p:cNvPr id="4" name="Slide Number Placeholder 3"/>
          <p:cNvSpPr>
            <a:spLocks noGrp="1"/>
          </p:cNvSpPr>
          <p:nvPr>
            <p:ph type="sldNum" sz="quarter" idx="5"/>
          </p:nvPr>
        </p:nvSpPr>
        <p:spPr/>
        <p:txBody>
          <a:bodyPr/>
          <a:lstStyle/>
          <a:p>
            <a:fld id="{790ECA25-6613-D748-A16F-A31A2759125A}" type="slidenum">
              <a:rPr lang="en-US" smtClean="0"/>
              <a:t>66</a:t>
            </a:fld>
            <a:endParaRPr lang="en-US"/>
          </a:p>
        </p:txBody>
      </p:sp>
    </p:spTree>
    <p:extLst>
      <p:ext uri="{BB962C8B-B14F-4D97-AF65-F5344CB8AC3E}">
        <p14:creationId xmlns:p14="http://schemas.microsoft.com/office/powerpoint/2010/main" val="4166888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pPr defTabSz="966187"/>
            <a:r>
              <a:rPr lang="en-US" dirty="0"/>
              <a:t>1 min 2:17-2:18</a:t>
            </a:r>
          </a:p>
          <a:p>
            <a:endParaRPr lang="en-US" dirty="0"/>
          </a:p>
        </p:txBody>
      </p:sp>
      <p:sp>
        <p:nvSpPr>
          <p:cNvPr id="4" name="Slide Number Placeholder 3"/>
          <p:cNvSpPr>
            <a:spLocks noGrp="1"/>
          </p:cNvSpPr>
          <p:nvPr>
            <p:ph type="sldNum" sz="quarter" idx="5"/>
          </p:nvPr>
        </p:nvSpPr>
        <p:spPr/>
        <p:txBody>
          <a:bodyPr/>
          <a:lstStyle/>
          <a:p>
            <a:fld id="{790ECA25-6613-D748-A16F-A31A2759125A}" type="slidenum">
              <a:rPr lang="en-US" smtClean="0"/>
              <a:t>67</a:t>
            </a:fld>
            <a:endParaRPr lang="en-US"/>
          </a:p>
        </p:txBody>
      </p:sp>
    </p:spTree>
    <p:extLst>
      <p:ext uri="{BB962C8B-B14F-4D97-AF65-F5344CB8AC3E}">
        <p14:creationId xmlns:p14="http://schemas.microsoft.com/office/powerpoint/2010/main" val="20249900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1 min 2:17-2:18</a:t>
            </a:r>
          </a:p>
        </p:txBody>
      </p:sp>
      <p:sp>
        <p:nvSpPr>
          <p:cNvPr id="4" name="Slide Number Placeholder 3"/>
          <p:cNvSpPr>
            <a:spLocks noGrp="1"/>
          </p:cNvSpPr>
          <p:nvPr>
            <p:ph type="sldNum" sz="quarter" idx="5"/>
          </p:nvPr>
        </p:nvSpPr>
        <p:spPr/>
        <p:txBody>
          <a:bodyPr/>
          <a:lstStyle/>
          <a:p>
            <a:fld id="{790ECA25-6613-D748-A16F-A31A2759125A}" type="slidenum">
              <a:rPr lang="en-US" smtClean="0"/>
              <a:t>68</a:t>
            </a:fld>
            <a:endParaRPr lang="en-US"/>
          </a:p>
        </p:txBody>
      </p:sp>
    </p:spTree>
    <p:extLst>
      <p:ext uri="{BB962C8B-B14F-4D97-AF65-F5344CB8AC3E}">
        <p14:creationId xmlns:p14="http://schemas.microsoft.com/office/powerpoint/2010/main" val="31546749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1C831-E0D3-C391-8740-812F1AD43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1E8DF-D799-A956-7AA9-124400F66171}"/>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D192725A-44F4-A935-E1E4-E6589AFCBB0D}"/>
              </a:ext>
            </a:extLst>
          </p:cNvPr>
          <p:cNvSpPr>
            <a:spLocks noGrp="1"/>
          </p:cNvSpPr>
          <p:nvPr>
            <p:ph type="body" idx="1"/>
          </p:nvPr>
        </p:nvSpPr>
        <p:spPr/>
        <p:txBody>
          <a:bodyPr/>
          <a:lstStyle/>
          <a:p>
            <a:pPr defTabSz="966187">
              <a:defRPr/>
            </a:pPr>
            <a:r>
              <a:rPr lang="en-US" sz="1300" dirty="0"/>
              <a:t>1 min 2:18-2:19</a:t>
            </a:r>
          </a:p>
          <a:p>
            <a:pPr defTabSz="966187">
              <a:defRPr/>
            </a:pPr>
            <a:r>
              <a:rPr lang="en-US" sz="1300" b="1" dirty="0"/>
              <a:t> </a:t>
            </a:r>
            <a:endParaRPr lang="en-US" dirty="0"/>
          </a:p>
        </p:txBody>
      </p:sp>
      <p:sp>
        <p:nvSpPr>
          <p:cNvPr id="4" name="Slide Number Placeholder 3">
            <a:extLst>
              <a:ext uri="{FF2B5EF4-FFF2-40B4-BE49-F238E27FC236}">
                <a16:creationId xmlns:a16="http://schemas.microsoft.com/office/drawing/2014/main" id="{6B06E430-112E-5794-75E6-2028FE07AC65}"/>
              </a:ext>
            </a:extLst>
          </p:cNvPr>
          <p:cNvSpPr>
            <a:spLocks noGrp="1"/>
          </p:cNvSpPr>
          <p:nvPr>
            <p:ph type="sldNum" sz="quarter" idx="5"/>
          </p:nvPr>
        </p:nvSpPr>
        <p:spPr/>
        <p:txBody>
          <a:bodyPr/>
          <a:lstStyle/>
          <a:p>
            <a:fld id="{790ECA25-6613-D748-A16F-A31A2759125A}" type="slidenum">
              <a:rPr lang="en-US" smtClean="0"/>
              <a:t>69</a:t>
            </a:fld>
            <a:endParaRPr lang="en-US"/>
          </a:p>
        </p:txBody>
      </p:sp>
    </p:spTree>
    <p:extLst>
      <p:ext uri="{BB962C8B-B14F-4D97-AF65-F5344CB8AC3E}">
        <p14:creationId xmlns:p14="http://schemas.microsoft.com/office/powerpoint/2010/main" val="1435536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2 min 1:18-1:20</a:t>
            </a:r>
          </a:p>
        </p:txBody>
      </p:sp>
      <p:sp>
        <p:nvSpPr>
          <p:cNvPr id="4" name="Slide Number Placeholder 3"/>
          <p:cNvSpPr>
            <a:spLocks noGrp="1"/>
          </p:cNvSpPr>
          <p:nvPr>
            <p:ph type="sldNum" sz="quarter" idx="5"/>
          </p:nvPr>
        </p:nvSpPr>
        <p:spPr/>
        <p:txBody>
          <a:bodyPr/>
          <a:lstStyle/>
          <a:p>
            <a:fld id="{790ECA25-6613-D748-A16F-A31A2759125A}" type="slidenum">
              <a:rPr lang="en-US" smtClean="0"/>
              <a:t>7</a:t>
            </a:fld>
            <a:endParaRPr lang="en-US"/>
          </a:p>
        </p:txBody>
      </p:sp>
    </p:spTree>
    <p:extLst>
      <p:ext uri="{BB962C8B-B14F-4D97-AF65-F5344CB8AC3E}">
        <p14:creationId xmlns:p14="http://schemas.microsoft.com/office/powerpoint/2010/main" val="39044580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76EC0-6924-59D5-0977-DCEF80000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26D81-2C70-A47B-3510-D582607F36C4}"/>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2CCB2F18-3F32-09EF-190F-E94BF0C37C12}"/>
              </a:ext>
            </a:extLst>
          </p:cNvPr>
          <p:cNvSpPr>
            <a:spLocks noGrp="1"/>
          </p:cNvSpPr>
          <p:nvPr>
            <p:ph type="body" idx="1"/>
          </p:nvPr>
        </p:nvSpPr>
        <p:spPr/>
        <p:txBody>
          <a:bodyPr/>
          <a:lstStyle/>
          <a:p>
            <a:r>
              <a:rPr lang="en-US" dirty="0"/>
              <a:t>1 min 2:19-2:20</a:t>
            </a:r>
          </a:p>
        </p:txBody>
      </p:sp>
      <p:sp>
        <p:nvSpPr>
          <p:cNvPr id="4" name="Slide Number Placeholder 3">
            <a:extLst>
              <a:ext uri="{FF2B5EF4-FFF2-40B4-BE49-F238E27FC236}">
                <a16:creationId xmlns:a16="http://schemas.microsoft.com/office/drawing/2014/main" id="{C2383C70-08D8-9A3C-6073-49BF7E9F33A3}"/>
              </a:ext>
            </a:extLst>
          </p:cNvPr>
          <p:cNvSpPr>
            <a:spLocks noGrp="1"/>
          </p:cNvSpPr>
          <p:nvPr>
            <p:ph type="sldNum" sz="quarter" idx="5"/>
          </p:nvPr>
        </p:nvSpPr>
        <p:spPr/>
        <p:txBody>
          <a:bodyPr/>
          <a:lstStyle/>
          <a:p>
            <a:fld id="{790ECA25-6613-D748-A16F-A31A2759125A}" type="slidenum">
              <a:rPr lang="en-US" smtClean="0"/>
              <a:t>70</a:t>
            </a:fld>
            <a:endParaRPr lang="en-US"/>
          </a:p>
        </p:txBody>
      </p:sp>
    </p:spTree>
    <p:extLst>
      <p:ext uri="{BB962C8B-B14F-4D97-AF65-F5344CB8AC3E}">
        <p14:creationId xmlns:p14="http://schemas.microsoft.com/office/powerpoint/2010/main" val="40985407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FDBC1-FB50-EAC0-6B06-09B80A1A59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A10C52-A8D8-CD95-43EB-45BF2B2C49F0}"/>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1228635C-5B19-46A2-576F-567AF72572C3}"/>
              </a:ext>
            </a:extLst>
          </p:cNvPr>
          <p:cNvSpPr>
            <a:spLocks noGrp="1"/>
          </p:cNvSpPr>
          <p:nvPr>
            <p:ph type="body" idx="1"/>
          </p:nvPr>
        </p:nvSpPr>
        <p:spPr/>
        <p:txBody>
          <a:bodyPr/>
          <a:lstStyle/>
          <a:p>
            <a:r>
              <a:rPr lang="en-US" dirty="0"/>
              <a:t>1 min   2:19-2:20</a:t>
            </a:r>
          </a:p>
        </p:txBody>
      </p:sp>
      <p:sp>
        <p:nvSpPr>
          <p:cNvPr id="4" name="Slide Number Placeholder 3">
            <a:extLst>
              <a:ext uri="{FF2B5EF4-FFF2-40B4-BE49-F238E27FC236}">
                <a16:creationId xmlns:a16="http://schemas.microsoft.com/office/drawing/2014/main" id="{F0084766-1D03-9D7D-7CF9-0651F6776812}"/>
              </a:ext>
            </a:extLst>
          </p:cNvPr>
          <p:cNvSpPr>
            <a:spLocks noGrp="1"/>
          </p:cNvSpPr>
          <p:nvPr>
            <p:ph type="sldNum" sz="quarter" idx="5"/>
          </p:nvPr>
        </p:nvSpPr>
        <p:spPr/>
        <p:txBody>
          <a:bodyPr/>
          <a:lstStyle/>
          <a:p>
            <a:fld id="{790ECA25-6613-D748-A16F-A31A2759125A}" type="slidenum">
              <a:rPr lang="en-US" smtClean="0"/>
              <a:t>71</a:t>
            </a:fld>
            <a:endParaRPr lang="en-US"/>
          </a:p>
        </p:txBody>
      </p:sp>
    </p:spTree>
    <p:extLst>
      <p:ext uri="{BB962C8B-B14F-4D97-AF65-F5344CB8AC3E}">
        <p14:creationId xmlns:p14="http://schemas.microsoft.com/office/powerpoint/2010/main" val="9836677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DB820-FEC6-B45B-BED2-B5055F92A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A329F-02AB-0D20-7F84-1814011C96D2}"/>
              </a:ext>
            </a:extLst>
          </p:cNvPr>
          <p:cNvSpPr>
            <a:spLocks noGrp="1" noRot="1" noChangeAspect="1"/>
          </p:cNvSpPr>
          <p:nvPr>
            <p:ph type="sldImg"/>
          </p:nvPr>
        </p:nvSpPr>
        <p:spPr>
          <a:xfrm>
            <a:off x="3155950" y="914400"/>
            <a:ext cx="3289300" cy="2468563"/>
          </a:xfrm>
        </p:spPr>
      </p:sp>
      <p:sp>
        <p:nvSpPr>
          <p:cNvPr id="3" name="Notes Placeholder 2">
            <a:extLst>
              <a:ext uri="{FF2B5EF4-FFF2-40B4-BE49-F238E27FC236}">
                <a16:creationId xmlns:a16="http://schemas.microsoft.com/office/drawing/2014/main" id="{B5187DCB-99E4-79C7-C077-B2FB49A4EA7B}"/>
              </a:ext>
            </a:extLst>
          </p:cNvPr>
          <p:cNvSpPr>
            <a:spLocks noGrp="1"/>
          </p:cNvSpPr>
          <p:nvPr>
            <p:ph type="body" idx="1"/>
          </p:nvPr>
        </p:nvSpPr>
        <p:spPr/>
        <p:txBody>
          <a:bodyPr/>
          <a:lstStyle/>
          <a:p>
            <a:r>
              <a:rPr lang="en-US" dirty="0"/>
              <a:t>2:20 – 2:30 p</a:t>
            </a:r>
          </a:p>
        </p:txBody>
      </p:sp>
      <p:sp>
        <p:nvSpPr>
          <p:cNvPr id="4" name="Slide Number Placeholder 3">
            <a:extLst>
              <a:ext uri="{FF2B5EF4-FFF2-40B4-BE49-F238E27FC236}">
                <a16:creationId xmlns:a16="http://schemas.microsoft.com/office/drawing/2014/main" id="{142A6E8A-66F7-3A4D-51F1-8991F4CF4BCE}"/>
              </a:ext>
            </a:extLst>
          </p:cNvPr>
          <p:cNvSpPr>
            <a:spLocks noGrp="1"/>
          </p:cNvSpPr>
          <p:nvPr>
            <p:ph type="sldNum" sz="quarter" idx="5"/>
          </p:nvPr>
        </p:nvSpPr>
        <p:spPr/>
        <p:txBody>
          <a:bodyPr/>
          <a:lstStyle/>
          <a:p>
            <a:fld id="{790ECA25-6613-D748-A16F-A31A2759125A}" type="slidenum">
              <a:rPr lang="en-US" smtClean="0"/>
              <a:t>72</a:t>
            </a:fld>
            <a:endParaRPr lang="en-US"/>
          </a:p>
        </p:txBody>
      </p:sp>
    </p:spTree>
    <p:extLst>
      <p:ext uri="{BB962C8B-B14F-4D97-AF65-F5344CB8AC3E}">
        <p14:creationId xmlns:p14="http://schemas.microsoft.com/office/powerpoint/2010/main" val="1600340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1 min 1:23-1:24</a:t>
            </a:r>
          </a:p>
        </p:txBody>
      </p:sp>
      <p:sp>
        <p:nvSpPr>
          <p:cNvPr id="4" name="Slide Number Placeholder 3"/>
          <p:cNvSpPr>
            <a:spLocks noGrp="1"/>
          </p:cNvSpPr>
          <p:nvPr>
            <p:ph type="sldNum" sz="quarter" idx="5"/>
          </p:nvPr>
        </p:nvSpPr>
        <p:spPr/>
        <p:txBody>
          <a:bodyPr/>
          <a:lstStyle/>
          <a:p>
            <a:fld id="{790ECA25-6613-D748-A16F-A31A2759125A}" type="slidenum">
              <a:rPr lang="en-US" smtClean="0"/>
              <a:t>8</a:t>
            </a:fld>
            <a:endParaRPr lang="en-US"/>
          </a:p>
        </p:txBody>
      </p:sp>
    </p:spTree>
    <p:extLst>
      <p:ext uri="{BB962C8B-B14F-4D97-AF65-F5344CB8AC3E}">
        <p14:creationId xmlns:p14="http://schemas.microsoft.com/office/powerpoint/2010/main" val="2530871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5950" y="914400"/>
            <a:ext cx="3289300" cy="2468563"/>
          </a:xfrm>
        </p:spPr>
      </p:sp>
      <p:sp>
        <p:nvSpPr>
          <p:cNvPr id="3" name="Notes Placeholder 2"/>
          <p:cNvSpPr>
            <a:spLocks noGrp="1"/>
          </p:cNvSpPr>
          <p:nvPr>
            <p:ph type="body" idx="1"/>
          </p:nvPr>
        </p:nvSpPr>
        <p:spPr/>
        <p:txBody>
          <a:bodyPr/>
          <a:lstStyle/>
          <a:p>
            <a:r>
              <a:rPr lang="en-US" dirty="0"/>
              <a:t>3 min 1:15-1:18</a:t>
            </a:r>
          </a:p>
          <a:p>
            <a:r>
              <a:rPr lang="en-US" dirty="0"/>
              <a:t>  </a:t>
            </a:r>
          </a:p>
        </p:txBody>
      </p:sp>
      <p:sp>
        <p:nvSpPr>
          <p:cNvPr id="4" name="Slide Number Placeholder 3"/>
          <p:cNvSpPr>
            <a:spLocks noGrp="1"/>
          </p:cNvSpPr>
          <p:nvPr>
            <p:ph type="sldNum" sz="quarter" idx="5"/>
          </p:nvPr>
        </p:nvSpPr>
        <p:spPr/>
        <p:txBody>
          <a:bodyPr/>
          <a:lstStyle/>
          <a:p>
            <a:fld id="{790ECA25-6613-D748-A16F-A31A2759125A}" type="slidenum">
              <a:rPr lang="en-US" smtClean="0"/>
              <a:t>9</a:t>
            </a:fld>
            <a:endParaRPr lang="en-US"/>
          </a:p>
        </p:txBody>
      </p:sp>
    </p:spTree>
    <p:extLst>
      <p:ext uri="{BB962C8B-B14F-4D97-AF65-F5344CB8AC3E}">
        <p14:creationId xmlns:p14="http://schemas.microsoft.com/office/powerpoint/2010/main" val="140618064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0.(null)"/><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US"/>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US"/>
            </a:p>
          </p:txBody>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39E206-AFE7-4D98-B37D-D7621705CC34}" type="datetime1">
              <a:rPr lang="en-US" smtClean="0"/>
              <a:t>3/10/2026</a:t>
            </a:fld>
            <a:endParaRPr lang="en-US"/>
          </a:p>
        </p:txBody>
      </p:sp>
      <p:sp>
        <p:nvSpPr>
          <p:cNvPr id="5" name="Footer Placeholder 4"/>
          <p:cNvSpPr>
            <a:spLocks noGrp="1"/>
          </p:cNvSpPr>
          <p:nvPr>
            <p:ph type="ftr" sz="quarter" idx="11"/>
          </p:nvPr>
        </p:nvSpPr>
        <p:spPr>
          <a:xfrm>
            <a:off x="812805" y="6272785"/>
            <a:ext cx="4745736" cy="365125"/>
          </a:xfrm>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B70E97A8-40F4-0D4A-8141-BE1ACFC97B8A}" type="slidenum">
              <a:rPr lang="en-US" smtClean="0"/>
              <a:t>‹#›</a:t>
            </a:fld>
            <a:endParaRPr lang="en-US"/>
          </a:p>
        </p:txBody>
      </p:sp>
    </p:spTree>
    <p:extLst>
      <p:ext uri="{BB962C8B-B14F-4D97-AF65-F5344CB8AC3E}">
        <p14:creationId xmlns:p14="http://schemas.microsoft.com/office/powerpoint/2010/main" val="3906294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3D0F96-45F8-4285-AA82-2D9D1AF94217}" type="datetime1">
              <a:rPr lang="en-US" smtClean="0"/>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0E97A8-40F4-0D4A-8141-BE1ACFC97B8A}" type="slidenum">
              <a:rPr lang="en-US" smtClean="0"/>
              <a:t>‹#›</a:t>
            </a:fld>
            <a:endParaRPr lang="en-US"/>
          </a:p>
        </p:txBody>
      </p:sp>
    </p:spTree>
    <p:extLst>
      <p:ext uri="{BB962C8B-B14F-4D97-AF65-F5344CB8AC3E}">
        <p14:creationId xmlns:p14="http://schemas.microsoft.com/office/powerpoint/2010/main" val="2023145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3E309E-8028-44C9-A8CF-981F946B497A}" type="datetime1">
              <a:rPr lang="en-US" smtClean="0"/>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0E97A8-40F4-0D4A-8141-BE1ACFC97B8A}" type="slidenum">
              <a:rPr lang="en-US" smtClean="0"/>
              <a:t>‹#›</a:t>
            </a:fld>
            <a:endParaRPr lang="en-US"/>
          </a:p>
        </p:txBody>
      </p:sp>
    </p:spTree>
    <p:extLst>
      <p:ext uri="{BB962C8B-B14F-4D97-AF65-F5344CB8AC3E}">
        <p14:creationId xmlns:p14="http://schemas.microsoft.com/office/powerpoint/2010/main" val="4016958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BC720C-2ACA-2A4D-A13F-36D42DE51387}"/>
              </a:ext>
            </a:extLst>
          </p:cNvPr>
          <p:cNvSpPr/>
          <p:nvPr userDrawn="1"/>
        </p:nvSpPr>
        <p:spPr>
          <a:xfrm>
            <a:off x="0" y="1741877"/>
            <a:ext cx="9144000" cy="155889"/>
          </a:xfrm>
          <a:prstGeom prst="rect">
            <a:avLst/>
          </a:prstGeom>
          <a:solidFill>
            <a:srgbClr val="71AE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14" name="Subtitle 2">
            <a:extLst>
              <a:ext uri="{FF2B5EF4-FFF2-40B4-BE49-F238E27FC236}">
                <a16:creationId xmlns:a16="http://schemas.microsoft.com/office/drawing/2014/main" id="{C373E18F-394E-6A4B-BD7F-F0E79A97AE86}"/>
              </a:ext>
            </a:extLst>
          </p:cNvPr>
          <p:cNvSpPr>
            <a:spLocks noGrp="1"/>
          </p:cNvSpPr>
          <p:nvPr>
            <p:ph type="subTitle" idx="1"/>
          </p:nvPr>
        </p:nvSpPr>
        <p:spPr>
          <a:xfrm>
            <a:off x="2867892" y="5403275"/>
            <a:ext cx="3408218" cy="615143"/>
          </a:xfrm>
        </p:spPr>
        <p:txBody>
          <a:bodyPr>
            <a:normAutofit/>
          </a:bodyPr>
          <a:lstStyle>
            <a:lvl1pPr marL="0" indent="0" algn="ctr">
              <a:buNone/>
              <a:defRPr/>
            </a:lvl1pPr>
          </a:lstStyle>
          <a:p>
            <a:r>
              <a:rPr lang="en-US">
                <a:latin typeface="Cambria" charset="0"/>
              </a:rPr>
              <a:t>Click to edit Master subtitle style</a:t>
            </a:r>
            <a:endParaRPr lang="en-US" dirty="0">
              <a:latin typeface="Cambria" charset="0"/>
              <a:ea typeface="Cambria" charset="0"/>
              <a:cs typeface="Cambria" charset="0"/>
            </a:endParaRPr>
          </a:p>
        </p:txBody>
      </p:sp>
      <p:pic>
        <p:nvPicPr>
          <p:cNvPr id="3" name="Picture 2">
            <a:extLst>
              <a:ext uri="{FF2B5EF4-FFF2-40B4-BE49-F238E27FC236}">
                <a16:creationId xmlns:a16="http://schemas.microsoft.com/office/drawing/2014/main" id="{39510B74-B586-264D-9C57-CC364E770220}"/>
              </a:ext>
            </a:extLst>
          </p:cNvPr>
          <p:cNvPicPr>
            <a:picLocks noChangeAspect="1"/>
          </p:cNvPicPr>
          <p:nvPr userDrawn="1"/>
        </p:nvPicPr>
        <p:blipFill rotWithShape="1">
          <a:blip r:embed="rId2"/>
          <a:srcRect l="1" t="40181" b="39472"/>
          <a:stretch/>
        </p:blipFill>
        <p:spPr>
          <a:xfrm>
            <a:off x="0" y="2"/>
            <a:ext cx="9144000" cy="1741875"/>
          </a:xfrm>
          <a:prstGeom prst="rect">
            <a:avLst/>
          </a:prstGeom>
        </p:spPr>
      </p:pic>
      <p:pic>
        <p:nvPicPr>
          <p:cNvPr id="5" name="Picture 4">
            <a:extLst>
              <a:ext uri="{FF2B5EF4-FFF2-40B4-BE49-F238E27FC236}">
                <a16:creationId xmlns:a16="http://schemas.microsoft.com/office/drawing/2014/main" id="{79E705C8-9F33-3B4A-B1F5-87237AC9DEF8}"/>
              </a:ext>
            </a:extLst>
          </p:cNvPr>
          <p:cNvPicPr>
            <a:picLocks noChangeAspect="1"/>
          </p:cNvPicPr>
          <p:nvPr userDrawn="1"/>
        </p:nvPicPr>
        <p:blipFill>
          <a:blip r:embed="rId3"/>
          <a:stretch>
            <a:fillRect/>
          </a:stretch>
        </p:blipFill>
        <p:spPr>
          <a:xfrm>
            <a:off x="2743200" y="2123029"/>
            <a:ext cx="3657600" cy="2743200"/>
          </a:xfrm>
          <a:prstGeom prst="rect">
            <a:avLst/>
          </a:prstGeom>
        </p:spPr>
      </p:pic>
    </p:spTree>
    <p:extLst>
      <p:ext uri="{BB962C8B-B14F-4D97-AF65-F5344CB8AC3E}">
        <p14:creationId xmlns:p14="http://schemas.microsoft.com/office/powerpoint/2010/main" val="3931359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25C946-78C8-974B-B9AA-07FF60DA7A5F}"/>
              </a:ext>
            </a:extLst>
          </p:cNvPr>
          <p:cNvSpPr/>
          <p:nvPr userDrawn="1"/>
        </p:nvSpPr>
        <p:spPr>
          <a:xfrm>
            <a:off x="0" y="2"/>
            <a:ext cx="9144000" cy="1210235"/>
          </a:xfrm>
          <a:prstGeom prst="rect">
            <a:avLst/>
          </a:prstGeom>
          <a:solidFill>
            <a:srgbClr val="71AE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23" name="Content Placeholder 22">
            <a:extLst>
              <a:ext uri="{FF2B5EF4-FFF2-40B4-BE49-F238E27FC236}">
                <a16:creationId xmlns:a16="http://schemas.microsoft.com/office/drawing/2014/main" id="{B7709398-B071-BB4F-A366-CCAB7967BC48}"/>
              </a:ext>
            </a:extLst>
          </p:cNvPr>
          <p:cNvSpPr>
            <a:spLocks noGrp="1"/>
          </p:cNvSpPr>
          <p:nvPr>
            <p:ph sz="quarter" idx="10" hasCustomPrompt="1"/>
          </p:nvPr>
        </p:nvSpPr>
        <p:spPr>
          <a:xfrm>
            <a:off x="309393" y="1492251"/>
            <a:ext cx="4641850" cy="702310"/>
          </a:xfrm>
        </p:spPr>
        <p:txBody>
          <a:bodyPr>
            <a:normAutofit/>
          </a:bodyPr>
          <a:lstStyle>
            <a:lvl1pPr marL="0" indent="0">
              <a:buNone/>
              <a:defRPr sz="3450">
                <a:solidFill>
                  <a:srgbClr val="71AE4A"/>
                </a:solidFill>
                <a:latin typeface="Cambria" panose="02040503050406030204" pitchFamily="18" charset="0"/>
              </a:defRPr>
            </a:lvl1pPr>
          </a:lstStyle>
          <a:p>
            <a:pPr lvl="0"/>
            <a:r>
              <a:rPr lang="en-US" dirty="0"/>
              <a:t>Subhead</a:t>
            </a:r>
          </a:p>
        </p:txBody>
      </p:sp>
      <p:sp>
        <p:nvSpPr>
          <p:cNvPr id="24" name="Content Placeholder 22">
            <a:extLst>
              <a:ext uri="{FF2B5EF4-FFF2-40B4-BE49-F238E27FC236}">
                <a16:creationId xmlns:a16="http://schemas.microsoft.com/office/drawing/2014/main" id="{0613C4B0-0FA0-ED44-AEFC-9592D8359304}"/>
              </a:ext>
            </a:extLst>
          </p:cNvPr>
          <p:cNvSpPr>
            <a:spLocks noGrp="1"/>
          </p:cNvSpPr>
          <p:nvPr>
            <p:ph sz="quarter" idx="11" hasCustomPrompt="1"/>
          </p:nvPr>
        </p:nvSpPr>
        <p:spPr>
          <a:xfrm>
            <a:off x="309393" y="2476087"/>
            <a:ext cx="7343432" cy="2622626"/>
          </a:xfrm>
        </p:spPr>
        <p:txBody>
          <a:bodyPr>
            <a:normAutofit/>
          </a:bodyPr>
          <a:lstStyle>
            <a:lvl1pPr marL="0" indent="0">
              <a:buNone/>
              <a:defRPr sz="1200">
                <a:solidFill>
                  <a:schemeClr val="tx1"/>
                </a:solidFill>
                <a:latin typeface="Cambria" panose="02040503050406030204" pitchFamily="18" charset="0"/>
              </a:defRPr>
            </a:lvl1pPr>
          </a:lstStyle>
          <a:p>
            <a:pPr lvl="0"/>
            <a:r>
              <a:rPr lang="en-US" dirty="0"/>
              <a:t>Subhead</a:t>
            </a:r>
          </a:p>
        </p:txBody>
      </p:sp>
      <p:pic>
        <p:nvPicPr>
          <p:cNvPr id="3" name="Picture 2">
            <a:extLst>
              <a:ext uri="{FF2B5EF4-FFF2-40B4-BE49-F238E27FC236}">
                <a16:creationId xmlns:a16="http://schemas.microsoft.com/office/drawing/2014/main" id="{847C021A-1DCC-D140-8B54-7835E9698838}"/>
              </a:ext>
            </a:extLst>
          </p:cNvPr>
          <p:cNvPicPr>
            <a:picLocks noChangeAspect="1"/>
          </p:cNvPicPr>
          <p:nvPr userDrawn="1"/>
        </p:nvPicPr>
        <p:blipFill>
          <a:blip r:embed="rId2"/>
          <a:stretch>
            <a:fillRect/>
          </a:stretch>
        </p:blipFill>
        <p:spPr>
          <a:xfrm>
            <a:off x="7927848" y="5779008"/>
            <a:ext cx="914400" cy="914400"/>
          </a:xfrm>
          <a:prstGeom prst="rect">
            <a:avLst/>
          </a:prstGeom>
        </p:spPr>
      </p:pic>
      <p:pic>
        <p:nvPicPr>
          <p:cNvPr id="4" name="Picture 3">
            <a:extLst>
              <a:ext uri="{FF2B5EF4-FFF2-40B4-BE49-F238E27FC236}">
                <a16:creationId xmlns:a16="http://schemas.microsoft.com/office/drawing/2014/main" id="{049F9F90-36BA-BD40-8668-76F7A61582DF}"/>
              </a:ext>
            </a:extLst>
          </p:cNvPr>
          <p:cNvPicPr>
            <a:picLocks noChangeAspect="1"/>
          </p:cNvPicPr>
          <p:nvPr userDrawn="1"/>
        </p:nvPicPr>
        <p:blipFill>
          <a:blip r:embed="rId3"/>
          <a:stretch>
            <a:fillRect/>
          </a:stretch>
        </p:blipFill>
        <p:spPr>
          <a:xfrm>
            <a:off x="749301" y="1492253"/>
            <a:ext cx="7645400" cy="5096933"/>
          </a:xfrm>
          <a:prstGeom prst="rect">
            <a:avLst/>
          </a:prstGeom>
        </p:spPr>
      </p:pic>
    </p:spTree>
    <p:extLst>
      <p:ext uri="{BB962C8B-B14F-4D97-AF65-F5344CB8AC3E}">
        <p14:creationId xmlns:p14="http://schemas.microsoft.com/office/powerpoint/2010/main" val="740952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EFB6A5-6F33-2845-BDAC-ADC949B8B431}"/>
              </a:ext>
            </a:extLst>
          </p:cNvPr>
          <p:cNvSpPr/>
          <p:nvPr userDrawn="1"/>
        </p:nvSpPr>
        <p:spPr>
          <a:xfrm>
            <a:off x="0" y="2"/>
            <a:ext cx="9144000" cy="1210235"/>
          </a:xfrm>
          <a:prstGeom prst="rect">
            <a:avLst/>
          </a:prstGeom>
          <a:solidFill>
            <a:srgbClr val="71AE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solidFill>
                <a:srgbClr val="71AE4A"/>
              </a:solidFill>
            </a:endParaRPr>
          </a:p>
        </p:txBody>
      </p:sp>
      <p:sp>
        <p:nvSpPr>
          <p:cNvPr id="10" name="Content Placeholder 22">
            <a:extLst>
              <a:ext uri="{FF2B5EF4-FFF2-40B4-BE49-F238E27FC236}">
                <a16:creationId xmlns:a16="http://schemas.microsoft.com/office/drawing/2014/main" id="{C72494E8-BBD5-B141-9437-09264E0913F6}"/>
              </a:ext>
            </a:extLst>
          </p:cNvPr>
          <p:cNvSpPr>
            <a:spLocks noGrp="1"/>
          </p:cNvSpPr>
          <p:nvPr>
            <p:ph sz="quarter" idx="10" hasCustomPrompt="1"/>
          </p:nvPr>
        </p:nvSpPr>
        <p:spPr>
          <a:xfrm>
            <a:off x="309393" y="1492251"/>
            <a:ext cx="4641850" cy="702310"/>
          </a:xfrm>
        </p:spPr>
        <p:txBody>
          <a:bodyPr>
            <a:normAutofit/>
          </a:bodyPr>
          <a:lstStyle>
            <a:lvl1pPr marL="0" indent="0">
              <a:buNone/>
              <a:defRPr sz="3450">
                <a:solidFill>
                  <a:srgbClr val="71AE4A"/>
                </a:solidFill>
                <a:latin typeface="Cambria" panose="02040503050406030204" pitchFamily="18" charset="0"/>
              </a:defRPr>
            </a:lvl1pPr>
          </a:lstStyle>
          <a:p>
            <a:pPr lvl="0"/>
            <a:r>
              <a:rPr lang="en-US" dirty="0"/>
              <a:t>Subhead</a:t>
            </a:r>
          </a:p>
        </p:txBody>
      </p:sp>
      <p:sp>
        <p:nvSpPr>
          <p:cNvPr id="11" name="Content Placeholder 22">
            <a:extLst>
              <a:ext uri="{FF2B5EF4-FFF2-40B4-BE49-F238E27FC236}">
                <a16:creationId xmlns:a16="http://schemas.microsoft.com/office/drawing/2014/main" id="{36E1E724-26D8-2043-B7AB-6473A3C53029}"/>
              </a:ext>
            </a:extLst>
          </p:cNvPr>
          <p:cNvSpPr>
            <a:spLocks noGrp="1"/>
          </p:cNvSpPr>
          <p:nvPr>
            <p:ph sz="quarter" idx="11" hasCustomPrompt="1"/>
          </p:nvPr>
        </p:nvSpPr>
        <p:spPr>
          <a:xfrm>
            <a:off x="309393" y="2476087"/>
            <a:ext cx="7343432" cy="2622626"/>
          </a:xfrm>
        </p:spPr>
        <p:txBody>
          <a:bodyPr>
            <a:normAutofit/>
          </a:bodyPr>
          <a:lstStyle>
            <a:lvl1pPr marL="0" indent="0">
              <a:buNone/>
              <a:defRPr sz="1200">
                <a:solidFill>
                  <a:schemeClr val="tx1"/>
                </a:solidFill>
                <a:latin typeface="Cambria" panose="02040503050406030204" pitchFamily="18" charset="0"/>
              </a:defRPr>
            </a:lvl1pPr>
          </a:lstStyle>
          <a:p>
            <a:pPr lvl="0"/>
            <a:r>
              <a:rPr lang="en-US" dirty="0"/>
              <a:t>Subhead</a:t>
            </a:r>
          </a:p>
        </p:txBody>
      </p:sp>
      <p:sp>
        <p:nvSpPr>
          <p:cNvPr id="13" name="Content Placeholder 22">
            <a:extLst>
              <a:ext uri="{FF2B5EF4-FFF2-40B4-BE49-F238E27FC236}">
                <a16:creationId xmlns:a16="http://schemas.microsoft.com/office/drawing/2014/main" id="{6FAB6CA0-3797-A24A-A5C1-9EB94C2F7A8F}"/>
              </a:ext>
            </a:extLst>
          </p:cNvPr>
          <p:cNvSpPr>
            <a:spLocks noGrp="1"/>
          </p:cNvSpPr>
          <p:nvPr>
            <p:ph sz="quarter" idx="12" hasCustomPrompt="1"/>
          </p:nvPr>
        </p:nvSpPr>
        <p:spPr>
          <a:xfrm>
            <a:off x="4107669" y="226159"/>
            <a:ext cx="4641850" cy="702310"/>
          </a:xfrm>
        </p:spPr>
        <p:txBody>
          <a:bodyPr>
            <a:normAutofit/>
          </a:bodyPr>
          <a:lstStyle>
            <a:lvl1pPr marL="0" indent="0">
              <a:buNone/>
              <a:defRPr sz="3450">
                <a:solidFill>
                  <a:schemeClr val="bg1"/>
                </a:solidFill>
                <a:latin typeface="Cambria" panose="02040503050406030204" pitchFamily="18" charset="0"/>
              </a:defRPr>
            </a:lvl1pPr>
          </a:lstStyle>
          <a:p>
            <a:pPr lvl="0"/>
            <a:r>
              <a:rPr lang="en-US" dirty="0"/>
              <a:t>Header of Section</a:t>
            </a:r>
          </a:p>
        </p:txBody>
      </p:sp>
      <p:pic>
        <p:nvPicPr>
          <p:cNvPr id="3" name="Picture 2">
            <a:extLst>
              <a:ext uri="{FF2B5EF4-FFF2-40B4-BE49-F238E27FC236}">
                <a16:creationId xmlns:a16="http://schemas.microsoft.com/office/drawing/2014/main" id="{85E37C33-ACC9-CC4F-B004-1ABC35AAC417}"/>
              </a:ext>
            </a:extLst>
          </p:cNvPr>
          <p:cNvPicPr>
            <a:picLocks noChangeAspect="1"/>
          </p:cNvPicPr>
          <p:nvPr userDrawn="1"/>
        </p:nvPicPr>
        <p:blipFill>
          <a:blip r:embed="rId2"/>
          <a:stretch>
            <a:fillRect/>
          </a:stretch>
        </p:blipFill>
        <p:spPr>
          <a:xfrm>
            <a:off x="7927848" y="5779008"/>
            <a:ext cx="914400" cy="914400"/>
          </a:xfrm>
          <a:prstGeom prst="rect">
            <a:avLst/>
          </a:prstGeom>
        </p:spPr>
      </p:pic>
    </p:spTree>
    <p:extLst>
      <p:ext uri="{BB962C8B-B14F-4D97-AF65-F5344CB8AC3E}">
        <p14:creationId xmlns:p14="http://schemas.microsoft.com/office/powerpoint/2010/main" val="605644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4CBAAB-3C14-A447-861A-2F573FF8A226}"/>
              </a:ext>
            </a:extLst>
          </p:cNvPr>
          <p:cNvSpPr/>
          <p:nvPr userDrawn="1"/>
        </p:nvSpPr>
        <p:spPr>
          <a:xfrm>
            <a:off x="0" y="14294"/>
            <a:ext cx="9144000" cy="1210235"/>
          </a:xfrm>
          <a:prstGeom prst="rect">
            <a:avLst/>
          </a:prstGeom>
          <a:solidFill>
            <a:srgbClr val="71AE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2" name="TextBox 1">
            <a:extLst>
              <a:ext uri="{FF2B5EF4-FFF2-40B4-BE49-F238E27FC236}">
                <a16:creationId xmlns:a16="http://schemas.microsoft.com/office/drawing/2014/main" id="{F332EF84-1FE3-0D45-89C7-8A580D60706B}"/>
              </a:ext>
            </a:extLst>
          </p:cNvPr>
          <p:cNvSpPr txBox="1"/>
          <p:nvPr userDrawn="1"/>
        </p:nvSpPr>
        <p:spPr>
          <a:xfrm>
            <a:off x="1849818" y="4279771"/>
            <a:ext cx="5444364" cy="901914"/>
          </a:xfrm>
          <a:prstGeom prst="rect">
            <a:avLst/>
          </a:prstGeom>
          <a:noFill/>
        </p:spPr>
        <p:txBody>
          <a:bodyPr wrap="square" rtlCol="0">
            <a:spAutoFit/>
          </a:bodyPr>
          <a:lstStyle/>
          <a:p>
            <a:pPr algn="ctr"/>
            <a:r>
              <a:rPr lang="en-US" sz="1350" b="1" kern="1200" dirty="0" err="1">
                <a:solidFill>
                  <a:srgbClr val="006096"/>
                </a:solidFill>
                <a:effectLst/>
                <a:latin typeface="+mn-lt"/>
                <a:ea typeface="+mn-ea"/>
                <a:cs typeface="+mn-cs"/>
              </a:rPr>
              <a:t>www.familymeans.org</a:t>
            </a:r>
            <a:r>
              <a:rPr lang="en-US" sz="1350" b="1" kern="1200" dirty="0">
                <a:solidFill>
                  <a:srgbClr val="006096"/>
                </a:solidFill>
                <a:effectLst/>
                <a:latin typeface="+mn-lt"/>
                <a:ea typeface="+mn-ea"/>
                <a:cs typeface="+mn-cs"/>
              </a:rPr>
              <a:t>  </a:t>
            </a:r>
            <a:r>
              <a:rPr lang="en-US" sz="1350" kern="1200" dirty="0">
                <a:solidFill>
                  <a:srgbClr val="006096"/>
                </a:solidFill>
                <a:effectLst/>
                <a:latin typeface="+mn-lt"/>
                <a:ea typeface="+mn-ea"/>
                <a:cs typeface="+mn-cs"/>
              </a:rPr>
              <a:t>|</a:t>
            </a:r>
            <a:r>
              <a:rPr lang="en-US" sz="1350" b="1" kern="1200" dirty="0">
                <a:solidFill>
                  <a:srgbClr val="006096"/>
                </a:solidFill>
                <a:effectLst/>
                <a:latin typeface="+mn-lt"/>
                <a:ea typeface="+mn-ea"/>
                <a:cs typeface="+mn-cs"/>
              </a:rPr>
              <a:t>  651-439-4840</a:t>
            </a:r>
            <a:endParaRPr lang="en-US" sz="1350" kern="1200" dirty="0">
              <a:solidFill>
                <a:srgbClr val="006096"/>
              </a:solidFill>
              <a:effectLst/>
              <a:latin typeface="+mn-lt"/>
              <a:ea typeface="+mn-ea"/>
              <a:cs typeface="+mn-cs"/>
            </a:endParaRPr>
          </a:p>
          <a:p>
            <a:pPr algn="ctr"/>
            <a:r>
              <a:rPr lang="en-US" sz="1350" b="1" kern="1200" dirty="0">
                <a:solidFill>
                  <a:srgbClr val="6F7170"/>
                </a:solidFill>
                <a:effectLst/>
                <a:latin typeface="+mn-lt"/>
                <a:ea typeface="+mn-ea"/>
                <a:cs typeface="+mn-cs"/>
              </a:rPr>
              <a:t>1875 Northwestern Ave. S.</a:t>
            </a:r>
            <a:endParaRPr lang="en-US" sz="1350" kern="1200" dirty="0">
              <a:solidFill>
                <a:srgbClr val="6F7170"/>
              </a:solidFill>
              <a:effectLst/>
              <a:latin typeface="+mn-lt"/>
              <a:ea typeface="+mn-ea"/>
              <a:cs typeface="+mn-cs"/>
            </a:endParaRPr>
          </a:p>
          <a:p>
            <a:pPr algn="ctr"/>
            <a:r>
              <a:rPr lang="en-US" sz="1350" b="1" kern="1200" dirty="0">
                <a:solidFill>
                  <a:srgbClr val="6F7170"/>
                </a:solidFill>
                <a:effectLst/>
                <a:latin typeface="+mn-lt"/>
                <a:ea typeface="+mn-ea"/>
                <a:cs typeface="+mn-cs"/>
              </a:rPr>
              <a:t>Stillwater, MN 55082</a:t>
            </a:r>
            <a:endParaRPr lang="en-US" sz="1350" kern="1200" dirty="0">
              <a:solidFill>
                <a:srgbClr val="6F7170"/>
              </a:solidFill>
              <a:effectLst/>
              <a:latin typeface="+mn-lt"/>
              <a:ea typeface="+mn-ea"/>
              <a:cs typeface="+mn-cs"/>
            </a:endParaRPr>
          </a:p>
          <a:p>
            <a:endParaRPr lang="en-US" sz="1211" dirty="0"/>
          </a:p>
        </p:txBody>
      </p:sp>
      <p:pic>
        <p:nvPicPr>
          <p:cNvPr id="21" name="Picture 20">
            <a:extLst>
              <a:ext uri="{FF2B5EF4-FFF2-40B4-BE49-F238E27FC236}">
                <a16:creationId xmlns:a16="http://schemas.microsoft.com/office/drawing/2014/main" id="{E24B702A-9016-6F43-9DB3-C3A5FF7DEACE}"/>
              </a:ext>
            </a:extLst>
          </p:cNvPr>
          <p:cNvPicPr>
            <a:picLocks noChangeAspect="1"/>
          </p:cNvPicPr>
          <p:nvPr userDrawn="1"/>
        </p:nvPicPr>
        <p:blipFill>
          <a:blip r:embed="rId2"/>
          <a:stretch>
            <a:fillRect/>
          </a:stretch>
        </p:blipFill>
        <p:spPr>
          <a:xfrm>
            <a:off x="2834640" y="1311299"/>
            <a:ext cx="3657600" cy="2743200"/>
          </a:xfrm>
          <a:prstGeom prst="rect">
            <a:avLst/>
          </a:prstGeom>
        </p:spPr>
      </p:pic>
      <p:grpSp>
        <p:nvGrpSpPr>
          <p:cNvPr id="24" name="Group 23">
            <a:extLst>
              <a:ext uri="{FF2B5EF4-FFF2-40B4-BE49-F238E27FC236}">
                <a16:creationId xmlns:a16="http://schemas.microsoft.com/office/drawing/2014/main" id="{B6238125-D65D-9C40-80B5-422A3C11CA6C}"/>
              </a:ext>
            </a:extLst>
          </p:cNvPr>
          <p:cNvGrpSpPr/>
          <p:nvPr userDrawn="1"/>
        </p:nvGrpSpPr>
        <p:grpSpPr>
          <a:xfrm>
            <a:off x="404340" y="5676902"/>
            <a:ext cx="8335322" cy="791483"/>
            <a:chOff x="275866" y="5676900"/>
            <a:chExt cx="8335322" cy="791483"/>
          </a:xfrm>
        </p:grpSpPr>
        <p:pic>
          <p:nvPicPr>
            <p:cNvPr id="4" name="Picture 3">
              <a:extLst>
                <a:ext uri="{FF2B5EF4-FFF2-40B4-BE49-F238E27FC236}">
                  <a16:creationId xmlns:a16="http://schemas.microsoft.com/office/drawing/2014/main" id="{59EB223E-E31D-794E-825A-57BA8F746C58}"/>
                </a:ext>
              </a:extLst>
            </p:cNvPr>
            <p:cNvPicPr>
              <a:picLocks noChangeAspect="1"/>
            </p:cNvPicPr>
            <p:nvPr userDrawn="1"/>
          </p:nvPicPr>
          <p:blipFill>
            <a:blip r:embed="rId3"/>
            <a:stretch>
              <a:fillRect/>
            </a:stretch>
          </p:blipFill>
          <p:spPr>
            <a:xfrm>
              <a:off x="7574073" y="5676900"/>
              <a:ext cx="1037115" cy="791483"/>
            </a:xfrm>
            <a:prstGeom prst="rect">
              <a:avLst/>
            </a:prstGeom>
          </p:spPr>
        </p:pic>
        <p:pic>
          <p:nvPicPr>
            <p:cNvPr id="8" name="Picture 7">
              <a:extLst>
                <a:ext uri="{FF2B5EF4-FFF2-40B4-BE49-F238E27FC236}">
                  <a16:creationId xmlns:a16="http://schemas.microsoft.com/office/drawing/2014/main" id="{048E3323-D6DD-4042-B0F4-ADCDD2251F37}"/>
                </a:ext>
              </a:extLst>
            </p:cNvPr>
            <p:cNvPicPr>
              <a:picLocks noChangeAspect="1"/>
            </p:cNvPicPr>
            <p:nvPr userDrawn="1"/>
          </p:nvPicPr>
          <p:blipFill>
            <a:blip r:embed="rId4"/>
            <a:stretch>
              <a:fillRect/>
            </a:stretch>
          </p:blipFill>
          <p:spPr>
            <a:xfrm>
              <a:off x="1643477" y="5676900"/>
              <a:ext cx="1382824" cy="728043"/>
            </a:xfrm>
            <a:prstGeom prst="rect">
              <a:avLst/>
            </a:prstGeom>
          </p:spPr>
        </p:pic>
        <p:pic>
          <p:nvPicPr>
            <p:cNvPr id="11" name="Picture 10">
              <a:extLst>
                <a:ext uri="{FF2B5EF4-FFF2-40B4-BE49-F238E27FC236}">
                  <a16:creationId xmlns:a16="http://schemas.microsoft.com/office/drawing/2014/main" id="{4DDF6B35-CF62-E44A-998C-5B5B2BA784D7}"/>
                </a:ext>
              </a:extLst>
            </p:cNvPr>
            <p:cNvPicPr>
              <a:picLocks noChangeAspect="1"/>
            </p:cNvPicPr>
            <p:nvPr userDrawn="1"/>
          </p:nvPicPr>
          <p:blipFill>
            <a:blip r:embed="rId5"/>
            <a:stretch>
              <a:fillRect/>
            </a:stretch>
          </p:blipFill>
          <p:spPr>
            <a:xfrm>
              <a:off x="6115338" y="5676900"/>
              <a:ext cx="1273970" cy="703673"/>
            </a:xfrm>
            <a:prstGeom prst="rect">
              <a:avLst/>
            </a:prstGeom>
          </p:spPr>
        </p:pic>
        <p:pic>
          <p:nvPicPr>
            <p:cNvPr id="15" name="Picture 14">
              <a:extLst>
                <a:ext uri="{FF2B5EF4-FFF2-40B4-BE49-F238E27FC236}">
                  <a16:creationId xmlns:a16="http://schemas.microsoft.com/office/drawing/2014/main" id="{3B0F9E9A-8FCE-2D47-A79E-CD3A720C8AB1}"/>
                </a:ext>
              </a:extLst>
            </p:cNvPr>
            <p:cNvPicPr>
              <a:picLocks noChangeAspect="1"/>
            </p:cNvPicPr>
            <p:nvPr userDrawn="1"/>
          </p:nvPicPr>
          <p:blipFill>
            <a:blip r:embed="rId6"/>
            <a:stretch>
              <a:fillRect/>
            </a:stretch>
          </p:blipFill>
          <p:spPr>
            <a:xfrm>
              <a:off x="275866" y="5676900"/>
              <a:ext cx="1182845" cy="698746"/>
            </a:xfrm>
            <a:prstGeom prst="rect">
              <a:avLst/>
            </a:prstGeom>
          </p:spPr>
        </p:pic>
        <p:pic>
          <p:nvPicPr>
            <p:cNvPr id="19" name="Picture 18">
              <a:extLst>
                <a:ext uri="{FF2B5EF4-FFF2-40B4-BE49-F238E27FC236}">
                  <a16:creationId xmlns:a16="http://schemas.microsoft.com/office/drawing/2014/main" id="{000893C5-2F77-1548-A154-ADF167CB46F7}"/>
                </a:ext>
              </a:extLst>
            </p:cNvPr>
            <p:cNvPicPr>
              <a:picLocks noChangeAspect="1"/>
            </p:cNvPicPr>
            <p:nvPr userDrawn="1"/>
          </p:nvPicPr>
          <p:blipFill>
            <a:blip r:embed="rId7"/>
            <a:stretch>
              <a:fillRect/>
            </a:stretch>
          </p:blipFill>
          <p:spPr>
            <a:xfrm>
              <a:off x="3211067" y="5676900"/>
              <a:ext cx="1304287" cy="788007"/>
            </a:xfrm>
            <a:prstGeom prst="rect">
              <a:avLst/>
            </a:prstGeom>
          </p:spPr>
        </p:pic>
        <p:pic>
          <p:nvPicPr>
            <p:cNvPr id="23" name="Picture 22">
              <a:extLst>
                <a:ext uri="{FF2B5EF4-FFF2-40B4-BE49-F238E27FC236}">
                  <a16:creationId xmlns:a16="http://schemas.microsoft.com/office/drawing/2014/main" id="{9BFD64ED-9DA7-D74F-9E3B-86CFF89C5CD6}"/>
                </a:ext>
              </a:extLst>
            </p:cNvPr>
            <p:cNvPicPr>
              <a:picLocks noChangeAspect="1"/>
            </p:cNvPicPr>
            <p:nvPr userDrawn="1"/>
          </p:nvPicPr>
          <p:blipFill>
            <a:blip r:embed="rId8"/>
            <a:stretch>
              <a:fillRect/>
            </a:stretch>
          </p:blipFill>
          <p:spPr>
            <a:xfrm>
              <a:off x="4700120" y="5676900"/>
              <a:ext cx="1230452" cy="694683"/>
            </a:xfrm>
            <a:prstGeom prst="rect">
              <a:avLst/>
            </a:prstGeom>
          </p:spPr>
        </p:pic>
      </p:grpSp>
    </p:spTree>
    <p:extLst>
      <p:ext uri="{BB962C8B-B14F-4D97-AF65-F5344CB8AC3E}">
        <p14:creationId xmlns:p14="http://schemas.microsoft.com/office/powerpoint/2010/main" val="795493022"/>
      </p:ext>
    </p:extLst>
  </p:cSld>
  <p:clrMapOvr>
    <a:masterClrMapping/>
  </p:clrMapOvr>
  <p:extLst>
    <p:ext uri="{DCECCB84-F9BA-43D5-87BE-67443E8EF086}">
      <p15:sldGuideLst xmlns:p15="http://schemas.microsoft.com/office/powerpoint/2012/main">
        <p15:guide id="1" orient="horz" pos="3912">
          <p15:clr>
            <a:srgbClr val="FBAE40"/>
          </p15:clr>
        </p15:guide>
        <p15:guide id="2" pos="2160">
          <p15:clr>
            <a:srgbClr val="FBAE40"/>
          </p15:clr>
        </p15:guide>
        <p15:guide id="3" orient="horz" pos="35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EFB6A5-6F33-2845-BDAC-ADC949B8B431}"/>
              </a:ext>
            </a:extLst>
          </p:cNvPr>
          <p:cNvSpPr/>
          <p:nvPr userDrawn="1"/>
        </p:nvSpPr>
        <p:spPr>
          <a:xfrm>
            <a:off x="0" y="2"/>
            <a:ext cx="9144000" cy="1210235"/>
          </a:xfrm>
          <a:prstGeom prst="rect">
            <a:avLst/>
          </a:prstGeom>
          <a:solidFill>
            <a:srgbClr val="71AE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18" name="Content Placeholder 22">
            <a:extLst>
              <a:ext uri="{FF2B5EF4-FFF2-40B4-BE49-F238E27FC236}">
                <a16:creationId xmlns:a16="http://schemas.microsoft.com/office/drawing/2014/main" id="{B2998967-9716-7246-94B7-5B013246B409}"/>
              </a:ext>
            </a:extLst>
          </p:cNvPr>
          <p:cNvSpPr>
            <a:spLocks noGrp="1"/>
          </p:cNvSpPr>
          <p:nvPr>
            <p:ph sz="quarter" idx="10" hasCustomPrompt="1"/>
          </p:nvPr>
        </p:nvSpPr>
        <p:spPr>
          <a:xfrm>
            <a:off x="309393" y="1492251"/>
            <a:ext cx="4641850" cy="702310"/>
          </a:xfrm>
        </p:spPr>
        <p:txBody>
          <a:bodyPr>
            <a:normAutofit/>
          </a:bodyPr>
          <a:lstStyle>
            <a:lvl1pPr marL="0" indent="0">
              <a:buNone/>
              <a:defRPr sz="3450">
                <a:solidFill>
                  <a:srgbClr val="71AE4A"/>
                </a:solidFill>
                <a:latin typeface="Cambria" panose="02040503050406030204" pitchFamily="18" charset="0"/>
              </a:defRPr>
            </a:lvl1pPr>
          </a:lstStyle>
          <a:p>
            <a:pPr lvl="0"/>
            <a:r>
              <a:rPr lang="en-US" dirty="0"/>
              <a:t>Subhead</a:t>
            </a:r>
          </a:p>
        </p:txBody>
      </p:sp>
      <p:sp>
        <p:nvSpPr>
          <p:cNvPr id="19" name="Content Placeholder 22">
            <a:extLst>
              <a:ext uri="{FF2B5EF4-FFF2-40B4-BE49-F238E27FC236}">
                <a16:creationId xmlns:a16="http://schemas.microsoft.com/office/drawing/2014/main" id="{21586F3B-655F-B348-A4F5-DEFD6AC7DDA5}"/>
              </a:ext>
            </a:extLst>
          </p:cNvPr>
          <p:cNvSpPr>
            <a:spLocks noGrp="1"/>
          </p:cNvSpPr>
          <p:nvPr>
            <p:ph sz="quarter" idx="11" hasCustomPrompt="1"/>
          </p:nvPr>
        </p:nvSpPr>
        <p:spPr>
          <a:xfrm>
            <a:off x="309393" y="2476087"/>
            <a:ext cx="7343432" cy="2622626"/>
          </a:xfrm>
        </p:spPr>
        <p:txBody>
          <a:bodyPr>
            <a:normAutofit/>
          </a:bodyPr>
          <a:lstStyle>
            <a:lvl1pPr marL="0" indent="0">
              <a:buNone/>
              <a:defRPr sz="1200">
                <a:solidFill>
                  <a:schemeClr val="tx1"/>
                </a:solidFill>
                <a:latin typeface="Cambria" panose="02040503050406030204" pitchFamily="18" charset="0"/>
              </a:defRPr>
            </a:lvl1pPr>
          </a:lstStyle>
          <a:p>
            <a:pPr lvl="0"/>
            <a:r>
              <a:rPr lang="en-US" dirty="0"/>
              <a:t>Subhead</a:t>
            </a:r>
          </a:p>
        </p:txBody>
      </p:sp>
      <p:pic>
        <p:nvPicPr>
          <p:cNvPr id="6" name="Picture 5">
            <a:extLst>
              <a:ext uri="{FF2B5EF4-FFF2-40B4-BE49-F238E27FC236}">
                <a16:creationId xmlns:a16="http://schemas.microsoft.com/office/drawing/2014/main" id="{2047E335-FC0F-D945-8B9A-0A61118BEDA4}"/>
              </a:ext>
            </a:extLst>
          </p:cNvPr>
          <p:cNvPicPr>
            <a:picLocks noChangeAspect="1"/>
          </p:cNvPicPr>
          <p:nvPr userDrawn="1"/>
        </p:nvPicPr>
        <p:blipFill>
          <a:blip r:embed="rId2"/>
          <a:stretch>
            <a:fillRect/>
          </a:stretch>
        </p:blipFill>
        <p:spPr>
          <a:xfrm>
            <a:off x="7927848" y="5779008"/>
            <a:ext cx="914400" cy="914400"/>
          </a:xfrm>
          <a:prstGeom prst="rect">
            <a:avLst/>
          </a:prstGeom>
        </p:spPr>
      </p:pic>
    </p:spTree>
    <p:extLst>
      <p:ext uri="{BB962C8B-B14F-4D97-AF65-F5344CB8AC3E}">
        <p14:creationId xmlns:p14="http://schemas.microsoft.com/office/powerpoint/2010/main" val="281743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25C946-78C8-974B-B9AA-07FF60DA7A5F}"/>
              </a:ext>
            </a:extLst>
          </p:cNvPr>
          <p:cNvSpPr/>
          <p:nvPr userDrawn="1"/>
        </p:nvSpPr>
        <p:spPr>
          <a:xfrm>
            <a:off x="0" y="2"/>
            <a:ext cx="9144000" cy="1210235"/>
          </a:xfrm>
          <a:prstGeom prst="rect">
            <a:avLst/>
          </a:prstGeom>
          <a:solidFill>
            <a:srgbClr val="71AE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23" name="Content Placeholder 22">
            <a:extLst>
              <a:ext uri="{FF2B5EF4-FFF2-40B4-BE49-F238E27FC236}">
                <a16:creationId xmlns:a16="http://schemas.microsoft.com/office/drawing/2014/main" id="{B7709398-B071-BB4F-A366-CCAB7967BC48}"/>
              </a:ext>
            </a:extLst>
          </p:cNvPr>
          <p:cNvSpPr>
            <a:spLocks noGrp="1"/>
          </p:cNvSpPr>
          <p:nvPr>
            <p:ph sz="quarter" idx="10" hasCustomPrompt="1"/>
          </p:nvPr>
        </p:nvSpPr>
        <p:spPr>
          <a:xfrm>
            <a:off x="309393" y="1492251"/>
            <a:ext cx="4641850" cy="702310"/>
          </a:xfrm>
        </p:spPr>
        <p:txBody>
          <a:bodyPr>
            <a:normAutofit/>
          </a:bodyPr>
          <a:lstStyle>
            <a:lvl1pPr marL="0" indent="0">
              <a:buNone/>
              <a:defRPr sz="3450">
                <a:solidFill>
                  <a:srgbClr val="71AE4A"/>
                </a:solidFill>
                <a:latin typeface="Cambria" panose="02040503050406030204" pitchFamily="18" charset="0"/>
              </a:defRPr>
            </a:lvl1pPr>
          </a:lstStyle>
          <a:p>
            <a:pPr lvl="0"/>
            <a:r>
              <a:rPr lang="en-US" dirty="0"/>
              <a:t>Subhead</a:t>
            </a:r>
          </a:p>
        </p:txBody>
      </p:sp>
      <p:sp>
        <p:nvSpPr>
          <p:cNvPr id="24" name="Content Placeholder 22">
            <a:extLst>
              <a:ext uri="{FF2B5EF4-FFF2-40B4-BE49-F238E27FC236}">
                <a16:creationId xmlns:a16="http://schemas.microsoft.com/office/drawing/2014/main" id="{0613C4B0-0FA0-ED44-AEFC-9592D8359304}"/>
              </a:ext>
            </a:extLst>
          </p:cNvPr>
          <p:cNvSpPr>
            <a:spLocks noGrp="1"/>
          </p:cNvSpPr>
          <p:nvPr>
            <p:ph sz="quarter" idx="11" hasCustomPrompt="1"/>
          </p:nvPr>
        </p:nvSpPr>
        <p:spPr>
          <a:xfrm>
            <a:off x="309393" y="2476087"/>
            <a:ext cx="7343432" cy="2622626"/>
          </a:xfrm>
        </p:spPr>
        <p:txBody>
          <a:bodyPr>
            <a:normAutofit/>
          </a:bodyPr>
          <a:lstStyle>
            <a:lvl1pPr marL="0" indent="0">
              <a:buNone/>
              <a:defRPr sz="1200">
                <a:solidFill>
                  <a:schemeClr val="tx1"/>
                </a:solidFill>
                <a:latin typeface="Cambria" panose="02040503050406030204" pitchFamily="18" charset="0"/>
              </a:defRPr>
            </a:lvl1pPr>
          </a:lstStyle>
          <a:p>
            <a:pPr lvl="0"/>
            <a:r>
              <a:rPr lang="en-US" dirty="0"/>
              <a:t>Subhead</a:t>
            </a:r>
          </a:p>
        </p:txBody>
      </p:sp>
      <p:pic>
        <p:nvPicPr>
          <p:cNvPr id="3" name="Picture 2">
            <a:extLst>
              <a:ext uri="{FF2B5EF4-FFF2-40B4-BE49-F238E27FC236}">
                <a16:creationId xmlns:a16="http://schemas.microsoft.com/office/drawing/2014/main" id="{847C021A-1DCC-D140-8B54-7835E9698838}"/>
              </a:ext>
            </a:extLst>
          </p:cNvPr>
          <p:cNvPicPr>
            <a:picLocks noChangeAspect="1"/>
          </p:cNvPicPr>
          <p:nvPr userDrawn="1"/>
        </p:nvPicPr>
        <p:blipFill>
          <a:blip r:embed="rId2"/>
          <a:stretch>
            <a:fillRect/>
          </a:stretch>
        </p:blipFill>
        <p:spPr>
          <a:xfrm>
            <a:off x="7927848" y="5779008"/>
            <a:ext cx="914400" cy="914400"/>
          </a:xfrm>
          <a:prstGeom prst="rect">
            <a:avLst/>
          </a:prstGeom>
        </p:spPr>
      </p:pic>
      <p:pic>
        <p:nvPicPr>
          <p:cNvPr id="4" name="Picture 3">
            <a:extLst>
              <a:ext uri="{FF2B5EF4-FFF2-40B4-BE49-F238E27FC236}">
                <a16:creationId xmlns:a16="http://schemas.microsoft.com/office/drawing/2014/main" id="{049F9F90-36BA-BD40-8668-76F7A61582DF}"/>
              </a:ext>
            </a:extLst>
          </p:cNvPr>
          <p:cNvPicPr>
            <a:picLocks noChangeAspect="1"/>
          </p:cNvPicPr>
          <p:nvPr userDrawn="1"/>
        </p:nvPicPr>
        <p:blipFill>
          <a:blip r:embed="rId3"/>
          <a:stretch>
            <a:fillRect/>
          </a:stretch>
        </p:blipFill>
        <p:spPr>
          <a:xfrm>
            <a:off x="749301" y="1492253"/>
            <a:ext cx="7645400" cy="5096933"/>
          </a:xfrm>
          <a:prstGeom prst="rect">
            <a:avLst/>
          </a:prstGeom>
        </p:spPr>
      </p:pic>
    </p:spTree>
    <p:extLst>
      <p:ext uri="{BB962C8B-B14F-4D97-AF65-F5344CB8AC3E}">
        <p14:creationId xmlns:p14="http://schemas.microsoft.com/office/powerpoint/2010/main" val="2476570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25C946-78C8-974B-B9AA-07FF60DA7A5F}"/>
              </a:ext>
            </a:extLst>
          </p:cNvPr>
          <p:cNvSpPr/>
          <p:nvPr userDrawn="1"/>
        </p:nvSpPr>
        <p:spPr>
          <a:xfrm>
            <a:off x="0" y="2"/>
            <a:ext cx="9144000" cy="1210235"/>
          </a:xfrm>
          <a:prstGeom prst="rect">
            <a:avLst/>
          </a:prstGeom>
          <a:solidFill>
            <a:srgbClr val="71AE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23" name="Content Placeholder 22">
            <a:extLst>
              <a:ext uri="{FF2B5EF4-FFF2-40B4-BE49-F238E27FC236}">
                <a16:creationId xmlns:a16="http://schemas.microsoft.com/office/drawing/2014/main" id="{B7709398-B071-BB4F-A366-CCAB7967BC48}"/>
              </a:ext>
            </a:extLst>
          </p:cNvPr>
          <p:cNvSpPr>
            <a:spLocks noGrp="1"/>
          </p:cNvSpPr>
          <p:nvPr>
            <p:ph sz="quarter" idx="10" hasCustomPrompt="1"/>
          </p:nvPr>
        </p:nvSpPr>
        <p:spPr>
          <a:xfrm>
            <a:off x="309393" y="1492251"/>
            <a:ext cx="4641850" cy="702310"/>
          </a:xfrm>
        </p:spPr>
        <p:txBody>
          <a:bodyPr>
            <a:normAutofit/>
          </a:bodyPr>
          <a:lstStyle>
            <a:lvl1pPr marL="0" indent="0">
              <a:buNone/>
              <a:defRPr sz="3450">
                <a:solidFill>
                  <a:srgbClr val="71AE4A"/>
                </a:solidFill>
                <a:latin typeface="Cambria" panose="02040503050406030204" pitchFamily="18" charset="0"/>
              </a:defRPr>
            </a:lvl1pPr>
          </a:lstStyle>
          <a:p>
            <a:pPr lvl="0"/>
            <a:r>
              <a:rPr lang="en-US" dirty="0"/>
              <a:t>Subhead</a:t>
            </a:r>
          </a:p>
        </p:txBody>
      </p:sp>
      <p:sp>
        <p:nvSpPr>
          <p:cNvPr id="24" name="Content Placeholder 22">
            <a:extLst>
              <a:ext uri="{FF2B5EF4-FFF2-40B4-BE49-F238E27FC236}">
                <a16:creationId xmlns:a16="http://schemas.microsoft.com/office/drawing/2014/main" id="{0613C4B0-0FA0-ED44-AEFC-9592D8359304}"/>
              </a:ext>
            </a:extLst>
          </p:cNvPr>
          <p:cNvSpPr>
            <a:spLocks noGrp="1"/>
          </p:cNvSpPr>
          <p:nvPr>
            <p:ph sz="quarter" idx="11" hasCustomPrompt="1"/>
          </p:nvPr>
        </p:nvSpPr>
        <p:spPr>
          <a:xfrm>
            <a:off x="309393" y="2476087"/>
            <a:ext cx="7343432" cy="2622626"/>
          </a:xfrm>
        </p:spPr>
        <p:txBody>
          <a:bodyPr>
            <a:normAutofit/>
          </a:bodyPr>
          <a:lstStyle>
            <a:lvl1pPr marL="0" indent="0">
              <a:buNone/>
              <a:defRPr sz="1200">
                <a:solidFill>
                  <a:schemeClr val="tx1"/>
                </a:solidFill>
                <a:latin typeface="Cambria" panose="02040503050406030204" pitchFamily="18" charset="0"/>
              </a:defRPr>
            </a:lvl1pPr>
          </a:lstStyle>
          <a:p>
            <a:pPr lvl="0"/>
            <a:r>
              <a:rPr lang="en-US" dirty="0"/>
              <a:t>Subhead</a:t>
            </a:r>
          </a:p>
        </p:txBody>
      </p:sp>
      <p:pic>
        <p:nvPicPr>
          <p:cNvPr id="3" name="Picture 2">
            <a:extLst>
              <a:ext uri="{FF2B5EF4-FFF2-40B4-BE49-F238E27FC236}">
                <a16:creationId xmlns:a16="http://schemas.microsoft.com/office/drawing/2014/main" id="{847C021A-1DCC-D140-8B54-7835E9698838}"/>
              </a:ext>
            </a:extLst>
          </p:cNvPr>
          <p:cNvPicPr>
            <a:picLocks noChangeAspect="1"/>
          </p:cNvPicPr>
          <p:nvPr userDrawn="1"/>
        </p:nvPicPr>
        <p:blipFill>
          <a:blip r:embed="rId2"/>
          <a:stretch>
            <a:fillRect/>
          </a:stretch>
        </p:blipFill>
        <p:spPr>
          <a:xfrm>
            <a:off x="7927848" y="5779008"/>
            <a:ext cx="914400" cy="914400"/>
          </a:xfrm>
          <a:prstGeom prst="rect">
            <a:avLst/>
          </a:prstGeom>
        </p:spPr>
      </p:pic>
      <p:pic>
        <p:nvPicPr>
          <p:cNvPr id="4" name="Picture 3">
            <a:extLst>
              <a:ext uri="{FF2B5EF4-FFF2-40B4-BE49-F238E27FC236}">
                <a16:creationId xmlns:a16="http://schemas.microsoft.com/office/drawing/2014/main" id="{049F9F90-36BA-BD40-8668-76F7A61582DF}"/>
              </a:ext>
            </a:extLst>
          </p:cNvPr>
          <p:cNvPicPr>
            <a:picLocks noChangeAspect="1"/>
          </p:cNvPicPr>
          <p:nvPr userDrawn="1"/>
        </p:nvPicPr>
        <p:blipFill>
          <a:blip r:embed="rId3"/>
          <a:stretch>
            <a:fillRect/>
          </a:stretch>
        </p:blipFill>
        <p:spPr>
          <a:xfrm>
            <a:off x="749301" y="1492253"/>
            <a:ext cx="7645400" cy="5096933"/>
          </a:xfrm>
          <a:prstGeom prst="rect">
            <a:avLst/>
          </a:prstGeom>
        </p:spPr>
      </p:pic>
    </p:spTree>
    <p:extLst>
      <p:ext uri="{BB962C8B-B14F-4D97-AF65-F5344CB8AC3E}">
        <p14:creationId xmlns:p14="http://schemas.microsoft.com/office/powerpoint/2010/main" val="546697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25C946-78C8-974B-B9AA-07FF60DA7A5F}"/>
              </a:ext>
            </a:extLst>
          </p:cNvPr>
          <p:cNvSpPr/>
          <p:nvPr userDrawn="1"/>
        </p:nvSpPr>
        <p:spPr>
          <a:xfrm>
            <a:off x="0" y="2"/>
            <a:ext cx="9144000" cy="1210235"/>
          </a:xfrm>
          <a:prstGeom prst="rect">
            <a:avLst/>
          </a:prstGeom>
          <a:solidFill>
            <a:srgbClr val="71AE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579" tIns="28289" rIns="56579" bIns="28289" numCol="1" spcCol="0" rtlCol="0" fromWordArt="0" anchor="ctr" anchorCtr="0" forceAA="0" compatLnSpc="1">
            <a:prstTxWarp prst="textNoShape">
              <a:avLst/>
            </a:prstTxWarp>
            <a:noAutofit/>
          </a:bodyPr>
          <a:lstStyle/>
          <a:p>
            <a:pPr algn="ctr"/>
            <a:endParaRPr lang="en-US" sz="1114" dirty="0"/>
          </a:p>
        </p:txBody>
      </p:sp>
      <p:sp>
        <p:nvSpPr>
          <p:cNvPr id="23" name="Content Placeholder 22">
            <a:extLst>
              <a:ext uri="{FF2B5EF4-FFF2-40B4-BE49-F238E27FC236}">
                <a16:creationId xmlns:a16="http://schemas.microsoft.com/office/drawing/2014/main" id="{B7709398-B071-BB4F-A366-CCAB7967BC48}"/>
              </a:ext>
            </a:extLst>
          </p:cNvPr>
          <p:cNvSpPr>
            <a:spLocks noGrp="1"/>
          </p:cNvSpPr>
          <p:nvPr>
            <p:ph sz="quarter" idx="10" hasCustomPrompt="1"/>
          </p:nvPr>
        </p:nvSpPr>
        <p:spPr>
          <a:xfrm>
            <a:off x="309393" y="1492251"/>
            <a:ext cx="4641850" cy="702310"/>
          </a:xfrm>
        </p:spPr>
        <p:txBody>
          <a:bodyPr>
            <a:normAutofit/>
          </a:bodyPr>
          <a:lstStyle>
            <a:lvl1pPr marL="0" indent="0">
              <a:buNone/>
              <a:defRPr sz="3450">
                <a:solidFill>
                  <a:srgbClr val="71AE4A"/>
                </a:solidFill>
                <a:latin typeface="Cambria" panose="02040503050406030204" pitchFamily="18" charset="0"/>
              </a:defRPr>
            </a:lvl1pPr>
          </a:lstStyle>
          <a:p>
            <a:pPr lvl="0"/>
            <a:r>
              <a:rPr lang="en-US" dirty="0"/>
              <a:t>Subhead</a:t>
            </a:r>
          </a:p>
        </p:txBody>
      </p:sp>
      <p:sp>
        <p:nvSpPr>
          <p:cNvPr id="24" name="Content Placeholder 22">
            <a:extLst>
              <a:ext uri="{FF2B5EF4-FFF2-40B4-BE49-F238E27FC236}">
                <a16:creationId xmlns:a16="http://schemas.microsoft.com/office/drawing/2014/main" id="{0613C4B0-0FA0-ED44-AEFC-9592D8359304}"/>
              </a:ext>
            </a:extLst>
          </p:cNvPr>
          <p:cNvSpPr>
            <a:spLocks noGrp="1"/>
          </p:cNvSpPr>
          <p:nvPr>
            <p:ph sz="quarter" idx="11" hasCustomPrompt="1"/>
          </p:nvPr>
        </p:nvSpPr>
        <p:spPr>
          <a:xfrm>
            <a:off x="309393" y="2476087"/>
            <a:ext cx="7343432" cy="2622626"/>
          </a:xfrm>
        </p:spPr>
        <p:txBody>
          <a:bodyPr>
            <a:normAutofit/>
          </a:bodyPr>
          <a:lstStyle>
            <a:lvl1pPr marL="0" indent="0">
              <a:buNone/>
              <a:defRPr sz="1200">
                <a:solidFill>
                  <a:schemeClr val="tx1"/>
                </a:solidFill>
                <a:latin typeface="Cambria" panose="02040503050406030204" pitchFamily="18" charset="0"/>
              </a:defRPr>
            </a:lvl1pPr>
          </a:lstStyle>
          <a:p>
            <a:pPr lvl="0"/>
            <a:r>
              <a:rPr lang="en-US" dirty="0"/>
              <a:t>Subhead</a:t>
            </a:r>
          </a:p>
        </p:txBody>
      </p:sp>
      <p:pic>
        <p:nvPicPr>
          <p:cNvPr id="3" name="Picture 2">
            <a:extLst>
              <a:ext uri="{FF2B5EF4-FFF2-40B4-BE49-F238E27FC236}">
                <a16:creationId xmlns:a16="http://schemas.microsoft.com/office/drawing/2014/main" id="{847C021A-1DCC-D140-8B54-7835E9698838}"/>
              </a:ext>
            </a:extLst>
          </p:cNvPr>
          <p:cNvPicPr>
            <a:picLocks noChangeAspect="1"/>
          </p:cNvPicPr>
          <p:nvPr userDrawn="1"/>
        </p:nvPicPr>
        <p:blipFill>
          <a:blip r:embed="rId2"/>
          <a:stretch>
            <a:fillRect/>
          </a:stretch>
        </p:blipFill>
        <p:spPr>
          <a:xfrm>
            <a:off x="7927848" y="5779008"/>
            <a:ext cx="914400" cy="914400"/>
          </a:xfrm>
          <a:prstGeom prst="rect">
            <a:avLst/>
          </a:prstGeom>
        </p:spPr>
      </p:pic>
      <p:pic>
        <p:nvPicPr>
          <p:cNvPr id="4" name="Picture 3">
            <a:extLst>
              <a:ext uri="{FF2B5EF4-FFF2-40B4-BE49-F238E27FC236}">
                <a16:creationId xmlns:a16="http://schemas.microsoft.com/office/drawing/2014/main" id="{049F9F90-36BA-BD40-8668-76F7A61582DF}"/>
              </a:ext>
            </a:extLst>
          </p:cNvPr>
          <p:cNvPicPr>
            <a:picLocks noChangeAspect="1"/>
          </p:cNvPicPr>
          <p:nvPr userDrawn="1"/>
        </p:nvPicPr>
        <p:blipFill>
          <a:blip r:embed="rId3"/>
          <a:stretch>
            <a:fillRect/>
          </a:stretch>
        </p:blipFill>
        <p:spPr>
          <a:xfrm>
            <a:off x="749301" y="1492253"/>
            <a:ext cx="7645400" cy="5096933"/>
          </a:xfrm>
          <a:prstGeom prst="rect">
            <a:avLst/>
          </a:prstGeom>
        </p:spPr>
      </p:pic>
    </p:spTree>
    <p:extLst>
      <p:ext uri="{BB962C8B-B14F-4D97-AF65-F5344CB8AC3E}">
        <p14:creationId xmlns:p14="http://schemas.microsoft.com/office/powerpoint/2010/main" val="513121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E5FD0A-EBF7-4F6C-A894-892FB4D6D5EA}" type="datetime1">
              <a:rPr lang="en-US" smtClean="0"/>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0E97A8-40F4-0D4A-8141-BE1ACFC97B8A}" type="slidenum">
              <a:rPr lang="en-US" smtClean="0"/>
              <a:t>‹#›</a:t>
            </a:fld>
            <a:endParaRPr lang="en-US"/>
          </a:p>
        </p:txBody>
      </p:sp>
    </p:spTree>
    <p:extLst>
      <p:ext uri="{BB962C8B-B14F-4D97-AF65-F5344CB8AC3E}">
        <p14:creationId xmlns:p14="http://schemas.microsoft.com/office/powerpoint/2010/main" val="2835283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C7615EC5-1F82-4080-BE7E-A028A3B31C3E}" type="datetime1">
              <a:rPr lang="en-US" smtClean="0"/>
              <a:t>3/10/2026</a:t>
            </a:fld>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B70E97A8-40F4-0D4A-8141-BE1ACFC97B8A}" type="slidenum">
              <a:rPr lang="en-US" smtClean="0"/>
              <a:t>‹#›</a:t>
            </a:fld>
            <a:endParaRPr lang="en-US"/>
          </a:p>
        </p:txBody>
      </p:sp>
    </p:spTree>
    <p:extLst>
      <p:ext uri="{BB962C8B-B14F-4D97-AF65-F5344CB8AC3E}">
        <p14:creationId xmlns:p14="http://schemas.microsoft.com/office/powerpoint/2010/main" val="886647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51078F-3B51-439D-87C1-48BC894780B8}" type="datetime1">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0E97A8-40F4-0D4A-8141-BE1ACFC97B8A}" type="slidenum">
              <a:rPr lang="en-US" smtClean="0"/>
              <a:t>‹#›</a:t>
            </a:fld>
            <a:endParaRPr lang="en-US"/>
          </a:p>
        </p:txBody>
      </p:sp>
    </p:spTree>
    <p:extLst>
      <p:ext uri="{BB962C8B-B14F-4D97-AF65-F5344CB8AC3E}">
        <p14:creationId xmlns:p14="http://schemas.microsoft.com/office/powerpoint/2010/main" val="596184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B081AC-2E30-48D1-A8E4-19228EF3041C}" type="datetime1">
              <a:rPr lang="en-US" smtClean="0"/>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0E97A8-40F4-0D4A-8141-BE1ACFC97B8A}" type="slidenum">
              <a:rPr lang="en-US" smtClean="0"/>
              <a:t>‹#›</a:t>
            </a:fld>
            <a:endParaRPr lang="en-US"/>
          </a:p>
        </p:txBody>
      </p:sp>
    </p:spTree>
    <p:extLst>
      <p:ext uri="{BB962C8B-B14F-4D97-AF65-F5344CB8AC3E}">
        <p14:creationId xmlns:p14="http://schemas.microsoft.com/office/powerpoint/2010/main" val="3561752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B1B28975-FFE6-4360-8C74-6048000823A4}" type="datetime1">
              <a:rPr lang="en-US" smtClean="0"/>
              <a:t>3/10/2026</a:t>
            </a:fld>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a:p>
        </p:txBody>
      </p:sp>
      <p:sp>
        <p:nvSpPr>
          <p:cNvPr id="5" name="Slide Number Placeholder 4"/>
          <p:cNvSpPr>
            <a:spLocks noGrp="1"/>
          </p:cNvSpPr>
          <p:nvPr>
            <p:ph type="sldNum" sz="quarter" idx="12"/>
          </p:nvPr>
        </p:nvSpPr>
        <p:spPr/>
        <p:txBody>
          <a:bodyPr/>
          <a:lstStyle/>
          <a:p>
            <a:fld id="{B70E97A8-40F4-0D4A-8141-BE1ACFC97B8A}" type="slidenum">
              <a:rPr lang="en-US" smtClean="0"/>
              <a:t>‹#›</a:t>
            </a:fld>
            <a:endParaRPr lang="en-US"/>
          </a:p>
        </p:txBody>
      </p:sp>
    </p:spTree>
    <p:extLst>
      <p:ext uri="{BB962C8B-B14F-4D97-AF65-F5344CB8AC3E}">
        <p14:creationId xmlns:p14="http://schemas.microsoft.com/office/powerpoint/2010/main" val="3206163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743F5D-40D0-4267-A586-BBE0F324FB4C}" type="datetime1">
              <a:rPr lang="en-US" smtClean="0"/>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0E97A8-40F4-0D4A-8141-BE1ACFC97B8A}" type="slidenum">
              <a:rPr lang="en-US" smtClean="0"/>
              <a:t>‹#›</a:t>
            </a:fld>
            <a:endParaRPr lang="en-US"/>
          </a:p>
        </p:txBody>
      </p:sp>
    </p:spTree>
    <p:extLst>
      <p:ext uri="{BB962C8B-B14F-4D97-AF65-F5344CB8AC3E}">
        <p14:creationId xmlns:p14="http://schemas.microsoft.com/office/powerpoint/2010/main" val="1158151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D52A1033-D0B9-453D-AF78-1C17B312C280}" type="datetime1">
              <a:rPr lang="en-US" smtClean="0"/>
              <a:t>3/10/2026</a:t>
            </a:fld>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B70E97A8-40F4-0D4A-8141-BE1ACFC97B8A}" type="slidenum">
              <a:rPr lang="en-US" smtClean="0"/>
              <a:t>‹#›</a:t>
            </a:fld>
            <a:endParaRPr lang="en-US"/>
          </a:p>
        </p:txBody>
      </p:sp>
    </p:spTree>
    <p:extLst>
      <p:ext uri="{BB962C8B-B14F-4D97-AF65-F5344CB8AC3E}">
        <p14:creationId xmlns:p14="http://schemas.microsoft.com/office/powerpoint/2010/main" val="2662137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A0A32700-D40A-4C58-9C47-67D7669E1B99}" type="datetime1">
              <a:rPr lang="en-US" smtClean="0"/>
              <a:t>3/10/2026</a:t>
            </a:fld>
            <a:endParaRPr lang="en-US"/>
          </a:p>
        </p:txBody>
      </p:sp>
      <p:sp>
        <p:nvSpPr>
          <p:cNvPr id="10" name="Slide Number Placeholder 9"/>
          <p:cNvSpPr>
            <a:spLocks noGrp="1"/>
          </p:cNvSpPr>
          <p:nvPr>
            <p:ph type="sldNum" sz="quarter" idx="12"/>
          </p:nvPr>
        </p:nvSpPr>
        <p:spPr/>
        <p:txBody>
          <a:bodyPr/>
          <a:lstStyle/>
          <a:p>
            <a:fld id="{B70E97A8-40F4-0D4A-8141-BE1ACFC97B8A}" type="slidenum">
              <a:rPr lang="en-US" smtClean="0"/>
              <a:t>‹#›</a:t>
            </a:fld>
            <a:endParaRPr lang="en-US"/>
          </a:p>
        </p:txBody>
      </p:sp>
    </p:spTree>
    <p:extLst>
      <p:ext uri="{BB962C8B-B14F-4D97-AF65-F5344CB8AC3E}">
        <p14:creationId xmlns:p14="http://schemas.microsoft.com/office/powerpoint/2010/main" val="3097359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21">
                <a:duotone>
                  <a:schemeClr val="accent1">
                    <a:shade val="45000"/>
                    <a:satMod val="135000"/>
                  </a:schemeClr>
                  <a:prstClr val="white"/>
                </a:duotone>
                <a:extLst>
                  <a:ext uri="{BEBA8EAE-BF5A-486C-A8C5-ECC9F3942E4B}">
                    <a14:imgProps xmlns:a14="http://schemas.microsoft.com/office/drawing/2010/main">
                      <a14:imgLayer r:embed="rId22">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a:lstStyle/>
            <a:p>
              <a:endParaRPr lang="en-US"/>
            </a:p>
          </p:txBody>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EF6A99BE-47E4-4EDA-B821-B9BA9650130E}" type="datetime1">
              <a:rPr lang="en-US" smtClean="0"/>
              <a:t>3/10/2026</a:t>
            </a:fld>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B70E97A8-40F4-0D4A-8141-BE1ACFC97B8A}" type="slidenum">
              <a:rPr lang="en-US" smtClean="0"/>
              <a:t>‹#›</a:t>
            </a:fld>
            <a:endParaRPr lang="en-US"/>
          </a:p>
        </p:txBody>
      </p:sp>
    </p:spTree>
    <p:extLst>
      <p:ext uri="{BB962C8B-B14F-4D97-AF65-F5344CB8AC3E}">
        <p14:creationId xmlns:p14="http://schemas.microsoft.com/office/powerpoint/2010/main" val="275589511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33" r:id="rId16"/>
    <p:sldLayoutId id="2147483734" r:id="rId17"/>
    <p:sldLayoutId id="2147483736" r:id="rId18"/>
    <p:sldLayoutId id="2147483737" r:id="rId19"/>
  </p:sldLayoutIdLst>
  <p:hf hdr="0" ftr="0" dt="0"/>
  <p:txStyles>
    <p:titleStyle>
      <a:lvl1pPr algn="l" defTabSz="914400" rtl="0" eaLnBrk="1" latinLnBrk="0" hangingPunct="1">
        <a:lnSpc>
          <a:spcPct val="90000"/>
        </a:lnSpc>
        <a:spcBef>
          <a:spcPct val="0"/>
        </a:spcBef>
        <a:buNone/>
        <a:defRPr sz="4200" b="0" kern="1200" cap="all" baseline="0">
          <a:blipFill>
            <a:blip r:embed="rId23">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macvso.org/find-a-cvso.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www.caregiver.va.gov/index.as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clues.org/services/elder-program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ms.gov/medicare/medicaid-coordination/about/pac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usa.gov/benefit-finder?utm_source=usa_benefits-gov&amp;utm_medium=redirect&amp;utm_campaign=redirect_benefits-gov&amp;modal=b-welcome-1899" TargetMode="External"/><Relationship Id="rId4" Type="http://schemas.openxmlformats.org/officeDocument/2006/relationships/hyperlink" Target="https://benefitscheckup.or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trellisconnects.org/get-help/family-caregivers/"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trellisconnects.org/dementia-care-navigation/"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yourjuniper.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mailto:info@yourjuniper.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hyperlink" Target="https://www.familymeans.org/help-for-caregivers/"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40.tmp"/><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s://trellisconnects.org/cc-event/powerful-tools-for-caregivers-10/2025-02-12/"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www.youtube.com/watch?v=vvm2RSFMZeY" TargetMode="External"/><Relationship Id="rId4" Type="http://schemas.openxmlformats.org/officeDocument/2006/relationships/hyperlink" Target="https://www.youtube.com/watch?v=Wn1OEfQt0ow&amp;t=6s"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mailto:carolynklaver@fcnntc.org"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hyperlink" Target="https://www.wilder.org/services/aging-caregiving/"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hyperlink" Target="tel:7633244000"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hyperlink" Target="https://www.anokacountymn.gov/655/Family-Caregiver-Connectio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hyperlink" Target="mailto:caregiving@lyngblomsten.org"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hyperlink" Target="https://lyngblomsten.org/our-campuses/lino-lakes/living-and-care-options/respite-care/" TargetMode="External"/><Relationship Id="rId4" Type="http://schemas.openxmlformats.org/officeDocument/2006/relationships/hyperlink" Target="https://lyngblomsten.org/community-service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hyperlink" Target="https://www.normandalecenter.org/"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dartsconnects.org/"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hyperlink" Target="mailto:info@darts1.or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www.esns.org/vitalliving"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openxmlformats.org/officeDocument/2006/relationships/hyperlink" Target="https://lahnetwork.org/"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www.lssmn.org/services/older-adults/caregiver-support-respite"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cityofroseville.com/dementiainfo" TargetMode="External"/><Relationship Id="rId7"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s://www.cityofroseville.com/2721/Alzheimers-Dementia" TargetMode="External"/><Relationship Id="rId5" Type="http://schemas.openxmlformats.org/officeDocument/2006/relationships/hyperlink" Target="https://www.cityofroseville.com/DocumentCenter/View/39046/022026-Dementia-Activities" TargetMode="External"/><Relationship Id="rId4" Type="http://schemas.openxmlformats.org/officeDocument/2006/relationships/hyperlink" Target="https://www.cityofroseville.com/DocumentCenter/View/39047/022026-Dementia-Support-Groups-and-Services"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mailto:paula.biever@gmail.com"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hyperlink" Target="mailto:paula.biever@gmail.com"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hyperlink" Target="https://theoracare.com/theora-connect/"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s://www.angelsense.com/gps-tracker-for-elderly/?utm_source=bing&amp;utm_medium=cpc&amp;utm_campaign=603303208&amp;utm_content=1298524494846499&amp;utm_term=autism%20tracker&amp;network=o&amp;device=c&amp;matchtype=b&amp;msclkid=0f6014a914451b68b34c7d365802d432"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sph.umn.edu/events-calendar/caring-for-person-with-memory-loss-conference/"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3" Type="http://schemas.openxmlformats.org/officeDocument/2006/relationships/hyperlink" Target="https://mn.gov/adresources"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hyperlink" Target="https://www.healthpartners.com/care/specialty/neuroscience/memory-loss/support/"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hyperlink" Target="https://training.alz.or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alz.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stroke.org/en/about-stroke/effects-of-stroke/cognitive-effects/vascular-dementia" TargetMode="External"/><Relationship Id="rId5" Type="http://schemas.openxmlformats.org/officeDocument/2006/relationships/hyperlink" Target="https://www.theaftd.org/" TargetMode="External"/><Relationship Id="rId4" Type="http://schemas.openxmlformats.org/officeDocument/2006/relationships/hyperlink" Target="https://lbda.org/"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eldercare.acl.gov/hom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ihs.gov/"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D57FC-6F9F-E2BB-31A7-EC060532BB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A16680-7C95-BFDA-358F-7CE4017D19CE}"/>
              </a:ext>
            </a:extLst>
          </p:cNvPr>
          <p:cNvSpPr>
            <a:spLocks noGrp="1"/>
          </p:cNvSpPr>
          <p:nvPr>
            <p:ph type="ctrTitle"/>
          </p:nvPr>
        </p:nvSpPr>
        <p:spPr>
          <a:xfrm>
            <a:off x="882870" y="1976602"/>
            <a:ext cx="7394737" cy="2263203"/>
          </a:xfrm>
        </p:spPr>
        <p:txBody>
          <a:bodyPr>
            <a:normAutofit fontScale="90000"/>
          </a:bodyPr>
          <a:lstStyle/>
          <a:p>
            <a:r>
              <a:rPr lang="en-US" sz="6375" dirty="0"/>
              <a:t>St. Odilia’s</a:t>
            </a:r>
            <a:br>
              <a:rPr lang="en-US" sz="6375" dirty="0"/>
            </a:br>
            <a:r>
              <a:rPr lang="en-US" sz="6375" dirty="0"/>
              <a:t>Brain Health &amp; Dementia Series</a:t>
            </a:r>
          </a:p>
        </p:txBody>
      </p:sp>
      <p:sp>
        <p:nvSpPr>
          <p:cNvPr id="3" name="Subtitle 2">
            <a:extLst>
              <a:ext uri="{FF2B5EF4-FFF2-40B4-BE49-F238E27FC236}">
                <a16:creationId xmlns:a16="http://schemas.microsoft.com/office/drawing/2014/main" id="{9D55773E-59F0-36EE-A6D1-332E7DB10E5C}"/>
              </a:ext>
            </a:extLst>
          </p:cNvPr>
          <p:cNvSpPr>
            <a:spLocks noGrp="1"/>
          </p:cNvSpPr>
          <p:nvPr>
            <p:ph type="subTitle" idx="1"/>
          </p:nvPr>
        </p:nvSpPr>
        <p:spPr>
          <a:xfrm>
            <a:off x="638801" y="4881398"/>
            <a:ext cx="5918454" cy="802386"/>
          </a:xfrm>
        </p:spPr>
        <p:txBody>
          <a:bodyPr>
            <a:normAutofit fontScale="92500"/>
          </a:bodyPr>
          <a:lstStyle/>
          <a:p>
            <a:r>
              <a:rPr lang="en-US" dirty="0"/>
              <a:t>Carolyn Klaver, Registered Nurse, Faith Community Nurse</a:t>
            </a:r>
          </a:p>
          <a:p>
            <a:r>
              <a:rPr lang="en-US" dirty="0"/>
              <a:t>Community Dementia Educator</a:t>
            </a:r>
          </a:p>
        </p:txBody>
      </p:sp>
      <p:sp>
        <p:nvSpPr>
          <p:cNvPr id="4" name="Slide Number Placeholder 3"/>
          <p:cNvSpPr>
            <a:spLocks noGrp="1"/>
          </p:cNvSpPr>
          <p:nvPr>
            <p:ph type="sldNum" sz="quarter" idx="12"/>
          </p:nvPr>
        </p:nvSpPr>
        <p:spPr/>
        <p:txBody>
          <a:bodyPr/>
          <a:lstStyle/>
          <a:p>
            <a:fld id="{B70E97A8-40F4-0D4A-8141-BE1ACFC97B8A}" type="slidenum">
              <a:rPr lang="en-US" smtClean="0"/>
              <a:t>1</a:t>
            </a:fld>
            <a:endParaRPr lang="en-US"/>
          </a:p>
        </p:txBody>
      </p:sp>
    </p:spTree>
    <p:extLst>
      <p:ext uri="{BB962C8B-B14F-4D97-AF65-F5344CB8AC3E}">
        <p14:creationId xmlns:p14="http://schemas.microsoft.com/office/powerpoint/2010/main" val="26225991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278D9-6211-8D91-A56B-8ADD396F5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66BBB-BE07-3D45-CFBC-464DF5713B6D}"/>
              </a:ext>
            </a:extLst>
          </p:cNvPr>
          <p:cNvSpPr>
            <a:spLocks noGrp="1"/>
          </p:cNvSpPr>
          <p:nvPr>
            <p:ph type="title"/>
          </p:nvPr>
        </p:nvSpPr>
        <p:spPr>
          <a:xfrm>
            <a:off x="596646" y="857250"/>
            <a:ext cx="7543800" cy="1207008"/>
          </a:xfrm>
        </p:spPr>
        <p:txBody>
          <a:bodyPr>
            <a:normAutofit/>
          </a:bodyPr>
          <a:lstStyle/>
          <a:p>
            <a:r>
              <a:rPr lang="en-US" dirty="0"/>
              <a:t>	Various levels of care</a:t>
            </a:r>
          </a:p>
        </p:txBody>
      </p:sp>
      <p:sp>
        <p:nvSpPr>
          <p:cNvPr id="3" name="Content Placeholder 2">
            <a:extLst>
              <a:ext uri="{FF2B5EF4-FFF2-40B4-BE49-F238E27FC236}">
                <a16:creationId xmlns:a16="http://schemas.microsoft.com/office/drawing/2014/main" id="{6CF70EDE-B0EB-7D88-A0B4-37FE2C1F1994}"/>
              </a:ext>
            </a:extLst>
          </p:cNvPr>
          <p:cNvSpPr>
            <a:spLocks noGrp="1"/>
          </p:cNvSpPr>
          <p:nvPr>
            <p:ph sz="half" idx="1"/>
          </p:nvPr>
        </p:nvSpPr>
        <p:spPr>
          <a:xfrm>
            <a:off x="381000" y="2064258"/>
            <a:ext cx="3987547" cy="3936492"/>
          </a:xfrm>
        </p:spPr>
        <p:txBody>
          <a:bodyPr>
            <a:normAutofit fontScale="77500" lnSpcReduction="20000"/>
          </a:bodyPr>
          <a:lstStyle/>
          <a:p>
            <a:r>
              <a:rPr lang="en-US" sz="2325" u="sng" dirty="0">
                <a:solidFill>
                  <a:srgbClr val="FF0000"/>
                </a:solidFill>
              </a:rPr>
              <a:t>Day-to-day support</a:t>
            </a:r>
          </a:p>
          <a:p>
            <a:pPr lvl="1"/>
            <a:r>
              <a:rPr lang="en-US" sz="2325" dirty="0"/>
              <a:t>Adult day centers</a:t>
            </a:r>
          </a:p>
          <a:p>
            <a:pPr lvl="1"/>
            <a:r>
              <a:rPr lang="en-US" sz="2325" dirty="0"/>
              <a:t>Respite services</a:t>
            </a:r>
          </a:p>
          <a:p>
            <a:pPr lvl="1"/>
            <a:r>
              <a:rPr lang="en-US" sz="2325" dirty="0"/>
              <a:t>Supervision</a:t>
            </a:r>
          </a:p>
          <a:p>
            <a:pPr lvl="1"/>
            <a:r>
              <a:rPr lang="en-US" sz="2325" dirty="0"/>
              <a:t>Meals delivered to the home</a:t>
            </a:r>
          </a:p>
          <a:p>
            <a:pPr lvl="1"/>
            <a:r>
              <a:rPr lang="en-US" sz="2325" dirty="0"/>
              <a:t>Transportation</a:t>
            </a:r>
          </a:p>
          <a:p>
            <a:r>
              <a:rPr lang="en-US" sz="2325" u="sng" dirty="0">
                <a:solidFill>
                  <a:srgbClr val="FF0000"/>
                </a:solidFill>
              </a:rPr>
              <a:t>Residential care</a:t>
            </a:r>
          </a:p>
          <a:p>
            <a:pPr lvl="1"/>
            <a:r>
              <a:rPr lang="en-US" sz="2325" dirty="0"/>
              <a:t>Assisted Living facilities – maybe in early stage or later with someone living with them</a:t>
            </a:r>
          </a:p>
          <a:p>
            <a:pPr lvl="1"/>
            <a:r>
              <a:rPr lang="en-US" sz="2325" dirty="0"/>
              <a:t>Memory Care Units</a:t>
            </a:r>
          </a:p>
          <a:p>
            <a:pPr lvl="1"/>
            <a:r>
              <a:rPr lang="en-US" sz="2325" dirty="0"/>
              <a:t>Nursing Homes/Long term care facilities</a:t>
            </a:r>
          </a:p>
          <a:p>
            <a:pPr lvl="1"/>
            <a:r>
              <a:rPr lang="en-US" sz="2325" dirty="0"/>
              <a:t>Continuum of care retirement communities</a:t>
            </a:r>
          </a:p>
          <a:p>
            <a:pPr marL="0" indent="0">
              <a:buNone/>
            </a:pPr>
            <a:endParaRPr lang="en-US" sz="1800" dirty="0"/>
          </a:p>
        </p:txBody>
      </p:sp>
      <p:sp>
        <p:nvSpPr>
          <p:cNvPr id="4" name="Content Placeholder 3">
            <a:extLst>
              <a:ext uri="{FF2B5EF4-FFF2-40B4-BE49-F238E27FC236}">
                <a16:creationId xmlns:a16="http://schemas.microsoft.com/office/drawing/2014/main" id="{36B4C656-8BA4-B3EA-24B1-35093CACBA70}"/>
              </a:ext>
            </a:extLst>
          </p:cNvPr>
          <p:cNvSpPr>
            <a:spLocks noGrp="1"/>
          </p:cNvSpPr>
          <p:nvPr>
            <p:ph sz="half" idx="2"/>
          </p:nvPr>
        </p:nvSpPr>
        <p:spPr>
          <a:xfrm>
            <a:off x="4775454" y="2064258"/>
            <a:ext cx="4368546" cy="3573018"/>
          </a:xfrm>
        </p:spPr>
        <p:txBody>
          <a:bodyPr>
            <a:noAutofit/>
          </a:bodyPr>
          <a:lstStyle/>
          <a:p>
            <a:r>
              <a:rPr lang="en-US" sz="1800" u="sng" dirty="0">
                <a:solidFill>
                  <a:srgbClr val="FF0000"/>
                </a:solidFill>
              </a:rPr>
              <a:t>Long-term care in the home</a:t>
            </a:r>
          </a:p>
          <a:p>
            <a:pPr lvl="1"/>
            <a:r>
              <a:rPr lang="en-US" sz="1800" dirty="0"/>
              <a:t>Unpaid family members &amp; friends</a:t>
            </a:r>
          </a:p>
          <a:p>
            <a:pPr lvl="1"/>
            <a:r>
              <a:rPr lang="en-US" sz="1800" dirty="0"/>
              <a:t>Paid service providers</a:t>
            </a:r>
          </a:p>
          <a:p>
            <a:pPr lvl="2"/>
            <a:r>
              <a:rPr lang="en-US" sz="1800" dirty="0"/>
              <a:t>General care</a:t>
            </a:r>
          </a:p>
          <a:p>
            <a:pPr lvl="2"/>
            <a:r>
              <a:rPr lang="en-US" sz="1800" dirty="0"/>
              <a:t>Medical care</a:t>
            </a:r>
          </a:p>
          <a:p>
            <a:pPr lvl="2"/>
            <a:r>
              <a:rPr lang="en-US" sz="1800" b="1" dirty="0"/>
              <a:t>Home care services </a:t>
            </a:r>
            <a:r>
              <a:rPr lang="en-US" sz="1800" dirty="0"/>
              <a:t>– require a doctor’s order, involve licensed medical professionals</a:t>
            </a:r>
          </a:p>
          <a:p>
            <a:r>
              <a:rPr lang="en-US" sz="1800" b="1" u="sng" dirty="0">
                <a:solidFill>
                  <a:srgbClr val="FF0000"/>
                </a:solidFill>
              </a:rPr>
              <a:t>Hospice</a:t>
            </a:r>
            <a:r>
              <a:rPr lang="en-US" sz="1800" dirty="0"/>
              <a:t> – providing end-of-life care and comfort.</a:t>
            </a:r>
          </a:p>
          <a:p>
            <a:pPr lvl="1"/>
            <a:r>
              <a:rPr lang="en-US" sz="1800" dirty="0"/>
              <a:t>In home</a:t>
            </a:r>
          </a:p>
          <a:p>
            <a:pPr lvl="1"/>
            <a:r>
              <a:rPr lang="en-US" sz="1800" dirty="0"/>
              <a:t>At a residential care facility, hospital, hospice facility</a:t>
            </a:r>
          </a:p>
        </p:txBody>
      </p:sp>
      <p:pic>
        <p:nvPicPr>
          <p:cNvPr id="6" name="Picture 5" descr="CARE&#10;&#10;AI-generated content may be incorrect.">
            <a:extLst>
              <a:ext uri="{FF2B5EF4-FFF2-40B4-BE49-F238E27FC236}">
                <a16:creationId xmlns:a16="http://schemas.microsoft.com/office/drawing/2014/main" id="{20DE1FBA-C624-768F-3FB3-A24C72B8E6B3}"/>
              </a:ext>
            </a:extLst>
          </p:cNvPr>
          <p:cNvPicPr>
            <a:picLocks noChangeAspect="1"/>
          </p:cNvPicPr>
          <p:nvPr/>
        </p:nvPicPr>
        <p:blipFill>
          <a:blip r:embed="rId3"/>
          <a:stretch>
            <a:fillRect/>
          </a:stretch>
        </p:blipFill>
        <p:spPr>
          <a:xfrm>
            <a:off x="7579513" y="898398"/>
            <a:ext cx="1121867" cy="1165860"/>
          </a:xfrm>
          <a:prstGeom prst="rect">
            <a:avLst/>
          </a:prstGeom>
        </p:spPr>
      </p:pic>
      <p:sp>
        <p:nvSpPr>
          <p:cNvPr id="5" name="Slide Number Placeholder 4"/>
          <p:cNvSpPr>
            <a:spLocks noGrp="1"/>
          </p:cNvSpPr>
          <p:nvPr>
            <p:ph type="sldNum" sz="quarter" idx="12"/>
          </p:nvPr>
        </p:nvSpPr>
        <p:spPr/>
        <p:txBody>
          <a:bodyPr/>
          <a:lstStyle/>
          <a:p>
            <a:fld id="{B70E97A8-40F4-0D4A-8141-BE1ACFC97B8A}" type="slidenum">
              <a:rPr lang="en-US" smtClean="0"/>
              <a:t>10</a:t>
            </a:fld>
            <a:endParaRPr lang="en-US"/>
          </a:p>
        </p:txBody>
      </p:sp>
    </p:spTree>
    <p:extLst>
      <p:ext uri="{BB962C8B-B14F-4D97-AF65-F5344CB8AC3E}">
        <p14:creationId xmlns:p14="http://schemas.microsoft.com/office/powerpoint/2010/main" val="37715014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7955-4E98-9E64-8C46-83C14A01CA39}"/>
              </a:ext>
            </a:extLst>
          </p:cNvPr>
          <p:cNvSpPr>
            <a:spLocks noGrp="1"/>
          </p:cNvSpPr>
          <p:nvPr>
            <p:ph type="title"/>
          </p:nvPr>
        </p:nvSpPr>
        <p:spPr/>
        <p:txBody>
          <a:bodyPr/>
          <a:lstStyle/>
          <a:p>
            <a:r>
              <a:rPr lang="en-US" dirty="0"/>
              <a:t>Home Care Agencies</a:t>
            </a:r>
          </a:p>
        </p:txBody>
      </p:sp>
      <p:sp>
        <p:nvSpPr>
          <p:cNvPr id="3" name="Content Placeholder 2">
            <a:extLst>
              <a:ext uri="{FF2B5EF4-FFF2-40B4-BE49-F238E27FC236}">
                <a16:creationId xmlns:a16="http://schemas.microsoft.com/office/drawing/2014/main" id="{E97B196A-1021-44E7-FA2D-B9156A11EF5E}"/>
              </a:ext>
            </a:extLst>
          </p:cNvPr>
          <p:cNvSpPr>
            <a:spLocks noGrp="1"/>
          </p:cNvSpPr>
          <p:nvPr>
            <p:ph idx="1"/>
          </p:nvPr>
        </p:nvSpPr>
        <p:spPr/>
        <p:txBody>
          <a:bodyPr/>
          <a:lstStyle/>
          <a:p>
            <a:r>
              <a:rPr lang="en-US" sz="1800" dirty="0"/>
              <a:t>Consult caregiver professionals who work with caregivers in referring to resources</a:t>
            </a:r>
          </a:p>
          <a:p>
            <a:r>
              <a:rPr lang="en-US" sz="1800" dirty="0"/>
              <a:t>Ask other caregivers their recommendations from their experiences.</a:t>
            </a:r>
          </a:p>
          <a:p>
            <a:r>
              <a:rPr lang="en-US" sz="1800" dirty="0"/>
              <a:t>A support group can be an </a:t>
            </a:r>
            <a:r>
              <a:rPr lang="en-US" sz="1800" b="1" dirty="0"/>
              <a:t>excellent place to get ideas for all types of care </a:t>
            </a:r>
            <a:r>
              <a:rPr lang="en-US" sz="1800" dirty="0"/>
              <a:t>based on their personal and recent experiences.</a:t>
            </a:r>
          </a:p>
          <a:p>
            <a:r>
              <a:rPr lang="en-US" sz="1800" dirty="0"/>
              <a:t>With help, living at home can be safe, familiar and flexible. It is often a more expensive option, depending on services needed, when used in the long term.</a:t>
            </a:r>
          </a:p>
          <a:p>
            <a:r>
              <a:rPr lang="en-US" sz="1800" dirty="0"/>
              <a:t>Can include companionship, personal care, skilled medical support, and other services tailored to the individual’s specific needs.</a:t>
            </a:r>
          </a:p>
          <a:p>
            <a:pPr lvl="1"/>
            <a:endParaRPr lang="en-US" sz="1800" dirty="0"/>
          </a:p>
          <a:p>
            <a:endParaRPr lang="en-US" dirty="0"/>
          </a:p>
        </p:txBody>
      </p:sp>
      <p:sp>
        <p:nvSpPr>
          <p:cNvPr id="4" name="Slide Number Placeholder 3"/>
          <p:cNvSpPr>
            <a:spLocks noGrp="1"/>
          </p:cNvSpPr>
          <p:nvPr>
            <p:ph type="sldNum" sz="quarter" idx="12"/>
          </p:nvPr>
        </p:nvSpPr>
        <p:spPr/>
        <p:txBody>
          <a:bodyPr/>
          <a:lstStyle/>
          <a:p>
            <a:fld id="{B70E97A8-40F4-0D4A-8141-BE1ACFC97B8A}" type="slidenum">
              <a:rPr lang="en-US" smtClean="0"/>
              <a:t>11</a:t>
            </a:fld>
            <a:endParaRPr lang="en-US"/>
          </a:p>
        </p:txBody>
      </p:sp>
    </p:spTree>
    <p:extLst>
      <p:ext uri="{BB962C8B-B14F-4D97-AF65-F5344CB8AC3E}">
        <p14:creationId xmlns:p14="http://schemas.microsoft.com/office/powerpoint/2010/main" val="2524565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D209A-7D3E-F504-426D-212ADAE2A0C2}"/>
              </a:ext>
            </a:extLst>
          </p:cNvPr>
          <p:cNvSpPr>
            <a:spLocks noGrp="1"/>
          </p:cNvSpPr>
          <p:nvPr>
            <p:ph type="title"/>
          </p:nvPr>
        </p:nvSpPr>
        <p:spPr/>
        <p:txBody>
          <a:bodyPr/>
          <a:lstStyle/>
          <a:p>
            <a:r>
              <a:rPr lang="en-US" dirty="0"/>
              <a:t>Hospice Agencies</a:t>
            </a:r>
          </a:p>
        </p:txBody>
      </p:sp>
      <p:sp>
        <p:nvSpPr>
          <p:cNvPr id="3" name="Content Placeholder 2">
            <a:extLst>
              <a:ext uri="{FF2B5EF4-FFF2-40B4-BE49-F238E27FC236}">
                <a16:creationId xmlns:a16="http://schemas.microsoft.com/office/drawing/2014/main" id="{F47D0B05-34BF-9F41-43BB-D064B940D717}"/>
              </a:ext>
            </a:extLst>
          </p:cNvPr>
          <p:cNvSpPr>
            <a:spLocks noGrp="1"/>
          </p:cNvSpPr>
          <p:nvPr>
            <p:ph idx="1"/>
          </p:nvPr>
        </p:nvSpPr>
        <p:spPr/>
        <p:txBody>
          <a:bodyPr>
            <a:normAutofit/>
          </a:bodyPr>
          <a:lstStyle/>
          <a:p>
            <a:r>
              <a:rPr lang="en-US" sz="1800" dirty="0"/>
              <a:t>During the final stages of dementia</a:t>
            </a:r>
          </a:p>
          <a:p>
            <a:r>
              <a:rPr lang="en-US" sz="1800" dirty="0"/>
              <a:t>I encourage you to remember the tremendous support that hospice can provide.</a:t>
            </a:r>
          </a:p>
          <a:p>
            <a:r>
              <a:rPr lang="en-US" sz="1800" dirty="0"/>
              <a:t>Focus: comfort and dignity, pain management, emotional and spiritual support, respite care for caregivers, grief support for families</a:t>
            </a:r>
          </a:p>
          <a:p>
            <a:r>
              <a:rPr lang="en-US" sz="1800" dirty="0"/>
              <a:t>Ensures that patients can live their remaining days with peace and respect</a:t>
            </a:r>
          </a:p>
          <a:p>
            <a:r>
              <a:rPr lang="en-US" sz="1800" dirty="0"/>
              <a:t>Holistic approach – prioritizes quality of life and the emotional well-being of both patient and their family/friends</a:t>
            </a:r>
          </a:p>
        </p:txBody>
      </p:sp>
      <p:sp>
        <p:nvSpPr>
          <p:cNvPr id="4" name="Slide Number Placeholder 3"/>
          <p:cNvSpPr>
            <a:spLocks noGrp="1"/>
          </p:cNvSpPr>
          <p:nvPr>
            <p:ph type="sldNum" sz="quarter" idx="12"/>
          </p:nvPr>
        </p:nvSpPr>
        <p:spPr/>
        <p:txBody>
          <a:bodyPr/>
          <a:lstStyle/>
          <a:p>
            <a:fld id="{B70E97A8-40F4-0D4A-8141-BE1ACFC97B8A}" type="slidenum">
              <a:rPr lang="en-US" smtClean="0"/>
              <a:t>12</a:t>
            </a:fld>
            <a:endParaRPr lang="en-US"/>
          </a:p>
        </p:txBody>
      </p:sp>
    </p:spTree>
    <p:extLst>
      <p:ext uri="{BB962C8B-B14F-4D97-AF65-F5344CB8AC3E}">
        <p14:creationId xmlns:p14="http://schemas.microsoft.com/office/powerpoint/2010/main" val="36285246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0980-150A-2BF6-2B5F-637AF5045C6E}"/>
              </a:ext>
            </a:extLst>
          </p:cNvPr>
          <p:cNvSpPr>
            <a:spLocks noGrp="1"/>
          </p:cNvSpPr>
          <p:nvPr>
            <p:ph type="title"/>
          </p:nvPr>
        </p:nvSpPr>
        <p:spPr>
          <a:xfrm>
            <a:off x="797814" y="1012698"/>
            <a:ext cx="7543800" cy="1207008"/>
          </a:xfrm>
        </p:spPr>
        <p:txBody>
          <a:bodyPr/>
          <a:lstStyle/>
          <a:p>
            <a:r>
              <a:rPr lang="en-US" dirty="0"/>
              <a:t>Resources - Veterans</a:t>
            </a:r>
          </a:p>
        </p:txBody>
      </p:sp>
      <p:sp>
        <p:nvSpPr>
          <p:cNvPr id="3" name="Content Placeholder 2">
            <a:extLst>
              <a:ext uri="{FF2B5EF4-FFF2-40B4-BE49-F238E27FC236}">
                <a16:creationId xmlns:a16="http://schemas.microsoft.com/office/drawing/2014/main" id="{4DEE0109-EDC7-45EB-5ACC-3DB50F62DC1A}"/>
              </a:ext>
            </a:extLst>
          </p:cNvPr>
          <p:cNvSpPr>
            <a:spLocks noGrp="1"/>
          </p:cNvSpPr>
          <p:nvPr>
            <p:ph idx="1"/>
          </p:nvPr>
        </p:nvSpPr>
        <p:spPr>
          <a:xfrm>
            <a:off x="797814" y="1909953"/>
            <a:ext cx="8155686" cy="4281297"/>
          </a:xfrm>
        </p:spPr>
        <p:txBody>
          <a:bodyPr>
            <a:normAutofit/>
          </a:bodyPr>
          <a:lstStyle/>
          <a:p>
            <a:r>
              <a:rPr lang="en-US" sz="1800" dirty="0"/>
              <a:t>County Veterans Service Officers (CVSO)</a:t>
            </a:r>
          </a:p>
          <a:p>
            <a:r>
              <a:rPr lang="en-US" sz="1800" dirty="0"/>
              <a:t>Dedicated professionals in each Minnesota county</a:t>
            </a:r>
          </a:p>
          <a:p>
            <a:r>
              <a:rPr lang="en-US" sz="1800" dirty="0"/>
              <a:t>Assist veterans, their families, and survivors in accessing benefits and services.</a:t>
            </a:r>
          </a:p>
          <a:p>
            <a:r>
              <a:rPr lang="en-US" sz="1800" dirty="0"/>
              <a:t>Guidance on applying for veterans benefits, assist with transportation to VA Health Care Systems, and connect veterans with various programs and services available to them.</a:t>
            </a:r>
          </a:p>
          <a:p>
            <a:r>
              <a:rPr lang="en-US" sz="1800" dirty="0">
                <a:hlinkClick r:id="rId3"/>
              </a:rPr>
              <a:t>https://www.macvso.org/find-a-cvso.html</a:t>
            </a:r>
            <a:endParaRPr lang="en-US" sz="1800" dirty="0"/>
          </a:p>
          <a:p>
            <a:r>
              <a:rPr lang="en-US" sz="1800" dirty="0"/>
              <a:t>Veterans crisis line 1-800-273-8255</a:t>
            </a:r>
          </a:p>
          <a:p>
            <a:r>
              <a:rPr lang="en-US" sz="1800" dirty="0"/>
              <a:t>Veteran’s Administration Caregiver Services</a:t>
            </a:r>
          </a:p>
          <a:p>
            <a:r>
              <a:rPr lang="en-US" sz="1800" dirty="0"/>
              <a:t>888-546-5838 (General service inquiries)</a:t>
            </a:r>
          </a:p>
          <a:p>
            <a:r>
              <a:rPr lang="en-US" sz="1800" dirty="0">
                <a:solidFill>
                  <a:srgbClr val="FF0000"/>
                </a:solidFill>
              </a:rPr>
              <a:t>855-260-3274 (Caregiver Support Line)  </a:t>
            </a:r>
            <a:r>
              <a:rPr lang="en-US" sz="1800" dirty="0">
                <a:hlinkClick r:id="rId4"/>
              </a:rPr>
              <a:t>www.caregiver.va.gov/index.asp</a:t>
            </a:r>
            <a:r>
              <a:rPr lang="en-US" sz="1800" dirty="0"/>
              <a:t> </a:t>
            </a:r>
          </a:p>
          <a:p>
            <a:endParaRPr lang="en-US" sz="1800" dirty="0"/>
          </a:p>
        </p:txBody>
      </p:sp>
      <p:pic>
        <p:nvPicPr>
          <p:cNvPr id="5" name="Picture 4" descr="The image depicts a bold, red shield with a stylized eagle, American flag, and a winged propeller, symbolizing a veteran's emblem.&#10;&#10;AI-generated content may be incorrect.">
            <a:extLst>
              <a:ext uri="{FF2B5EF4-FFF2-40B4-BE49-F238E27FC236}">
                <a16:creationId xmlns:a16="http://schemas.microsoft.com/office/drawing/2014/main" id="{2593BDFE-3E84-B86D-CC5F-995EC7B197E6}"/>
              </a:ext>
            </a:extLst>
          </p:cNvPr>
          <p:cNvPicPr>
            <a:picLocks noChangeAspect="1"/>
          </p:cNvPicPr>
          <p:nvPr/>
        </p:nvPicPr>
        <p:blipFill>
          <a:blip r:embed="rId5"/>
          <a:stretch>
            <a:fillRect/>
          </a:stretch>
        </p:blipFill>
        <p:spPr>
          <a:xfrm>
            <a:off x="7454385" y="1019389"/>
            <a:ext cx="1193173" cy="1200317"/>
          </a:xfrm>
          <a:prstGeom prst="rect">
            <a:avLst/>
          </a:prstGeom>
        </p:spPr>
      </p:pic>
      <p:sp>
        <p:nvSpPr>
          <p:cNvPr id="4" name="Slide Number Placeholder 3"/>
          <p:cNvSpPr>
            <a:spLocks noGrp="1"/>
          </p:cNvSpPr>
          <p:nvPr>
            <p:ph type="sldNum" sz="quarter" idx="12"/>
          </p:nvPr>
        </p:nvSpPr>
        <p:spPr/>
        <p:txBody>
          <a:bodyPr/>
          <a:lstStyle/>
          <a:p>
            <a:fld id="{B70E97A8-40F4-0D4A-8141-BE1ACFC97B8A}" type="slidenum">
              <a:rPr lang="en-US" smtClean="0"/>
              <a:t>13</a:t>
            </a:fld>
            <a:endParaRPr lang="en-US"/>
          </a:p>
        </p:txBody>
      </p:sp>
    </p:spTree>
    <p:extLst>
      <p:ext uri="{BB962C8B-B14F-4D97-AF65-F5344CB8AC3E}">
        <p14:creationId xmlns:p14="http://schemas.microsoft.com/office/powerpoint/2010/main" val="15599987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20FBC-E63A-C92A-CEDC-D125518DD4F7}"/>
              </a:ext>
            </a:extLst>
          </p:cNvPr>
          <p:cNvSpPr>
            <a:spLocks noGrp="1"/>
          </p:cNvSpPr>
          <p:nvPr>
            <p:ph type="title"/>
          </p:nvPr>
        </p:nvSpPr>
        <p:spPr>
          <a:xfrm>
            <a:off x="554736" y="1042416"/>
            <a:ext cx="7543800" cy="1207008"/>
          </a:xfrm>
        </p:spPr>
        <p:txBody>
          <a:bodyPr/>
          <a:lstStyle/>
          <a:p>
            <a:r>
              <a:rPr lang="en-US" dirty="0"/>
              <a:t>Caregiving for Diverse Adults</a:t>
            </a:r>
          </a:p>
        </p:txBody>
      </p:sp>
      <p:sp>
        <p:nvSpPr>
          <p:cNvPr id="3" name="Content Placeholder 2">
            <a:extLst>
              <a:ext uri="{FF2B5EF4-FFF2-40B4-BE49-F238E27FC236}">
                <a16:creationId xmlns:a16="http://schemas.microsoft.com/office/drawing/2014/main" id="{E4F9BB97-6ECE-F0BE-95CE-B7731F89A439}"/>
              </a:ext>
            </a:extLst>
          </p:cNvPr>
          <p:cNvSpPr>
            <a:spLocks noGrp="1"/>
          </p:cNvSpPr>
          <p:nvPr>
            <p:ph idx="1"/>
          </p:nvPr>
        </p:nvSpPr>
        <p:spPr>
          <a:xfrm>
            <a:off x="78289" y="2050542"/>
            <a:ext cx="7543800" cy="3038094"/>
          </a:xfrm>
        </p:spPr>
        <p:txBody>
          <a:bodyPr>
            <a:normAutofit/>
          </a:bodyPr>
          <a:lstStyle/>
          <a:p>
            <a:pPr marL="0" indent="0">
              <a:buNone/>
            </a:pPr>
            <a:endParaRPr lang="en-US" sz="1800" dirty="0"/>
          </a:p>
        </p:txBody>
      </p:sp>
      <p:pic>
        <p:nvPicPr>
          <p:cNvPr id="5" name="Picture 4" descr="The image is a visual representation of a toolkit designed to support diverse family caregivers, featuring a colorful, patterned background with various images of people and symbols, and includes a logo and an updated timestamp.&#10;&#10;AI-generated content may be incorrect.">
            <a:extLst>
              <a:ext uri="{FF2B5EF4-FFF2-40B4-BE49-F238E27FC236}">
                <a16:creationId xmlns:a16="http://schemas.microsoft.com/office/drawing/2014/main" id="{7568EE75-8764-4D88-C8D3-28C7A424B733}"/>
              </a:ext>
            </a:extLst>
          </p:cNvPr>
          <p:cNvPicPr>
            <a:picLocks noChangeAspect="1"/>
          </p:cNvPicPr>
          <p:nvPr/>
        </p:nvPicPr>
        <p:blipFill>
          <a:blip r:embed="rId3"/>
          <a:stretch>
            <a:fillRect/>
          </a:stretch>
        </p:blipFill>
        <p:spPr>
          <a:xfrm>
            <a:off x="6248568" y="1895389"/>
            <a:ext cx="2747042" cy="3566160"/>
          </a:xfrm>
          <a:prstGeom prst="rect">
            <a:avLst/>
          </a:prstGeom>
        </p:spPr>
      </p:pic>
      <p:pic>
        <p:nvPicPr>
          <p:cNvPr id="7" name="Picture 6" descr="The image showcases various organizations related to aging and advocacy, including NAPCA, NICOA, NCBA, SAGE, NHCOA, and SEARAC, along with their respective websites.&#10;&#10;AI-generated content may be incorrect.">
            <a:extLst>
              <a:ext uri="{FF2B5EF4-FFF2-40B4-BE49-F238E27FC236}">
                <a16:creationId xmlns:a16="http://schemas.microsoft.com/office/drawing/2014/main" id="{E1626BDA-2B01-AA21-540A-56E7842184E6}"/>
              </a:ext>
            </a:extLst>
          </p:cNvPr>
          <p:cNvPicPr>
            <a:picLocks noChangeAspect="1"/>
          </p:cNvPicPr>
          <p:nvPr/>
        </p:nvPicPr>
        <p:blipFill>
          <a:blip r:embed="rId4"/>
          <a:stretch>
            <a:fillRect/>
          </a:stretch>
        </p:blipFill>
        <p:spPr>
          <a:xfrm>
            <a:off x="158277" y="2050542"/>
            <a:ext cx="5474312" cy="2674620"/>
          </a:xfrm>
          <a:prstGeom prst="rect">
            <a:avLst/>
          </a:prstGeom>
        </p:spPr>
      </p:pic>
      <p:sp>
        <p:nvSpPr>
          <p:cNvPr id="9" name="TextBox 8">
            <a:extLst>
              <a:ext uri="{FF2B5EF4-FFF2-40B4-BE49-F238E27FC236}">
                <a16:creationId xmlns:a16="http://schemas.microsoft.com/office/drawing/2014/main" id="{8F3B3F97-A0D7-FF4B-92A6-4492FB6ADC34}"/>
              </a:ext>
            </a:extLst>
          </p:cNvPr>
          <p:cNvSpPr txBox="1"/>
          <p:nvPr/>
        </p:nvSpPr>
        <p:spPr>
          <a:xfrm>
            <a:off x="148390" y="5461549"/>
            <a:ext cx="7681160" cy="300082"/>
          </a:xfrm>
          <a:prstGeom prst="rect">
            <a:avLst/>
          </a:prstGeom>
          <a:noFill/>
        </p:spPr>
        <p:txBody>
          <a:bodyPr wrap="square">
            <a:spAutoFit/>
          </a:bodyPr>
          <a:lstStyle/>
          <a:p>
            <a:r>
              <a:rPr lang="en-US" sz="1350" dirty="0"/>
              <a:t>https://diverseelders.org/wp-content/uploads/2025/03/DEC-Toolkit-Final-041723-1.pdf</a:t>
            </a:r>
          </a:p>
        </p:txBody>
      </p:sp>
      <p:sp>
        <p:nvSpPr>
          <p:cNvPr id="4" name="Slide Number Placeholder 3"/>
          <p:cNvSpPr>
            <a:spLocks noGrp="1"/>
          </p:cNvSpPr>
          <p:nvPr>
            <p:ph type="sldNum" sz="quarter" idx="12"/>
          </p:nvPr>
        </p:nvSpPr>
        <p:spPr/>
        <p:txBody>
          <a:bodyPr/>
          <a:lstStyle/>
          <a:p>
            <a:fld id="{B70E97A8-40F4-0D4A-8141-BE1ACFC97B8A}" type="slidenum">
              <a:rPr lang="en-US" smtClean="0"/>
              <a:t>14</a:t>
            </a:fld>
            <a:endParaRPr lang="en-US"/>
          </a:p>
        </p:txBody>
      </p:sp>
    </p:spTree>
    <p:extLst>
      <p:ext uri="{BB962C8B-B14F-4D97-AF65-F5344CB8AC3E}">
        <p14:creationId xmlns:p14="http://schemas.microsoft.com/office/powerpoint/2010/main" val="1281292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8588-1261-7441-06C6-5D76E4B9D723}"/>
              </a:ext>
            </a:extLst>
          </p:cNvPr>
          <p:cNvSpPr>
            <a:spLocks noGrp="1"/>
          </p:cNvSpPr>
          <p:nvPr>
            <p:ph type="title"/>
          </p:nvPr>
        </p:nvSpPr>
        <p:spPr/>
        <p:txBody>
          <a:bodyPr/>
          <a:lstStyle/>
          <a:p>
            <a:r>
              <a:rPr lang="en-US" dirty="0"/>
              <a:t>CLUES</a:t>
            </a:r>
          </a:p>
        </p:txBody>
      </p:sp>
      <p:pic>
        <p:nvPicPr>
          <p:cNvPr id="5" name="Content Placeholder 4" descr="LUE COMMUNIDADES LATINAS UNIDAS EN SERVICIO&#10;&#10;AI-generated content may be incorrect.">
            <a:extLst>
              <a:ext uri="{FF2B5EF4-FFF2-40B4-BE49-F238E27FC236}">
                <a16:creationId xmlns:a16="http://schemas.microsoft.com/office/drawing/2014/main" id="{C8AF112D-AC5D-FDD7-8A99-F0B6247A7E17}"/>
              </a:ext>
            </a:extLst>
          </p:cNvPr>
          <p:cNvPicPr>
            <a:picLocks noGrp="1" noChangeAspect="1"/>
          </p:cNvPicPr>
          <p:nvPr>
            <p:ph idx="1"/>
          </p:nvPr>
        </p:nvPicPr>
        <p:blipFill>
          <a:blip r:embed="rId3"/>
          <a:stretch>
            <a:fillRect/>
          </a:stretch>
        </p:blipFill>
        <p:spPr>
          <a:xfrm>
            <a:off x="797813" y="2427731"/>
            <a:ext cx="3318285" cy="1097280"/>
          </a:xfrm>
          <a:prstGeom prst="rect">
            <a:avLst/>
          </a:prstGeom>
        </p:spPr>
      </p:pic>
      <p:sp>
        <p:nvSpPr>
          <p:cNvPr id="7" name="TextBox 6">
            <a:extLst>
              <a:ext uri="{FF2B5EF4-FFF2-40B4-BE49-F238E27FC236}">
                <a16:creationId xmlns:a16="http://schemas.microsoft.com/office/drawing/2014/main" id="{A4574F4F-92A4-12B7-F305-3B5D4249BE5A}"/>
              </a:ext>
            </a:extLst>
          </p:cNvPr>
          <p:cNvSpPr txBox="1"/>
          <p:nvPr/>
        </p:nvSpPr>
        <p:spPr>
          <a:xfrm>
            <a:off x="514350" y="3634740"/>
            <a:ext cx="4572000" cy="2031325"/>
          </a:xfrm>
          <a:prstGeom prst="rect">
            <a:avLst/>
          </a:prstGeom>
          <a:noFill/>
        </p:spPr>
        <p:txBody>
          <a:bodyPr wrap="square">
            <a:spAutoFit/>
          </a:bodyPr>
          <a:lstStyle/>
          <a:p>
            <a:r>
              <a:rPr lang="en-US" dirty="0">
                <a:hlinkClick r:id="rId4"/>
              </a:rPr>
              <a:t>https://clues.org/services/elder-programs/</a:t>
            </a:r>
            <a:endParaRPr lang="en-US" dirty="0"/>
          </a:p>
          <a:p>
            <a:endParaRPr lang="en-US" dirty="0"/>
          </a:p>
          <a:p>
            <a:r>
              <a:rPr lang="en-US" dirty="0"/>
              <a:t>St. Paul  651-379-4200</a:t>
            </a:r>
          </a:p>
          <a:p>
            <a:r>
              <a:rPr lang="en-US" dirty="0"/>
              <a:t>Minneapolis  612-746-3500</a:t>
            </a:r>
          </a:p>
          <a:p>
            <a:r>
              <a:rPr lang="en-US" dirty="0"/>
              <a:t>Austin  507-355-2575</a:t>
            </a:r>
          </a:p>
          <a:p>
            <a:r>
              <a:rPr lang="en-US" dirty="0"/>
              <a:t>Willmar 320-262-5106</a:t>
            </a:r>
          </a:p>
        </p:txBody>
      </p:sp>
      <p:pic>
        <p:nvPicPr>
          <p:cNvPr id="9" name="Picture 8" descr="The image depicts a Latino community gathering, highlighting support and resources for dementia care.&#10;&#10;AI-generated content may be incorrect.">
            <a:extLst>
              <a:ext uri="{FF2B5EF4-FFF2-40B4-BE49-F238E27FC236}">
                <a16:creationId xmlns:a16="http://schemas.microsoft.com/office/drawing/2014/main" id="{780756F7-39DE-EC44-2C17-13CC8604CFBB}"/>
              </a:ext>
            </a:extLst>
          </p:cNvPr>
          <p:cNvPicPr>
            <a:picLocks noChangeAspect="1"/>
          </p:cNvPicPr>
          <p:nvPr/>
        </p:nvPicPr>
        <p:blipFill>
          <a:blip r:embed="rId5"/>
          <a:stretch>
            <a:fillRect/>
          </a:stretch>
        </p:blipFill>
        <p:spPr>
          <a:xfrm>
            <a:off x="4572000" y="1824228"/>
            <a:ext cx="4164247" cy="3634740"/>
          </a:xfrm>
          <a:prstGeom prst="rect">
            <a:avLst/>
          </a:prstGeom>
        </p:spPr>
      </p:pic>
      <p:sp>
        <p:nvSpPr>
          <p:cNvPr id="3" name="Slide Number Placeholder 2"/>
          <p:cNvSpPr>
            <a:spLocks noGrp="1"/>
          </p:cNvSpPr>
          <p:nvPr>
            <p:ph type="sldNum" sz="quarter" idx="12"/>
          </p:nvPr>
        </p:nvSpPr>
        <p:spPr/>
        <p:txBody>
          <a:bodyPr/>
          <a:lstStyle/>
          <a:p>
            <a:fld id="{B70E97A8-40F4-0D4A-8141-BE1ACFC97B8A}" type="slidenum">
              <a:rPr lang="en-US" smtClean="0"/>
              <a:t>15</a:t>
            </a:fld>
            <a:endParaRPr lang="en-US"/>
          </a:p>
        </p:txBody>
      </p:sp>
    </p:spTree>
    <p:extLst>
      <p:ext uri="{BB962C8B-B14F-4D97-AF65-F5344CB8AC3E}">
        <p14:creationId xmlns:p14="http://schemas.microsoft.com/office/powerpoint/2010/main" val="40631732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30136-A37D-81DC-17A8-41F2150AE245}"/>
              </a:ext>
            </a:extLst>
          </p:cNvPr>
          <p:cNvSpPr>
            <a:spLocks noGrp="1"/>
          </p:cNvSpPr>
          <p:nvPr>
            <p:ph type="title"/>
          </p:nvPr>
        </p:nvSpPr>
        <p:spPr>
          <a:xfrm>
            <a:off x="800100" y="888492"/>
            <a:ext cx="7543800" cy="1207008"/>
          </a:xfrm>
        </p:spPr>
        <p:txBody>
          <a:bodyPr/>
          <a:lstStyle/>
          <a:p>
            <a:r>
              <a:rPr lang="en-US" dirty="0"/>
              <a:t>Resources – Elder Law Attorney</a:t>
            </a:r>
          </a:p>
        </p:txBody>
      </p:sp>
      <p:sp>
        <p:nvSpPr>
          <p:cNvPr id="3" name="Content Placeholder 2">
            <a:extLst>
              <a:ext uri="{FF2B5EF4-FFF2-40B4-BE49-F238E27FC236}">
                <a16:creationId xmlns:a16="http://schemas.microsoft.com/office/drawing/2014/main" id="{C9A200E6-54D6-22B5-7ADC-8684868BA75C}"/>
              </a:ext>
            </a:extLst>
          </p:cNvPr>
          <p:cNvSpPr>
            <a:spLocks noGrp="1"/>
          </p:cNvSpPr>
          <p:nvPr>
            <p:ph idx="1"/>
          </p:nvPr>
        </p:nvSpPr>
        <p:spPr>
          <a:xfrm>
            <a:off x="190500" y="1885950"/>
            <a:ext cx="8953500" cy="3905250"/>
          </a:xfrm>
        </p:spPr>
        <p:txBody>
          <a:bodyPr>
            <a:normAutofit lnSpcReduction="10000"/>
          </a:bodyPr>
          <a:lstStyle/>
          <a:p>
            <a:r>
              <a:rPr lang="en-US" sz="1800" dirty="0"/>
              <a:t>Helps navigate the legal complexities of aging, securing finances, and safeguarding well-being</a:t>
            </a:r>
          </a:p>
          <a:p>
            <a:r>
              <a:rPr lang="en-US" sz="1800" dirty="0"/>
              <a:t>A specialized legal field </a:t>
            </a:r>
          </a:p>
          <a:p>
            <a:pPr lvl="1"/>
            <a:r>
              <a:rPr lang="en-US" sz="1800" dirty="0"/>
              <a:t>Address unique legal, financial, and personal needs of older adults and their families.</a:t>
            </a:r>
          </a:p>
          <a:p>
            <a:pPr lvl="1"/>
            <a:r>
              <a:rPr lang="en-US" sz="1800" dirty="0"/>
              <a:t>Encompasses a broad range of issues affecting seniors as they age</a:t>
            </a:r>
          </a:p>
          <a:p>
            <a:pPr lvl="2"/>
            <a:r>
              <a:rPr lang="en-US" sz="1800" dirty="0"/>
              <a:t>Focus on planning for the future, protecting assets, ensuring quality of life.</a:t>
            </a:r>
          </a:p>
          <a:p>
            <a:pPr lvl="2"/>
            <a:r>
              <a:rPr lang="en-US" sz="1800" dirty="0"/>
              <a:t>Legal, financial, healthcare, social services</a:t>
            </a:r>
          </a:p>
          <a:p>
            <a:pPr lvl="2"/>
            <a:r>
              <a:rPr lang="en-US" sz="1800" dirty="0"/>
              <a:t>Estate planning, asset preservation</a:t>
            </a:r>
          </a:p>
          <a:p>
            <a:pPr lvl="2"/>
            <a:r>
              <a:rPr lang="en-US" sz="1800" dirty="0"/>
              <a:t>Healthcare and Long-Term Care Planning</a:t>
            </a:r>
          </a:p>
          <a:p>
            <a:pPr lvl="2"/>
            <a:r>
              <a:rPr lang="en-US" sz="1800" dirty="0"/>
              <a:t>Guardianship and Incapacity Planning</a:t>
            </a:r>
          </a:p>
          <a:p>
            <a:pPr lvl="2"/>
            <a:r>
              <a:rPr lang="en-US" sz="1800" dirty="0"/>
              <a:t>Protecting against Elder Abuse and Exploitation</a:t>
            </a:r>
          </a:p>
          <a:p>
            <a:pPr lvl="2"/>
            <a:r>
              <a:rPr lang="en-US" sz="1800" dirty="0"/>
              <a:t>Veterans Benefits, Special Needs Trusts</a:t>
            </a:r>
          </a:p>
        </p:txBody>
      </p:sp>
      <p:sp>
        <p:nvSpPr>
          <p:cNvPr id="4" name="Slide Number Placeholder 3"/>
          <p:cNvSpPr>
            <a:spLocks noGrp="1"/>
          </p:cNvSpPr>
          <p:nvPr>
            <p:ph type="sldNum" sz="quarter" idx="12"/>
          </p:nvPr>
        </p:nvSpPr>
        <p:spPr/>
        <p:txBody>
          <a:bodyPr/>
          <a:lstStyle/>
          <a:p>
            <a:fld id="{B70E97A8-40F4-0D4A-8141-BE1ACFC97B8A}" type="slidenum">
              <a:rPr lang="en-US" smtClean="0"/>
              <a:t>16</a:t>
            </a:fld>
            <a:endParaRPr lang="en-US"/>
          </a:p>
        </p:txBody>
      </p:sp>
    </p:spTree>
    <p:extLst>
      <p:ext uri="{BB962C8B-B14F-4D97-AF65-F5344CB8AC3E}">
        <p14:creationId xmlns:p14="http://schemas.microsoft.com/office/powerpoint/2010/main" val="4098500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41A29-289E-AB30-AB12-6BEA666F7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226E1B-6A4A-A9D0-39EA-A80509DF9F1D}"/>
              </a:ext>
            </a:extLst>
          </p:cNvPr>
          <p:cNvSpPr>
            <a:spLocks noGrp="1"/>
          </p:cNvSpPr>
          <p:nvPr>
            <p:ph type="title"/>
          </p:nvPr>
        </p:nvSpPr>
        <p:spPr>
          <a:xfrm>
            <a:off x="802386" y="983742"/>
            <a:ext cx="7543800" cy="1207008"/>
          </a:xfrm>
        </p:spPr>
        <p:txBody>
          <a:bodyPr/>
          <a:lstStyle/>
          <a:p>
            <a:r>
              <a:rPr lang="en-US" dirty="0"/>
              <a:t>Resources – Paying for care</a:t>
            </a:r>
          </a:p>
        </p:txBody>
      </p:sp>
      <p:sp>
        <p:nvSpPr>
          <p:cNvPr id="3" name="Content Placeholder 2">
            <a:extLst>
              <a:ext uri="{FF2B5EF4-FFF2-40B4-BE49-F238E27FC236}">
                <a16:creationId xmlns:a16="http://schemas.microsoft.com/office/drawing/2014/main" id="{56F55268-B833-7CB4-000C-22F95817BE29}"/>
              </a:ext>
            </a:extLst>
          </p:cNvPr>
          <p:cNvSpPr>
            <a:spLocks noGrp="1"/>
          </p:cNvSpPr>
          <p:nvPr>
            <p:ph idx="1"/>
          </p:nvPr>
        </p:nvSpPr>
        <p:spPr>
          <a:xfrm>
            <a:off x="797814" y="2064258"/>
            <a:ext cx="7812786" cy="3810000"/>
          </a:xfrm>
        </p:spPr>
        <p:txBody>
          <a:bodyPr>
            <a:normAutofit lnSpcReduction="10000"/>
          </a:bodyPr>
          <a:lstStyle/>
          <a:p>
            <a:r>
              <a:rPr lang="en-US" sz="1800" dirty="0"/>
              <a:t>Support groups – free, some with donation. Learn from other caregivers going through this. What resources have they vetted?</a:t>
            </a:r>
          </a:p>
          <a:p>
            <a:r>
              <a:rPr lang="en-US" sz="1800" dirty="0"/>
              <a:t>Centers for Medicare &amp; Medicaid Services’ (dually eligible people) – PACE (Program of All-Inclusive Care for the Elderly) </a:t>
            </a:r>
            <a:r>
              <a:rPr lang="en-US" sz="1800" dirty="0">
                <a:hlinkClick r:id="rId3"/>
              </a:rPr>
              <a:t>https://www.cms.gov/medicare/medicaid-coordination/about/pace</a:t>
            </a:r>
            <a:r>
              <a:rPr lang="en-US" sz="1800" dirty="0"/>
              <a:t> </a:t>
            </a:r>
          </a:p>
          <a:p>
            <a:r>
              <a:rPr lang="en-US" sz="1800" dirty="0"/>
              <a:t>Benefits Check Up – a free services from the National Council on Aging – can assist with finding federal and state benefit programs that may save money &amp; access care and support. </a:t>
            </a:r>
            <a:r>
              <a:rPr lang="en-US" sz="1800" dirty="0">
                <a:hlinkClick r:id="rId4"/>
              </a:rPr>
              <a:t>https://benefitscheckup.org/</a:t>
            </a:r>
            <a:r>
              <a:rPr lang="en-US" sz="1800" dirty="0"/>
              <a:t> </a:t>
            </a:r>
          </a:p>
          <a:p>
            <a:r>
              <a:rPr lang="en-US" sz="1800" dirty="0"/>
              <a:t>Benefits.gov  </a:t>
            </a:r>
            <a:r>
              <a:rPr lang="en-US" sz="1800" dirty="0">
                <a:hlinkClick r:id="rId5"/>
              </a:rPr>
              <a:t>https://www.usa.gov/benefit-finder?utm_source=usa_benefits-gov&amp;utm_medium=redirect&amp;utm_campaign=redirect_benefits-gov&amp;modal=b-welcome-1899</a:t>
            </a:r>
            <a:r>
              <a:rPr lang="en-US" sz="1800" dirty="0"/>
              <a:t> </a:t>
            </a:r>
          </a:p>
          <a:p>
            <a:r>
              <a:rPr lang="en-US" sz="1800" dirty="0"/>
              <a:t>Long-Term Care Insurance</a:t>
            </a:r>
          </a:p>
        </p:txBody>
      </p:sp>
      <p:sp>
        <p:nvSpPr>
          <p:cNvPr id="4" name="Slide Number Placeholder 3"/>
          <p:cNvSpPr>
            <a:spLocks noGrp="1"/>
          </p:cNvSpPr>
          <p:nvPr>
            <p:ph type="sldNum" sz="quarter" idx="12"/>
          </p:nvPr>
        </p:nvSpPr>
        <p:spPr/>
        <p:txBody>
          <a:bodyPr/>
          <a:lstStyle/>
          <a:p>
            <a:fld id="{B70E97A8-40F4-0D4A-8141-BE1ACFC97B8A}" type="slidenum">
              <a:rPr lang="en-US" smtClean="0"/>
              <a:t>17</a:t>
            </a:fld>
            <a:endParaRPr lang="en-US"/>
          </a:p>
        </p:txBody>
      </p:sp>
    </p:spTree>
    <p:extLst>
      <p:ext uri="{BB962C8B-B14F-4D97-AF65-F5344CB8AC3E}">
        <p14:creationId xmlns:p14="http://schemas.microsoft.com/office/powerpoint/2010/main" val="14522161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F525-8F09-3F24-F129-4DF55A80B478}"/>
              </a:ext>
            </a:extLst>
          </p:cNvPr>
          <p:cNvSpPr>
            <a:spLocks noGrp="1"/>
          </p:cNvSpPr>
          <p:nvPr>
            <p:ph type="title"/>
          </p:nvPr>
        </p:nvSpPr>
        <p:spPr/>
        <p:txBody>
          <a:bodyPr>
            <a:normAutofit fontScale="90000"/>
          </a:bodyPr>
          <a:lstStyle/>
          <a:p>
            <a:r>
              <a:rPr lang="en-US" dirty="0"/>
              <a:t>1. Trellis – our designated Area Agency on Aging for the twin Cities metro area  </a:t>
            </a:r>
          </a:p>
        </p:txBody>
      </p:sp>
      <p:sp>
        <p:nvSpPr>
          <p:cNvPr id="3" name="Content Placeholder 2">
            <a:extLst>
              <a:ext uri="{FF2B5EF4-FFF2-40B4-BE49-F238E27FC236}">
                <a16:creationId xmlns:a16="http://schemas.microsoft.com/office/drawing/2014/main" id="{49A9EBF7-A99E-2F94-0733-881956155BB7}"/>
              </a:ext>
            </a:extLst>
          </p:cNvPr>
          <p:cNvSpPr>
            <a:spLocks noGrp="1"/>
          </p:cNvSpPr>
          <p:nvPr>
            <p:ph sz="half" idx="1"/>
          </p:nvPr>
        </p:nvSpPr>
        <p:spPr/>
        <p:txBody>
          <a:bodyPr>
            <a:normAutofit fontScale="92500" lnSpcReduction="10000"/>
          </a:bodyPr>
          <a:lstStyle/>
          <a:p>
            <a:r>
              <a:rPr lang="en-US" sz="1800" dirty="0"/>
              <a:t>Trellis</a:t>
            </a:r>
          </a:p>
          <a:p>
            <a:r>
              <a:rPr lang="en-US" sz="1800" dirty="0">
                <a:hlinkClick r:id="rId3"/>
              </a:rPr>
              <a:t>https://trellisconnects.org/get-help/family-caregivers/</a:t>
            </a:r>
            <a:r>
              <a:rPr lang="en-US" sz="1800" dirty="0"/>
              <a:t> </a:t>
            </a:r>
          </a:p>
          <a:p>
            <a:r>
              <a:rPr lang="en-US" sz="1800" dirty="0"/>
              <a:t>800-333-2433</a:t>
            </a:r>
          </a:p>
          <a:p>
            <a:r>
              <a:rPr lang="en-US" sz="1800" dirty="0">
                <a:solidFill>
                  <a:srgbClr val="FF0000"/>
                </a:solidFill>
              </a:rPr>
              <a:t>Caregiver information or assistance</a:t>
            </a:r>
          </a:p>
          <a:p>
            <a:r>
              <a:rPr lang="en-US" sz="1800" dirty="0"/>
              <a:t>Information specialists will refer you to resources in your community</a:t>
            </a:r>
          </a:p>
          <a:p>
            <a:r>
              <a:rPr lang="en-US" sz="1800" dirty="0"/>
              <a:t>See next slide for map</a:t>
            </a:r>
          </a:p>
        </p:txBody>
      </p:sp>
      <p:sp>
        <p:nvSpPr>
          <p:cNvPr id="4" name="Content Placeholder 3">
            <a:extLst>
              <a:ext uri="{FF2B5EF4-FFF2-40B4-BE49-F238E27FC236}">
                <a16:creationId xmlns:a16="http://schemas.microsoft.com/office/drawing/2014/main" id="{4CC4C1AF-28AD-4666-068F-433A1A3A9A91}"/>
              </a:ext>
            </a:extLst>
          </p:cNvPr>
          <p:cNvSpPr>
            <a:spLocks noGrp="1"/>
          </p:cNvSpPr>
          <p:nvPr>
            <p:ph sz="half" idx="2"/>
          </p:nvPr>
        </p:nvSpPr>
        <p:spPr>
          <a:xfrm>
            <a:off x="4773168" y="2503170"/>
            <a:ext cx="3837432" cy="3497580"/>
          </a:xfrm>
        </p:spPr>
        <p:txBody>
          <a:bodyPr>
            <a:normAutofit fontScale="92500" lnSpcReduction="10000"/>
          </a:bodyPr>
          <a:lstStyle/>
          <a:p>
            <a:r>
              <a:rPr lang="en-US" sz="1800" dirty="0"/>
              <a:t>Trellis provides services, connections and innovations to help people thrive as we age.</a:t>
            </a:r>
          </a:p>
          <a:p>
            <a:r>
              <a:rPr lang="en-US" sz="1800" dirty="0"/>
              <a:t>Counties: Anoka, Carver, Dakota, Hennepin, Ramsey, Scott and Washington</a:t>
            </a:r>
          </a:p>
          <a:p>
            <a:r>
              <a:rPr lang="en-US" sz="1800" dirty="0"/>
              <a:t>With a broader geographic reach across the state of Minnesota and in some cases across the nation.</a:t>
            </a:r>
          </a:p>
          <a:p>
            <a:endParaRPr lang="en-US" sz="1800" dirty="0"/>
          </a:p>
          <a:p>
            <a:r>
              <a:rPr lang="en-US" sz="1800" dirty="0"/>
              <a:t>***This website will be updated by April 2026</a:t>
            </a:r>
          </a:p>
          <a:p>
            <a:endParaRPr lang="en-US" sz="1800" dirty="0"/>
          </a:p>
        </p:txBody>
      </p:sp>
      <p:sp>
        <p:nvSpPr>
          <p:cNvPr id="5" name="Slide Number Placeholder 4"/>
          <p:cNvSpPr>
            <a:spLocks noGrp="1"/>
          </p:cNvSpPr>
          <p:nvPr>
            <p:ph type="sldNum" sz="quarter" idx="12"/>
          </p:nvPr>
        </p:nvSpPr>
        <p:spPr/>
        <p:txBody>
          <a:bodyPr/>
          <a:lstStyle/>
          <a:p>
            <a:fld id="{B70E97A8-40F4-0D4A-8141-BE1ACFC97B8A}" type="slidenum">
              <a:rPr lang="en-US" smtClean="0"/>
              <a:t>18</a:t>
            </a:fld>
            <a:endParaRPr lang="en-US"/>
          </a:p>
        </p:txBody>
      </p:sp>
    </p:spTree>
    <p:extLst>
      <p:ext uri="{BB962C8B-B14F-4D97-AF65-F5344CB8AC3E}">
        <p14:creationId xmlns:p14="http://schemas.microsoft.com/office/powerpoint/2010/main" val="6074190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42358-9169-0B6A-BCF3-33FFEADA9F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D8D5F3-C305-14C6-4CDD-DDA132555ABC}"/>
              </a:ext>
            </a:extLst>
          </p:cNvPr>
          <p:cNvSpPr>
            <a:spLocks noGrp="1"/>
          </p:cNvSpPr>
          <p:nvPr>
            <p:ph type="title"/>
          </p:nvPr>
        </p:nvSpPr>
        <p:spPr/>
        <p:txBody>
          <a:bodyPr>
            <a:normAutofit/>
          </a:bodyPr>
          <a:lstStyle/>
          <a:p>
            <a:r>
              <a:rPr lang="en-US" dirty="0"/>
              <a:t>1. Trellis –  </a:t>
            </a:r>
            <a:r>
              <a:rPr lang="en-US" sz="1800" dirty="0">
                <a:latin typeface="Rockwell Condensed" panose="02060603050405020104"/>
              </a:rPr>
              <a:t>(continued)</a:t>
            </a:r>
            <a:r>
              <a:rPr lang="en-US" dirty="0">
                <a:latin typeface="Rockwell Condensed" panose="02060603050405020104"/>
              </a:rPr>
              <a:t> </a:t>
            </a:r>
            <a:r>
              <a:rPr lang="en-US" dirty="0"/>
              <a:t/>
            </a:r>
            <a:br>
              <a:rPr lang="en-US" dirty="0"/>
            </a:br>
            <a:r>
              <a:rPr lang="en-US" dirty="0">
                <a:solidFill>
                  <a:srgbClr val="FF0000"/>
                </a:solidFill>
              </a:rPr>
              <a:t>Care Ecosystem</a:t>
            </a:r>
          </a:p>
        </p:txBody>
      </p:sp>
      <p:sp>
        <p:nvSpPr>
          <p:cNvPr id="3" name="Content Placeholder 2">
            <a:extLst>
              <a:ext uri="{FF2B5EF4-FFF2-40B4-BE49-F238E27FC236}">
                <a16:creationId xmlns:a16="http://schemas.microsoft.com/office/drawing/2014/main" id="{17D7F31F-E6DD-9968-BEE8-DD780D5C7302}"/>
              </a:ext>
            </a:extLst>
          </p:cNvPr>
          <p:cNvSpPr>
            <a:spLocks noGrp="1"/>
          </p:cNvSpPr>
          <p:nvPr>
            <p:ph sz="half" idx="1"/>
          </p:nvPr>
        </p:nvSpPr>
        <p:spPr>
          <a:xfrm>
            <a:off x="802386" y="2624328"/>
            <a:ext cx="3566160" cy="2983230"/>
          </a:xfrm>
        </p:spPr>
        <p:txBody>
          <a:bodyPr>
            <a:normAutofit/>
          </a:bodyPr>
          <a:lstStyle/>
          <a:p>
            <a:r>
              <a:rPr lang="en-US" sz="1800" dirty="0">
                <a:hlinkClick r:id="rId3"/>
              </a:rPr>
              <a:t>https://trellisconnects.org/dementia-care-navigation/</a:t>
            </a:r>
            <a:r>
              <a:rPr lang="en-US" sz="1800" dirty="0"/>
              <a:t> </a:t>
            </a:r>
          </a:p>
          <a:p>
            <a:r>
              <a:rPr lang="en-US" sz="1800" dirty="0"/>
              <a:t>651-641-8612</a:t>
            </a:r>
          </a:p>
        </p:txBody>
      </p:sp>
      <p:sp>
        <p:nvSpPr>
          <p:cNvPr id="4" name="Content Placeholder 3">
            <a:extLst>
              <a:ext uri="{FF2B5EF4-FFF2-40B4-BE49-F238E27FC236}">
                <a16:creationId xmlns:a16="http://schemas.microsoft.com/office/drawing/2014/main" id="{4ABD785D-3696-5C10-6287-E307751129DD}"/>
              </a:ext>
            </a:extLst>
          </p:cNvPr>
          <p:cNvSpPr>
            <a:spLocks noGrp="1"/>
          </p:cNvSpPr>
          <p:nvPr>
            <p:ph sz="half" idx="2"/>
          </p:nvPr>
        </p:nvSpPr>
        <p:spPr>
          <a:xfrm>
            <a:off x="4775456" y="2245995"/>
            <a:ext cx="3837432" cy="3497580"/>
          </a:xfrm>
        </p:spPr>
        <p:txBody>
          <a:bodyPr>
            <a:normAutofit/>
          </a:bodyPr>
          <a:lstStyle/>
          <a:p>
            <a:r>
              <a:rPr lang="en-US" sz="1800" dirty="0"/>
              <a:t> free, phone-based program designed to help people living with dementia &amp; their caregivers navigate care and supportive resources.</a:t>
            </a:r>
          </a:p>
          <a:p>
            <a:r>
              <a:rPr lang="en-US" sz="1800" dirty="0"/>
              <a:t>Local care team navigators, in partnership with a licensed social worker, offer personalized guidance and connections to resources like food delivery, transportation, financial assistance, support groups, and more.</a:t>
            </a:r>
          </a:p>
          <a:p>
            <a:endParaRPr lang="en-US" sz="1800" dirty="0"/>
          </a:p>
        </p:txBody>
      </p:sp>
      <p:pic>
        <p:nvPicPr>
          <p:cNvPr id="5" name="Picture 4">
            <a:extLst>
              <a:ext uri="{FF2B5EF4-FFF2-40B4-BE49-F238E27FC236}">
                <a16:creationId xmlns:a16="http://schemas.microsoft.com/office/drawing/2014/main" id="{1605A184-FC64-3E35-024C-C52AF061384F}"/>
              </a:ext>
            </a:extLst>
          </p:cNvPr>
          <p:cNvPicPr>
            <a:picLocks noChangeAspect="1"/>
          </p:cNvPicPr>
          <p:nvPr/>
        </p:nvPicPr>
        <p:blipFill>
          <a:blip r:embed="rId4"/>
          <a:stretch>
            <a:fillRect/>
          </a:stretch>
        </p:blipFill>
        <p:spPr>
          <a:xfrm>
            <a:off x="1910382" y="3979069"/>
            <a:ext cx="1350169" cy="1507331"/>
          </a:xfrm>
          <a:prstGeom prst="rect">
            <a:avLst/>
          </a:prstGeom>
        </p:spPr>
      </p:pic>
      <p:sp>
        <p:nvSpPr>
          <p:cNvPr id="6" name="Slide Number Placeholder 5"/>
          <p:cNvSpPr>
            <a:spLocks noGrp="1"/>
          </p:cNvSpPr>
          <p:nvPr>
            <p:ph type="sldNum" sz="quarter" idx="12"/>
          </p:nvPr>
        </p:nvSpPr>
        <p:spPr/>
        <p:txBody>
          <a:bodyPr/>
          <a:lstStyle/>
          <a:p>
            <a:fld id="{B70E97A8-40F4-0D4A-8141-BE1ACFC97B8A}" type="slidenum">
              <a:rPr lang="en-US" smtClean="0"/>
              <a:t>19</a:t>
            </a:fld>
            <a:endParaRPr lang="en-US"/>
          </a:p>
        </p:txBody>
      </p:sp>
    </p:spTree>
    <p:extLst>
      <p:ext uri="{BB962C8B-B14F-4D97-AF65-F5344CB8AC3E}">
        <p14:creationId xmlns:p14="http://schemas.microsoft.com/office/powerpoint/2010/main" val="1738531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2945D-3570-7B1C-ED77-364360BD5B06}"/>
              </a:ext>
            </a:extLst>
          </p:cNvPr>
          <p:cNvSpPr>
            <a:spLocks noGrp="1"/>
          </p:cNvSpPr>
          <p:nvPr>
            <p:ph type="title"/>
          </p:nvPr>
        </p:nvSpPr>
        <p:spPr/>
        <p:txBody>
          <a:bodyPr/>
          <a:lstStyle/>
          <a:p>
            <a:r>
              <a:rPr lang="en-US" dirty="0">
                <a:solidFill>
                  <a:schemeClr val="accent2"/>
                </a:solidFill>
              </a:rPr>
              <a:t>Session Five</a:t>
            </a:r>
          </a:p>
        </p:txBody>
      </p:sp>
      <p:sp>
        <p:nvSpPr>
          <p:cNvPr id="3" name="Content Placeholder 2">
            <a:extLst>
              <a:ext uri="{FF2B5EF4-FFF2-40B4-BE49-F238E27FC236}">
                <a16:creationId xmlns:a16="http://schemas.microsoft.com/office/drawing/2014/main" id="{27E6C63F-A4AE-F5C1-5F05-3CD8857CDC19}"/>
              </a:ext>
            </a:extLst>
          </p:cNvPr>
          <p:cNvSpPr>
            <a:spLocks noGrp="1"/>
          </p:cNvSpPr>
          <p:nvPr>
            <p:ph idx="1"/>
          </p:nvPr>
        </p:nvSpPr>
        <p:spPr/>
        <p:txBody>
          <a:bodyPr>
            <a:normAutofit/>
          </a:bodyPr>
          <a:lstStyle/>
          <a:p>
            <a:r>
              <a:rPr lang="en-US" sz="4500" dirty="0"/>
              <a:t>Metro Wide Dementia Resources</a:t>
            </a:r>
          </a:p>
        </p:txBody>
      </p:sp>
      <p:pic>
        <p:nvPicPr>
          <p:cNvPr id="4" name="Picture 3">
            <a:extLst>
              <a:ext uri="{FF2B5EF4-FFF2-40B4-BE49-F238E27FC236}">
                <a16:creationId xmlns:a16="http://schemas.microsoft.com/office/drawing/2014/main" id="{00DA3D6D-5720-0E15-A7DA-66F7F9307C5B}"/>
              </a:ext>
            </a:extLst>
          </p:cNvPr>
          <p:cNvPicPr>
            <a:picLocks noChangeAspect="1"/>
          </p:cNvPicPr>
          <p:nvPr/>
        </p:nvPicPr>
        <p:blipFill>
          <a:blip r:embed="rId3"/>
          <a:stretch>
            <a:fillRect/>
          </a:stretch>
        </p:blipFill>
        <p:spPr>
          <a:xfrm>
            <a:off x="4064142" y="3195414"/>
            <a:ext cx="5079858" cy="2805336"/>
          </a:xfrm>
          <a:prstGeom prst="rect">
            <a:avLst/>
          </a:prstGeom>
        </p:spPr>
      </p:pic>
      <p:sp>
        <p:nvSpPr>
          <p:cNvPr id="5" name="Slide Number Placeholder 4"/>
          <p:cNvSpPr>
            <a:spLocks noGrp="1"/>
          </p:cNvSpPr>
          <p:nvPr>
            <p:ph type="sldNum" sz="quarter" idx="12"/>
          </p:nvPr>
        </p:nvSpPr>
        <p:spPr/>
        <p:txBody>
          <a:bodyPr/>
          <a:lstStyle/>
          <a:p>
            <a:fld id="{B70E97A8-40F4-0D4A-8141-BE1ACFC97B8A}" type="slidenum">
              <a:rPr lang="en-US" smtClean="0"/>
              <a:t>2</a:t>
            </a:fld>
            <a:endParaRPr lang="en-US"/>
          </a:p>
        </p:txBody>
      </p:sp>
    </p:spTree>
    <p:extLst>
      <p:ext uri="{BB962C8B-B14F-4D97-AF65-F5344CB8AC3E}">
        <p14:creationId xmlns:p14="http://schemas.microsoft.com/office/powerpoint/2010/main" val="5583027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F78F5-FDD1-35C0-DA69-D07910E77A64}"/>
            </a:ext>
          </a:extLst>
        </p:cNvPr>
        <p:cNvGrpSpPr/>
        <p:nvPr/>
      </p:nvGrpSpPr>
      <p:grpSpPr>
        <a:xfrm>
          <a:off x="0" y="0"/>
          <a:ext cx="0" cy="0"/>
          <a:chOff x="0" y="0"/>
          <a:chExt cx="0" cy="0"/>
        </a:xfrm>
      </p:grpSpPr>
      <p:pic>
        <p:nvPicPr>
          <p:cNvPr id="3" name="Picture 2" descr="The image shows a map with five counties: ANOKA, WASHINGTON, RAMSEY, HENNEPIN, CARVER, and SCOTT, all located in the state of DAKOTA.&#10;&#10;AI-generated content may be incorrect.">
            <a:extLst>
              <a:ext uri="{FF2B5EF4-FFF2-40B4-BE49-F238E27FC236}">
                <a16:creationId xmlns:a16="http://schemas.microsoft.com/office/drawing/2014/main" id="{EC746D19-85E6-B84A-75A9-A44263C27C4A}"/>
              </a:ext>
            </a:extLst>
          </p:cNvPr>
          <p:cNvPicPr>
            <a:picLocks noChangeAspect="1"/>
          </p:cNvPicPr>
          <p:nvPr/>
        </p:nvPicPr>
        <p:blipFill>
          <a:blip r:embed="rId3"/>
          <a:stretch>
            <a:fillRect/>
          </a:stretch>
        </p:blipFill>
        <p:spPr>
          <a:xfrm>
            <a:off x="464703" y="1200150"/>
            <a:ext cx="8444261" cy="4663440"/>
          </a:xfrm>
          <a:prstGeom prst="rect">
            <a:avLst/>
          </a:prstGeom>
        </p:spPr>
      </p:pic>
      <p:sp>
        <p:nvSpPr>
          <p:cNvPr id="2" name="TextBox 1">
            <a:extLst>
              <a:ext uri="{FF2B5EF4-FFF2-40B4-BE49-F238E27FC236}">
                <a16:creationId xmlns:a16="http://schemas.microsoft.com/office/drawing/2014/main" id="{5A6FEE6F-B3C5-EA5C-0503-E96A8DD48CBD}"/>
              </a:ext>
            </a:extLst>
          </p:cNvPr>
          <p:cNvSpPr txBox="1"/>
          <p:nvPr/>
        </p:nvSpPr>
        <p:spPr>
          <a:xfrm>
            <a:off x="2583933" y="1200150"/>
            <a:ext cx="3514725" cy="369332"/>
          </a:xfrm>
          <a:prstGeom prst="rect">
            <a:avLst/>
          </a:prstGeom>
          <a:noFill/>
        </p:spPr>
        <p:txBody>
          <a:bodyPr wrap="square" rtlCol="0">
            <a:spAutoFit/>
          </a:bodyPr>
          <a:lstStyle/>
          <a:p>
            <a:r>
              <a:rPr lang="en-US" dirty="0"/>
              <a:t>Trellis – 7 county Metro Area</a:t>
            </a:r>
          </a:p>
        </p:txBody>
      </p:sp>
      <p:sp>
        <p:nvSpPr>
          <p:cNvPr id="4" name="Slide Number Placeholder 3"/>
          <p:cNvSpPr>
            <a:spLocks noGrp="1"/>
          </p:cNvSpPr>
          <p:nvPr>
            <p:ph type="sldNum" sz="quarter" idx="12"/>
          </p:nvPr>
        </p:nvSpPr>
        <p:spPr/>
        <p:txBody>
          <a:bodyPr/>
          <a:lstStyle/>
          <a:p>
            <a:fld id="{B70E97A8-40F4-0D4A-8141-BE1ACFC97B8A}" type="slidenum">
              <a:rPr lang="en-US" smtClean="0"/>
              <a:t>20</a:t>
            </a:fld>
            <a:endParaRPr lang="en-US"/>
          </a:p>
        </p:txBody>
      </p:sp>
    </p:spTree>
    <p:extLst>
      <p:ext uri="{BB962C8B-B14F-4D97-AF65-F5344CB8AC3E}">
        <p14:creationId xmlns:p14="http://schemas.microsoft.com/office/powerpoint/2010/main" val="37409774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38274-5218-3F3E-56B9-66602B530DF5}"/>
              </a:ext>
            </a:extLst>
          </p:cNvPr>
          <p:cNvSpPr>
            <a:spLocks noGrp="1"/>
          </p:cNvSpPr>
          <p:nvPr>
            <p:ph type="title"/>
          </p:nvPr>
        </p:nvSpPr>
        <p:spPr>
          <a:xfrm>
            <a:off x="596646" y="876300"/>
            <a:ext cx="7543800" cy="1207008"/>
          </a:xfrm>
        </p:spPr>
        <p:txBody>
          <a:bodyPr>
            <a:normAutofit fontScale="90000"/>
          </a:bodyPr>
          <a:lstStyle/>
          <a:p>
            <a:r>
              <a:rPr lang="en-US" dirty="0"/>
              <a:t>MN Area Agencies on Aging (MN AAA)</a:t>
            </a:r>
            <a:br>
              <a:rPr lang="en-US" dirty="0"/>
            </a:br>
            <a:r>
              <a:rPr lang="en-US" dirty="0"/>
              <a:t>    out state</a:t>
            </a:r>
          </a:p>
        </p:txBody>
      </p:sp>
      <p:sp>
        <p:nvSpPr>
          <p:cNvPr id="3" name="Content Placeholder 2">
            <a:extLst>
              <a:ext uri="{FF2B5EF4-FFF2-40B4-BE49-F238E27FC236}">
                <a16:creationId xmlns:a16="http://schemas.microsoft.com/office/drawing/2014/main" id="{638667A5-422D-A729-B350-C34158244C38}"/>
              </a:ext>
            </a:extLst>
          </p:cNvPr>
          <p:cNvSpPr>
            <a:spLocks noGrp="1"/>
          </p:cNvSpPr>
          <p:nvPr>
            <p:ph sz="half" idx="1"/>
          </p:nvPr>
        </p:nvSpPr>
        <p:spPr/>
        <p:txBody>
          <a:bodyPr>
            <a:normAutofit/>
          </a:bodyPr>
          <a:lstStyle/>
          <a:p>
            <a:r>
              <a:rPr lang="en-US" sz="1800" dirty="0"/>
              <a:t>Duluth: Arrowhead AAA</a:t>
            </a:r>
          </a:p>
          <a:p>
            <a:r>
              <a:rPr lang="en-US" sz="1800" dirty="0"/>
              <a:t>St. Cloud: Central MN Council on Aging</a:t>
            </a:r>
          </a:p>
          <a:p>
            <a:r>
              <a:rPr lang="en-US" sz="1800" dirty="0"/>
              <a:t>Warren: Dancing Sky AAA</a:t>
            </a:r>
          </a:p>
          <a:p>
            <a:r>
              <a:rPr lang="en-US" sz="1800" dirty="0"/>
              <a:t>MN Indian AAA serving 10 MN Reservations</a:t>
            </a:r>
          </a:p>
          <a:p>
            <a:r>
              <a:rPr lang="en-US" sz="1800" dirty="0"/>
              <a:t>Mankato: MN River AAA</a:t>
            </a:r>
          </a:p>
          <a:p>
            <a:r>
              <a:rPr lang="en-US" sz="1800" dirty="0"/>
              <a:t>Rochester: Southeastern MN AAA</a:t>
            </a:r>
          </a:p>
        </p:txBody>
      </p:sp>
      <p:pic>
        <p:nvPicPr>
          <p:cNvPr id="6" name="Content Placeholder 5" descr="The image is a map highlighting various Native American tribes in Minnesota, including Bois Forte, Grand Portage, Red Lake, and others, with additional labels for PSA, AAAA, and other designations.&#10;&#10;AI-generated content may be incorrect.">
            <a:extLst>
              <a:ext uri="{FF2B5EF4-FFF2-40B4-BE49-F238E27FC236}">
                <a16:creationId xmlns:a16="http://schemas.microsoft.com/office/drawing/2014/main" id="{F02CAEBC-F827-4758-FFD7-63EF5010324D}"/>
              </a:ext>
            </a:extLst>
          </p:cNvPr>
          <p:cNvPicPr>
            <a:picLocks noGrp="1" noChangeAspect="1"/>
          </p:cNvPicPr>
          <p:nvPr>
            <p:ph sz="half" idx="2"/>
          </p:nvPr>
        </p:nvPicPr>
        <p:blipFill>
          <a:blip r:embed="rId3"/>
          <a:stretch>
            <a:fillRect/>
          </a:stretch>
        </p:blipFill>
        <p:spPr>
          <a:xfrm>
            <a:off x="4982884" y="1460754"/>
            <a:ext cx="4161116" cy="4389120"/>
          </a:xfrm>
          <a:prstGeom prst="rect">
            <a:avLst/>
          </a:prstGeom>
        </p:spPr>
      </p:pic>
      <p:sp>
        <p:nvSpPr>
          <p:cNvPr id="4" name="Slide Number Placeholder 3"/>
          <p:cNvSpPr>
            <a:spLocks noGrp="1"/>
          </p:cNvSpPr>
          <p:nvPr>
            <p:ph type="sldNum" sz="quarter" idx="12"/>
          </p:nvPr>
        </p:nvSpPr>
        <p:spPr/>
        <p:txBody>
          <a:bodyPr/>
          <a:lstStyle/>
          <a:p>
            <a:fld id="{B70E97A8-40F4-0D4A-8141-BE1ACFC97B8A}" type="slidenum">
              <a:rPr lang="en-US" smtClean="0"/>
              <a:t>21</a:t>
            </a:fld>
            <a:endParaRPr lang="en-US"/>
          </a:p>
        </p:txBody>
      </p:sp>
    </p:spTree>
    <p:extLst>
      <p:ext uri="{BB962C8B-B14F-4D97-AF65-F5344CB8AC3E}">
        <p14:creationId xmlns:p14="http://schemas.microsoft.com/office/powerpoint/2010/main" val="11174753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527AB-C0BB-906A-4EC9-1A86BF7D274F}"/>
              </a:ext>
            </a:extLst>
          </p:cNvPr>
          <p:cNvSpPr>
            <a:spLocks noGrp="1"/>
          </p:cNvSpPr>
          <p:nvPr>
            <p:ph type="title"/>
          </p:nvPr>
        </p:nvSpPr>
        <p:spPr/>
        <p:txBody>
          <a:bodyPr/>
          <a:lstStyle/>
          <a:p>
            <a:r>
              <a:rPr lang="en-US" dirty="0"/>
              <a:t>2. Juniper – health promotion classes</a:t>
            </a:r>
          </a:p>
        </p:txBody>
      </p:sp>
      <p:sp>
        <p:nvSpPr>
          <p:cNvPr id="5" name="Content Placeholder 4">
            <a:extLst>
              <a:ext uri="{FF2B5EF4-FFF2-40B4-BE49-F238E27FC236}">
                <a16:creationId xmlns:a16="http://schemas.microsoft.com/office/drawing/2014/main" id="{F5302B69-B2DA-ACAF-BC8B-8D1062851234}"/>
              </a:ext>
            </a:extLst>
          </p:cNvPr>
          <p:cNvSpPr>
            <a:spLocks noGrp="1"/>
          </p:cNvSpPr>
          <p:nvPr>
            <p:ph idx="1"/>
          </p:nvPr>
        </p:nvSpPr>
        <p:spPr/>
        <p:txBody>
          <a:bodyPr/>
          <a:lstStyle/>
          <a:p>
            <a:r>
              <a:rPr lang="en-US" sz="1800" dirty="0"/>
              <a:t>Juniper = </a:t>
            </a:r>
            <a:r>
              <a:rPr lang="en-US" sz="1800" dirty="0">
                <a:solidFill>
                  <a:srgbClr val="FF0000"/>
                </a:solidFill>
              </a:rPr>
              <a:t>Health Promotion Classes</a:t>
            </a:r>
            <a:r>
              <a:rPr lang="en-US" sz="1800" dirty="0"/>
              <a:t>. A program of Trellis</a:t>
            </a:r>
          </a:p>
          <a:p>
            <a:r>
              <a:rPr lang="en-US" sz="1800" dirty="0">
                <a:hlinkClick r:id="rId3"/>
              </a:rPr>
              <a:t>https://yourjuniper.org/</a:t>
            </a:r>
            <a:r>
              <a:rPr lang="en-US" sz="1800" dirty="0"/>
              <a:t> </a:t>
            </a:r>
          </a:p>
          <a:p>
            <a:r>
              <a:rPr lang="en-US" sz="1800" dirty="0"/>
              <a:t>1-855-215-2174</a:t>
            </a:r>
          </a:p>
          <a:p>
            <a:r>
              <a:rPr lang="en-US" sz="1800" dirty="0"/>
              <a:t>Email them at </a:t>
            </a:r>
            <a:r>
              <a:rPr lang="en-US" sz="1800" dirty="0">
                <a:hlinkClick r:id="rId4"/>
              </a:rPr>
              <a:t>info@yourjuniper.org</a:t>
            </a:r>
            <a:r>
              <a:rPr lang="en-US" sz="1800" dirty="0"/>
              <a:t> </a:t>
            </a:r>
          </a:p>
          <a:p>
            <a:r>
              <a:rPr lang="en-US" sz="1800" dirty="0"/>
              <a:t>Go here to schedule evidence-based health promotion classes, such as </a:t>
            </a:r>
            <a:r>
              <a:rPr lang="en-US" sz="1800" dirty="0">
                <a:solidFill>
                  <a:srgbClr val="FF0000"/>
                </a:solidFill>
              </a:rPr>
              <a:t>Powerful Tools for Caregivers</a:t>
            </a:r>
          </a:p>
          <a:p>
            <a:pPr lvl="1"/>
            <a:r>
              <a:rPr lang="en-US" sz="1800" dirty="0"/>
              <a:t>Or put your name on a waiting list for a class</a:t>
            </a:r>
          </a:p>
          <a:p>
            <a:r>
              <a:rPr lang="en-US" sz="1950" dirty="0"/>
              <a:t>***This website will be updated by April 2026</a:t>
            </a:r>
          </a:p>
          <a:p>
            <a:pPr lvl="1"/>
            <a:endParaRPr lang="en-US" sz="1800" dirty="0"/>
          </a:p>
          <a:p>
            <a:endParaRPr lang="en-US" dirty="0"/>
          </a:p>
        </p:txBody>
      </p:sp>
      <p:pic>
        <p:nvPicPr>
          <p:cNvPr id="7" name="Picture 6" descr="Your Health. Your Community.&#10;&#10;AI-generated content may be incorrect.">
            <a:extLst>
              <a:ext uri="{FF2B5EF4-FFF2-40B4-BE49-F238E27FC236}">
                <a16:creationId xmlns:a16="http://schemas.microsoft.com/office/drawing/2014/main" id="{605859B8-FF13-BB49-A817-D94358D44232}"/>
              </a:ext>
            </a:extLst>
          </p:cNvPr>
          <p:cNvPicPr>
            <a:picLocks noChangeAspect="1"/>
          </p:cNvPicPr>
          <p:nvPr/>
        </p:nvPicPr>
        <p:blipFill>
          <a:blip r:embed="rId5"/>
          <a:stretch>
            <a:fillRect/>
          </a:stretch>
        </p:blipFill>
        <p:spPr>
          <a:xfrm>
            <a:off x="6953123" y="1824228"/>
            <a:ext cx="1829055" cy="771633"/>
          </a:xfrm>
          <a:prstGeom prst="rect">
            <a:avLst/>
          </a:prstGeom>
        </p:spPr>
      </p:pic>
      <p:sp>
        <p:nvSpPr>
          <p:cNvPr id="3" name="Slide Number Placeholder 2"/>
          <p:cNvSpPr>
            <a:spLocks noGrp="1"/>
          </p:cNvSpPr>
          <p:nvPr>
            <p:ph type="sldNum" sz="quarter" idx="12"/>
          </p:nvPr>
        </p:nvSpPr>
        <p:spPr/>
        <p:txBody>
          <a:bodyPr/>
          <a:lstStyle/>
          <a:p>
            <a:fld id="{B70E97A8-40F4-0D4A-8141-BE1ACFC97B8A}" type="slidenum">
              <a:rPr lang="en-US" smtClean="0"/>
              <a:t>22</a:t>
            </a:fld>
            <a:endParaRPr lang="en-US"/>
          </a:p>
        </p:txBody>
      </p:sp>
    </p:spTree>
    <p:extLst>
      <p:ext uri="{BB962C8B-B14F-4D97-AF65-F5344CB8AC3E}">
        <p14:creationId xmlns:p14="http://schemas.microsoft.com/office/powerpoint/2010/main" val="30381176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53972-15EB-E397-0BD9-E703A928F400}"/>
              </a:ext>
            </a:extLst>
          </p:cNvPr>
          <p:cNvSpPr>
            <a:spLocks noGrp="1"/>
          </p:cNvSpPr>
          <p:nvPr>
            <p:ph type="title"/>
          </p:nvPr>
        </p:nvSpPr>
        <p:spPr/>
        <p:txBody>
          <a:bodyPr/>
          <a:lstStyle/>
          <a:p>
            <a:r>
              <a:rPr lang="en-US" dirty="0"/>
              <a:t>3. </a:t>
            </a:r>
            <a:r>
              <a:rPr lang="en-US" dirty="0" err="1"/>
              <a:t>Trualta</a:t>
            </a:r>
            <a:endParaRPr lang="en-US" dirty="0"/>
          </a:p>
        </p:txBody>
      </p:sp>
      <p:sp>
        <p:nvSpPr>
          <p:cNvPr id="3" name="Content Placeholder 2">
            <a:extLst>
              <a:ext uri="{FF2B5EF4-FFF2-40B4-BE49-F238E27FC236}">
                <a16:creationId xmlns:a16="http://schemas.microsoft.com/office/drawing/2014/main" id="{5713C028-EBF8-7203-8077-B508CD4A8204}"/>
              </a:ext>
            </a:extLst>
          </p:cNvPr>
          <p:cNvSpPr>
            <a:spLocks noGrp="1"/>
          </p:cNvSpPr>
          <p:nvPr>
            <p:ph idx="1"/>
          </p:nvPr>
        </p:nvSpPr>
        <p:spPr/>
        <p:txBody>
          <a:bodyPr>
            <a:normAutofit/>
          </a:bodyPr>
          <a:lstStyle/>
          <a:p>
            <a:r>
              <a:rPr lang="en-US" sz="1800" dirty="0">
                <a:solidFill>
                  <a:srgbClr val="FF0000"/>
                </a:solidFill>
              </a:rPr>
              <a:t>Online platform </a:t>
            </a:r>
            <a:r>
              <a:rPr lang="en-US" sz="1800" dirty="0"/>
              <a:t>to help families build skills to manage care at home for their aging loved ones.</a:t>
            </a:r>
          </a:p>
          <a:p>
            <a:r>
              <a:rPr lang="en-US" sz="1800" dirty="0"/>
              <a:t>Learn care skills.</a:t>
            </a:r>
          </a:p>
          <a:p>
            <a:r>
              <a:rPr lang="en-US" sz="1800" dirty="0"/>
              <a:t>Lessons range from 5 minutes to 2 hours.</a:t>
            </a:r>
          </a:p>
          <a:p>
            <a:r>
              <a:rPr lang="en-US" sz="1800" dirty="0"/>
              <a:t>Fit caregiver training in whenever it works for you.</a:t>
            </a:r>
          </a:p>
          <a:p>
            <a:r>
              <a:rPr lang="en-US" sz="1800" dirty="0"/>
              <a:t>Request registration through</a:t>
            </a:r>
          </a:p>
          <a:p>
            <a:pPr marL="0" indent="0">
              <a:buNone/>
            </a:pPr>
            <a:r>
              <a:rPr lang="en-US" sz="1800" dirty="0"/>
              <a:t>one of the agencies #4 through # 12</a:t>
            </a:r>
          </a:p>
        </p:txBody>
      </p:sp>
      <p:pic>
        <p:nvPicPr>
          <p:cNvPr id="5" name="Picture 4" descr="Our podcasts.&#10;&#10;AI-generated content may be incorrect.">
            <a:extLst>
              <a:ext uri="{FF2B5EF4-FFF2-40B4-BE49-F238E27FC236}">
                <a16:creationId xmlns:a16="http://schemas.microsoft.com/office/drawing/2014/main" id="{802AED53-1BF9-A7F1-864A-88EDB4889B02}"/>
              </a:ext>
            </a:extLst>
          </p:cNvPr>
          <p:cNvPicPr>
            <a:picLocks noChangeAspect="1"/>
          </p:cNvPicPr>
          <p:nvPr/>
        </p:nvPicPr>
        <p:blipFill>
          <a:blip r:embed="rId3"/>
          <a:stretch>
            <a:fillRect/>
          </a:stretch>
        </p:blipFill>
        <p:spPr>
          <a:xfrm>
            <a:off x="6615058" y="850392"/>
            <a:ext cx="2395217" cy="1577340"/>
          </a:xfrm>
          <a:prstGeom prst="rect">
            <a:avLst/>
          </a:prstGeom>
        </p:spPr>
      </p:pic>
      <p:pic>
        <p:nvPicPr>
          <p:cNvPr id="7" name="Picture 6" descr="Join a Community That Understands Your Life&#10;&#10;AI-generated content may be incorrect.">
            <a:extLst>
              <a:ext uri="{FF2B5EF4-FFF2-40B4-BE49-F238E27FC236}">
                <a16:creationId xmlns:a16="http://schemas.microsoft.com/office/drawing/2014/main" id="{4D74C0EE-8E7A-F0CA-35A9-4418E2B36142}"/>
              </a:ext>
            </a:extLst>
          </p:cNvPr>
          <p:cNvPicPr>
            <a:picLocks noChangeAspect="1"/>
          </p:cNvPicPr>
          <p:nvPr/>
        </p:nvPicPr>
        <p:blipFill>
          <a:blip r:embed="rId4"/>
          <a:stretch>
            <a:fillRect/>
          </a:stretch>
        </p:blipFill>
        <p:spPr>
          <a:xfrm>
            <a:off x="6164641" y="4043554"/>
            <a:ext cx="2979359" cy="1886213"/>
          </a:xfrm>
          <a:prstGeom prst="rect">
            <a:avLst/>
          </a:prstGeom>
        </p:spPr>
      </p:pic>
      <p:sp>
        <p:nvSpPr>
          <p:cNvPr id="4" name="Slide Number Placeholder 3"/>
          <p:cNvSpPr>
            <a:spLocks noGrp="1"/>
          </p:cNvSpPr>
          <p:nvPr>
            <p:ph type="sldNum" sz="quarter" idx="12"/>
          </p:nvPr>
        </p:nvSpPr>
        <p:spPr/>
        <p:txBody>
          <a:bodyPr/>
          <a:lstStyle/>
          <a:p>
            <a:fld id="{B70E97A8-40F4-0D4A-8141-BE1ACFC97B8A}" type="slidenum">
              <a:rPr lang="en-US" smtClean="0"/>
              <a:t>23</a:t>
            </a:fld>
            <a:endParaRPr lang="en-US"/>
          </a:p>
        </p:txBody>
      </p:sp>
    </p:spTree>
    <p:extLst>
      <p:ext uri="{BB962C8B-B14F-4D97-AF65-F5344CB8AC3E}">
        <p14:creationId xmlns:p14="http://schemas.microsoft.com/office/powerpoint/2010/main" val="1103460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6792B-2BF1-5B40-0F41-5ED5EA1F563C}"/>
              </a:ext>
            </a:extLst>
          </p:cNvPr>
          <p:cNvSpPr>
            <a:spLocks noGrp="1"/>
          </p:cNvSpPr>
          <p:nvPr>
            <p:ph type="title"/>
          </p:nvPr>
        </p:nvSpPr>
        <p:spPr/>
        <p:txBody>
          <a:bodyPr/>
          <a:lstStyle/>
          <a:p>
            <a:r>
              <a:rPr lang="en-US" dirty="0"/>
              <a:t>4. Family Means</a:t>
            </a:r>
            <a:br>
              <a:rPr lang="en-US" dirty="0"/>
            </a:br>
            <a:endParaRPr lang="en-US" dirty="0"/>
          </a:p>
        </p:txBody>
      </p:sp>
      <p:sp>
        <p:nvSpPr>
          <p:cNvPr id="3" name="Content Placeholder 2">
            <a:extLst>
              <a:ext uri="{FF2B5EF4-FFF2-40B4-BE49-F238E27FC236}">
                <a16:creationId xmlns:a16="http://schemas.microsoft.com/office/drawing/2014/main" id="{563A8813-92CE-37BF-F591-4D6155125138}"/>
              </a:ext>
            </a:extLst>
          </p:cNvPr>
          <p:cNvSpPr>
            <a:spLocks noGrp="1"/>
          </p:cNvSpPr>
          <p:nvPr>
            <p:ph sz="half" idx="1"/>
          </p:nvPr>
        </p:nvSpPr>
        <p:spPr>
          <a:xfrm>
            <a:off x="797814" y="2103120"/>
            <a:ext cx="3615690" cy="3688080"/>
          </a:xfrm>
        </p:spPr>
        <p:txBody>
          <a:bodyPr>
            <a:normAutofit fontScale="85000" lnSpcReduction="20000"/>
          </a:bodyPr>
          <a:lstStyle/>
          <a:p>
            <a:pPr marL="205740" lvl="1" indent="0">
              <a:buNone/>
            </a:pPr>
            <a:r>
              <a:rPr lang="en-US" sz="2100" dirty="0">
                <a:hlinkClick r:id="rId3"/>
              </a:rPr>
              <a:t>https://www.familymeans.org/help-for-caregivers/</a:t>
            </a:r>
            <a:r>
              <a:rPr lang="en-US" sz="2100" dirty="0"/>
              <a:t> </a:t>
            </a:r>
          </a:p>
          <a:p>
            <a:pPr marL="205740" lvl="1" indent="0">
              <a:buNone/>
            </a:pPr>
            <a:r>
              <a:rPr lang="en-US" sz="2100" dirty="0"/>
              <a:t>651-439-4840</a:t>
            </a:r>
          </a:p>
          <a:p>
            <a:pPr marL="205740" lvl="1" indent="0">
              <a:buNone/>
            </a:pPr>
            <a:endParaRPr lang="en-US" sz="2100" dirty="0"/>
          </a:p>
          <a:p>
            <a:pPr marL="205740" lvl="1" indent="0">
              <a:buNone/>
            </a:pPr>
            <a:r>
              <a:rPr lang="en-US" sz="2100" dirty="0"/>
              <a:t>See next slide for map – </a:t>
            </a:r>
          </a:p>
          <a:p>
            <a:pPr marL="205740" lvl="1" indent="0">
              <a:buNone/>
            </a:pPr>
            <a:r>
              <a:rPr lang="en-US" sz="2100" dirty="0"/>
              <a:t> cover entire metro for consultations and online work</a:t>
            </a:r>
          </a:p>
          <a:p>
            <a:pPr marL="205740" lvl="1" indent="0">
              <a:buNone/>
            </a:pPr>
            <a:endParaRPr lang="en-US" sz="2100" dirty="0"/>
          </a:p>
          <a:p>
            <a:pPr marL="205740" lvl="1" indent="0">
              <a:buNone/>
            </a:pPr>
            <a:r>
              <a:rPr lang="en-US" sz="2100" dirty="0"/>
              <a:t>Lynn Amon, MSW, Family Means Caregiving &amp; Aging Social Worker</a:t>
            </a:r>
          </a:p>
          <a:p>
            <a:pPr marL="205740" lvl="1" indent="0">
              <a:buNone/>
            </a:pPr>
            <a:r>
              <a:rPr lang="en-US" sz="2100" dirty="0"/>
              <a:t>Will take you on a presentation tour</a:t>
            </a:r>
            <a:br>
              <a:rPr lang="en-US" sz="2100" dirty="0"/>
            </a:br>
            <a:r>
              <a:rPr lang="en-US" sz="2100" dirty="0"/>
              <a:t> </a:t>
            </a:r>
          </a:p>
          <a:p>
            <a:endParaRPr lang="en-US" dirty="0"/>
          </a:p>
        </p:txBody>
      </p:sp>
      <p:sp>
        <p:nvSpPr>
          <p:cNvPr id="4" name="Content Placeholder 3">
            <a:extLst>
              <a:ext uri="{FF2B5EF4-FFF2-40B4-BE49-F238E27FC236}">
                <a16:creationId xmlns:a16="http://schemas.microsoft.com/office/drawing/2014/main" id="{7FFB04B3-2B0E-C58D-10C2-B185DC58FCD6}"/>
              </a:ext>
            </a:extLst>
          </p:cNvPr>
          <p:cNvSpPr>
            <a:spLocks noGrp="1"/>
          </p:cNvSpPr>
          <p:nvPr>
            <p:ph sz="half" idx="2"/>
          </p:nvPr>
        </p:nvSpPr>
        <p:spPr>
          <a:xfrm>
            <a:off x="4944618" y="1937385"/>
            <a:ext cx="2694432" cy="1986915"/>
          </a:xfrm>
        </p:spPr>
        <p:txBody>
          <a:bodyPr>
            <a:noAutofit/>
          </a:bodyPr>
          <a:lstStyle/>
          <a:p>
            <a:r>
              <a:rPr lang="en-US" sz="1800" dirty="0"/>
              <a:t>Coaching &amp; Consultation</a:t>
            </a:r>
          </a:p>
          <a:p>
            <a:r>
              <a:rPr lang="en-US" sz="1800" dirty="0"/>
              <a:t>Support Groups</a:t>
            </a:r>
          </a:p>
          <a:p>
            <a:r>
              <a:rPr lang="en-US" sz="1800" dirty="0"/>
              <a:t>In-Home and Group Respite</a:t>
            </a:r>
          </a:p>
          <a:p>
            <a:r>
              <a:rPr lang="en-US" sz="1800" dirty="0"/>
              <a:t>Education</a:t>
            </a:r>
          </a:p>
          <a:p>
            <a:r>
              <a:rPr lang="en-US" sz="1800" dirty="0"/>
              <a:t>Memory Café</a:t>
            </a:r>
          </a:p>
          <a:p>
            <a:r>
              <a:rPr lang="en-US" sz="1800" dirty="0"/>
              <a:t>And so much more</a:t>
            </a:r>
          </a:p>
        </p:txBody>
      </p:sp>
      <p:pic>
        <p:nvPicPr>
          <p:cNvPr id="6" name="Picture 5" descr="The image depicts the brand logo for FamilyMeans, a caregiving and aging service.&#10;&#10;AI-generated content may be incorrect.">
            <a:extLst>
              <a:ext uri="{FF2B5EF4-FFF2-40B4-BE49-F238E27FC236}">
                <a16:creationId xmlns:a16="http://schemas.microsoft.com/office/drawing/2014/main" id="{B5819FDC-F743-E694-6DD7-B4780F60460B}"/>
              </a:ext>
            </a:extLst>
          </p:cNvPr>
          <p:cNvPicPr>
            <a:picLocks noChangeAspect="1"/>
          </p:cNvPicPr>
          <p:nvPr/>
        </p:nvPicPr>
        <p:blipFill>
          <a:blip r:embed="rId4"/>
          <a:stretch>
            <a:fillRect/>
          </a:stretch>
        </p:blipFill>
        <p:spPr>
          <a:xfrm>
            <a:off x="7315201" y="857250"/>
            <a:ext cx="1828799" cy="1097280"/>
          </a:xfrm>
          <a:prstGeom prst="rect">
            <a:avLst/>
          </a:prstGeom>
        </p:spPr>
      </p:pic>
      <p:sp>
        <p:nvSpPr>
          <p:cNvPr id="5" name="Slide Number Placeholder 4"/>
          <p:cNvSpPr>
            <a:spLocks noGrp="1"/>
          </p:cNvSpPr>
          <p:nvPr>
            <p:ph type="sldNum" sz="quarter" idx="12"/>
          </p:nvPr>
        </p:nvSpPr>
        <p:spPr/>
        <p:txBody>
          <a:bodyPr/>
          <a:lstStyle/>
          <a:p>
            <a:fld id="{B70E97A8-40F4-0D4A-8141-BE1ACFC97B8A}" type="slidenum">
              <a:rPr lang="en-US" smtClean="0"/>
              <a:t>24</a:t>
            </a:fld>
            <a:endParaRPr lang="en-US"/>
          </a:p>
        </p:txBody>
      </p:sp>
    </p:spTree>
    <p:extLst>
      <p:ext uri="{BB962C8B-B14F-4D97-AF65-F5344CB8AC3E}">
        <p14:creationId xmlns:p14="http://schemas.microsoft.com/office/powerpoint/2010/main" val="33748392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27A4E-E4C0-50CD-9396-9188BDBC02A9}"/>
            </a:ext>
          </a:extLst>
        </p:cNvPr>
        <p:cNvGrpSpPr/>
        <p:nvPr/>
      </p:nvGrpSpPr>
      <p:grpSpPr>
        <a:xfrm>
          <a:off x="0" y="0"/>
          <a:ext cx="0" cy="0"/>
          <a:chOff x="0" y="0"/>
          <a:chExt cx="0" cy="0"/>
        </a:xfrm>
      </p:grpSpPr>
      <p:pic>
        <p:nvPicPr>
          <p:cNvPr id="3" name="Picture 2" descr="The image shows a map with five counties: ANOKA, WASHINGTON, RAMSEY, HENNEPIN, CARVER, and SCOTT, all located in the state of DAKOTA.&#10;&#10;AI-generated content may be incorrect.">
            <a:extLst>
              <a:ext uri="{FF2B5EF4-FFF2-40B4-BE49-F238E27FC236}">
                <a16:creationId xmlns:a16="http://schemas.microsoft.com/office/drawing/2014/main" id="{A8D6915D-FE64-74BB-391F-304790F223C5}"/>
              </a:ext>
            </a:extLst>
          </p:cNvPr>
          <p:cNvPicPr>
            <a:picLocks noChangeAspect="1"/>
          </p:cNvPicPr>
          <p:nvPr/>
        </p:nvPicPr>
        <p:blipFill>
          <a:blip r:embed="rId3"/>
          <a:srcRect l="45087" t="1471"/>
          <a:stretch>
            <a:fillRect/>
          </a:stretch>
        </p:blipFill>
        <p:spPr>
          <a:xfrm>
            <a:off x="1889759" y="960120"/>
            <a:ext cx="4983047" cy="4937760"/>
          </a:xfrm>
          <a:prstGeom prst="rect">
            <a:avLst/>
          </a:prstGeom>
        </p:spPr>
      </p:pic>
      <p:sp>
        <p:nvSpPr>
          <p:cNvPr id="2" name="Star: 5 Points 1">
            <a:extLst>
              <a:ext uri="{FF2B5EF4-FFF2-40B4-BE49-F238E27FC236}">
                <a16:creationId xmlns:a16="http://schemas.microsoft.com/office/drawing/2014/main" id="{A86EB876-CD47-3F92-F13E-D4E5FD2022D0}"/>
              </a:ext>
            </a:extLst>
          </p:cNvPr>
          <p:cNvSpPr/>
          <p:nvPr/>
        </p:nvSpPr>
        <p:spPr>
          <a:xfrm>
            <a:off x="6099810" y="2381250"/>
            <a:ext cx="342900" cy="3429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6384240C-2173-0799-6A6D-0E8497AA38DD}"/>
              </a:ext>
            </a:extLst>
          </p:cNvPr>
          <p:cNvPicPr>
            <a:picLocks noChangeAspect="1"/>
          </p:cNvPicPr>
          <p:nvPr/>
        </p:nvPicPr>
        <p:blipFill>
          <a:blip r:embed="rId4"/>
          <a:stretch>
            <a:fillRect/>
          </a:stretch>
        </p:blipFill>
        <p:spPr>
          <a:xfrm>
            <a:off x="6442710" y="2935942"/>
            <a:ext cx="339839" cy="342900"/>
          </a:xfrm>
          <a:prstGeom prst="rect">
            <a:avLst/>
          </a:prstGeom>
        </p:spPr>
      </p:pic>
      <p:pic>
        <p:nvPicPr>
          <p:cNvPr id="5" name="Picture 4">
            <a:extLst>
              <a:ext uri="{FF2B5EF4-FFF2-40B4-BE49-F238E27FC236}">
                <a16:creationId xmlns:a16="http://schemas.microsoft.com/office/drawing/2014/main" id="{FF44E26F-AB19-1758-F8E2-DCC038EC41D6}"/>
              </a:ext>
            </a:extLst>
          </p:cNvPr>
          <p:cNvPicPr>
            <a:picLocks noChangeAspect="1"/>
          </p:cNvPicPr>
          <p:nvPr/>
        </p:nvPicPr>
        <p:blipFill>
          <a:blip r:embed="rId5"/>
          <a:stretch>
            <a:fillRect/>
          </a:stretch>
        </p:blipFill>
        <p:spPr>
          <a:xfrm>
            <a:off x="5069572" y="3107392"/>
            <a:ext cx="338357" cy="342930"/>
          </a:xfrm>
          <a:prstGeom prst="rect">
            <a:avLst/>
          </a:prstGeom>
        </p:spPr>
      </p:pic>
      <p:sp>
        <p:nvSpPr>
          <p:cNvPr id="6" name="TextBox 5">
            <a:extLst>
              <a:ext uri="{FF2B5EF4-FFF2-40B4-BE49-F238E27FC236}">
                <a16:creationId xmlns:a16="http://schemas.microsoft.com/office/drawing/2014/main" id="{3A7958CA-0B17-3FAA-5DE8-5C8E4B58BF55}"/>
              </a:ext>
            </a:extLst>
          </p:cNvPr>
          <p:cNvSpPr txBox="1"/>
          <p:nvPr/>
        </p:nvSpPr>
        <p:spPr>
          <a:xfrm>
            <a:off x="247650" y="1504951"/>
            <a:ext cx="1409700" cy="2585323"/>
          </a:xfrm>
          <a:prstGeom prst="rect">
            <a:avLst/>
          </a:prstGeom>
          <a:noFill/>
        </p:spPr>
        <p:txBody>
          <a:bodyPr wrap="square" rtlCol="0">
            <a:spAutoFit/>
          </a:bodyPr>
          <a:lstStyle/>
          <a:p>
            <a:r>
              <a:rPr lang="en-US" dirty="0"/>
              <a:t>Family    Means – </a:t>
            </a:r>
          </a:p>
          <a:p>
            <a:endParaRPr lang="en-US" dirty="0"/>
          </a:p>
          <a:p>
            <a:r>
              <a:rPr lang="en-US" dirty="0"/>
              <a:t>Stillwater,</a:t>
            </a:r>
          </a:p>
          <a:p>
            <a:endParaRPr lang="en-US" dirty="0"/>
          </a:p>
          <a:p>
            <a:r>
              <a:rPr lang="en-US" dirty="0"/>
              <a:t>St. Paul,</a:t>
            </a:r>
          </a:p>
          <a:p>
            <a:endParaRPr lang="en-US" dirty="0"/>
          </a:p>
          <a:p>
            <a:r>
              <a:rPr lang="en-US" dirty="0"/>
              <a:t>Hudson, Wisconsin</a:t>
            </a:r>
          </a:p>
        </p:txBody>
      </p:sp>
      <p:pic>
        <p:nvPicPr>
          <p:cNvPr id="7" name="Picture 6">
            <a:extLst>
              <a:ext uri="{FF2B5EF4-FFF2-40B4-BE49-F238E27FC236}">
                <a16:creationId xmlns:a16="http://schemas.microsoft.com/office/drawing/2014/main" id="{A5D104F3-5BC3-7012-A87C-104768E52206}"/>
              </a:ext>
            </a:extLst>
          </p:cNvPr>
          <p:cNvPicPr>
            <a:picLocks noChangeAspect="1"/>
          </p:cNvPicPr>
          <p:nvPr/>
        </p:nvPicPr>
        <p:blipFill>
          <a:blip r:embed="rId4"/>
          <a:stretch>
            <a:fillRect/>
          </a:stretch>
        </p:blipFill>
        <p:spPr>
          <a:xfrm>
            <a:off x="0" y="2305050"/>
            <a:ext cx="339839" cy="342900"/>
          </a:xfrm>
          <a:prstGeom prst="rect">
            <a:avLst/>
          </a:prstGeom>
        </p:spPr>
      </p:pic>
      <p:pic>
        <p:nvPicPr>
          <p:cNvPr id="8" name="Picture 7">
            <a:extLst>
              <a:ext uri="{FF2B5EF4-FFF2-40B4-BE49-F238E27FC236}">
                <a16:creationId xmlns:a16="http://schemas.microsoft.com/office/drawing/2014/main" id="{546779E9-8BDB-33ED-79CB-9025D91C4F80}"/>
              </a:ext>
            </a:extLst>
          </p:cNvPr>
          <p:cNvPicPr>
            <a:picLocks noChangeAspect="1"/>
          </p:cNvPicPr>
          <p:nvPr/>
        </p:nvPicPr>
        <p:blipFill>
          <a:blip r:embed="rId4"/>
          <a:stretch>
            <a:fillRect/>
          </a:stretch>
        </p:blipFill>
        <p:spPr>
          <a:xfrm>
            <a:off x="-39987" y="2881034"/>
            <a:ext cx="339839" cy="342900"/>
          </a:xfrm>
          <a:prstGeom prst="rect">
            <a:avLst/>
          </a:prstGeom>
        </p:spPr>
      </p:pic>
      <p:pic>
        <p:nvPicPr>
          <p:cNvPr id="9" name="Picture 8">
            <a:extLst>
              <a:ext uri="{FF2B5EF4-FFF2-40B4-BE49-F238E27FC236}">
                <a16:creationId xmlns:a16="http://schemas.microsoft.com/office/drawing/2014/main" id="{E0394463-D191-F608-5E9C-8CDCF6AD606E}"/>
              </a:ext>
            </a:extLst>
          </p:cNvPr>
          <p:cNvPicPr>
            <a:picLocks noChangeAspect="1"/>
          </p:cNvPicPr>
          <p:nvPr/>
        </p:nvPicPr>
        <p:blipFill>
          <a:blip r:embed="rId4"/>
          <a:stretch>
            <a:fillRect/>
          </a:stretch>
        </p:blipFill>
        <p:spPr>
          <a:xfrm>
            <a:off x="-66087" y="3474112"/>
            <a:ext cx="339839" cy="342900"/>
          </a:xfrm>
          <a:prstGeom prst="rect">
            <a:avLst/>
          </a:prstGeom>
        </p:spPr>
      </p:pic>
      <p:sp>
        <p:nvSpPr>
          <p:cNvPr id="10" name="Slide Number Placeholder 9"/>
          <p:cNvSpPr>
            <a:spLocks noGrp="1"/>
          </p:cNvSpPr>
          <p:nvPr>
            <p:ph type="sldNum" sz="quarter" idx="12"/>
          </p:nvPr>
        </p:nvSpPr>
        <p:spPr/>
        <p:txBody>
          <a:bodyPr/>
          <a:lstStyle/>
          <a:p>
            <a:fld id="{B70E97A8-40F4-0D4A-8141-BE1ACFC97B8A}" type="slidenum">
              <a:rPr lang="en-US" smtClean="0"/>
              <a:t>25</a:t>
            </a:fld>
            <a:endParaRPr lang="en-US"/>
          </a:p>
        </p:txBody>
      </p:sp>
    </p:spTree>
    <p:extLst>
      <p:ext uri="{BB962C8B-B14F-4D97-AF65-F5344CB8AC3E}">
        <p14:creationId xmlns:p14="http://schemas.microsoft.com/office/powerpoint/2010/main" val="1417471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05149" y="4909706"/>
            <a:ext cx="5388429" cy="461357"/>
          </a:xfrm>
        </p:spPr>
        <p:txBody>
          <a:bodyPr>
            <a:normAutofit/>
          </a:bodyPr>
          <a:lstStyle/>
          <a:p>
            <a:r>
              <a:rPr lang="en-US" dirty="0">
                <a:latin typeface="Cambria" panose="02040503050406030204" pitchFamily="18" charset="0"/>
                <a:ea typeface="Cambria" panose="02040503050406030204" pitchFamily="18" charset="0"/>
              </a:rPr>
              <a:t>FamilyMeans Caregiving &amp; Aging Services</a:t>
            </a:r>
          </a:p>
        </p:txBody>
      </p:sp>
    </p:spTree>
    <p:extLst>
      <p:ext uri="{BB962C8B-B14F-4D97-AF65-F5344CB8AC3E}">
        <p14:creationId xmlns:p14="http://schemas.microsoft.com/office/powerpoint/2010/main" val="2745072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569C90-8384-838B-52FC-CB9C09A10FC9}"/>
              </a:ext>
            </a:extLst>
          </p:cNvPr>
          <p:cNvSpPr>
            <a:spLocks noGrp="1"/>
          </p:cNvSpPr>
          <p:nvPr>
            <p:ph sz="quarter" idx="10"/>
          </p:nvPr>
        </p:nvSpPr>
        <p:spPr/>
        <p:txBody>
          <a:bodyPr>
            <a:normAutofit/>
          </a:bodyPr>
          <a:lstStyle/>
          <a:p>
            <a:r>
              <a:rPr lang="en-US" sz="2175" dirty="0"/>
              <a:t>FamilyMeans Mission:</a:t>
            </a:r>
          </a:p>
        </p:txBody>
      </p:sp>
      <p:sp>
        <p:nvSpPr>
          <p:cNvPr id="3" name="Content Placeholder 2">
            <a:extLst>
              <a:ext uri="{FF2B5EF4-FFF2-40B4-BE49-F238E27FC236}">
                <a16:creationId xmlns:a16="http://schemas.microsoft.com/office/drawing/2014/main" id="{6B350BA2-BAB9-F86E-6071-779DC324DF33}"/>
              </a:ext>
            </a:extLst>
          </p:cNvPr>
          <p:cNvSpPr>
            <a:spLocks noGrp="1"/>
          </p:cNvSpPr>
          <p:nvPr>
            <p:ph sz="quarter" idx="11"/>
          </p:nvPr>
        </p:nvSpPr>
        <p:spPr>
          <a:xfrm>
            <a:off x="1515719" y="2503172"/>
            <a:ext cx="6315676" cy="2704853"/>
          </a:xfrm>
        </p:spPr>
        <p:txBody>
          <a:bodyPr>
            <a:normAutofit lnSpcReduction="10000"/>
          </a:bodyPr>
          <a:lstStyle/>
          <a:p>
            <a:r>
              <a:rPr lang="en-US" sz="1425" b="1" dirty="0">
                <a:ea typeface="Cambria" panose="02040503050406030204" pitchFamily="18" charset="0"/>
                <a:cs typeface="Frank Ruhl Libre" panose="00000500000000000000" pitchFamily="2" charset="-79"/>
              </a:rPr>
              <a:t>Mission</a:t>
            </a:r>
            <a:br>
              <a:rPr lang="en-US" sz="1425" b="1" dirty="0">
                <a:ea typeface="Cambria" panose="02040503050406030204" pitchFamily="18" charset="0"/>
                <a:cs typeface="Frank Ruhl Libre" panose="00000500000000000000" pitchFamily="2" charset="-79"/>
              </a:rPr>
            </a:br>
            <a:r>
              <a:rPr lang="en-US" sz="1425" dirty="0">
                <a:ea typeface="Cambria" panose="02040503050406030204" pitchFamily="18" charset="0"/>
                <a:cs typeface="Frank Ruhl Libre" panose="00000500000000000000" pitchFamily="2" charset="-79"/>
              </a:rPr>
              <a:t>FamilyMeans strengthens communities by helping individuals and families* through challenges in all life stages.</a:t>
            </a:r>
            <a:r>
              <a:rPr lang="en-US" sz="1425" dirty="0">
                <a:ea typeface="Cambria" panose="02040503050406030204" pitchFamily="18" charset="0"/>
              </a:rPr>
              <a:t/>
            </a:r>
            <a:br>
              <a:rPr lang="en-US" sz="1425" dirty="0">
                <a:ea typeface="Cambria" panose="02040503050406030204" pitchFamily="18" charset="0"/>
              </a:rPr>
            </a:br>
            <a:endParaRPr lang="en-US" sz="1425" dirty="0">
              <a:ea typeface="Cambria" panose="02040503050406030204" pitchFamily="18" charset="0"/>
            </a:endParaRPr>
          </a:p>
          <a:p>
            <a:r>
              <a:rPr lang="en-US" sz="1425" dirty="0">
                <a:ea typeface="Cambria" panose="02040503050406030204" pitchFamily="18" charset="0"/>
              </a:rPr>
              <a:t/>
            </a:r>
            <a:br>
              <a:rPr lang="en-US" sz="1425" dirty="0">
                <a:ea typeface="Cambria" panose="02040503050406030204" pitchFamily="18" charset="0"/>
              </a:rPr>
            </a:br>
            <a:r>
              <a:rPr lang="en-US" sz="1425" b="1" dirty="0">
                <a:ea typeface="Cambria" panose="02040503050406030204" pitchFamily="18" charset="0"/>
                <a:cs typeface="Frank Ruhl Libre" panose="00000500000000000000" pitchFamily="2" charset="-79"/>
              </a:rPr>
              <a:t>Vision</a:t>
            </a:r>
            <a:br>
              <a:rPr lang="en-US" sz="1425" b="1" dirty="0">
                <a:ea typeface="Cambria" panose="02040503050406030204" pitchFamily="18" charset="0"/>
                <a:cs typeface="Frank Ruhl Libre" panose="00000500000000000000" pitchFamily="2" charset="-79"/>
              </a:rPr>
            </a:br>
            <a:r>
              <a:rPr lang="en-US" sz="1425" dirty="0">
                <a:ea typeface="Cambria" panose="02040503050406030204" pitchFamily="18" charset="0"/>
                <a:cs typeface="Frank Ruhl Libre" panose="00000500000000000000" pitchFamily="2" charset="-79"/>
              </a:rPr>
              <a:t>FamilyMeans envisions vibrant and resilient communities where everyone lives to their fullest potential. </a:t>
            </a:r>
            <a:r>
              <a:rPr lang="en-US" sz="1425" dirty="0">
                <a:ea typeface="Cambria" panose="02040503050406030204" pitchFamily="18" charset="0"/>
              </a:rPr>
              <a:t/>
            </a:r>
            <a:br>
              <a:rPr lang="en-US" sz="1425" dirty="0">
                <a:ea typeface="Cambria" panose="02040503050406030204" pitchFamily="18" charset="0"/>
              </a:rPr>
            </a:br>
            <a:endParaRPr lang="en-US" sz="1425" dirty="0">
              <a:ea typeface="Cambria" panose="02040503050406030204" pitchFamily="18" charset="0"/>
            </a:endParaRPr>
          </a:p>
          <a:p>
            <a:r>
              <a:rPr lang="en-US" sz="1425" dirty="0">
                <a:ea typeface="Cambria" panose="02040503050406030204" pitchFamily="18" charset="0"/>
              </a:rPr>
              <a:t/>
            </a:r>
            <a:br>
              <a:rPr lang="en-US" sz="1425" dirty="0">
                <a:ea typeface="Cambria" panose="02040503050406030204" pitchFamily="18" charset="0"/>
              </a:rPr>
            </a:br>
            <a:r>
              <a:rPr lang="en-US" sz="1425" b="1" dirty="0">
                <a:ea typeface="Cambria" panose="02040503050406030204" pitchFamily="18" charset="0"/>
                <a:cs typeface="Frank Ruhl Libre" panose="00000500000000000000" pitchFamily="2" charset="-79"/>
              </a:rPr>
              <a:t>*Definition of Family</a:t>
            </a:r>
            <a:br>
              <a:rPr lang="en-US" sz="1425" b="1" dirty="0">
                <a:ea typeface="Cambria" panose="02040503050406030204" pitchFamily="18" charset="0"/>
                <a:cs typeface="Frank Ruhl Libre" panose="00000500000000000000" pitchFamily="2" charset="-79"/>
              </a:rPr>
            </a:br>
            <a:r>
              <a:rPr lang="en-US" sz="1425" dirty="0">
                <a:ea typeface="Cambria" panose="02040503050406030204" pitchFamily="18" charset="0"/>
                <a:cs typeface="Frank Ruhl Libre" panose="00000500000000000000" pitchFamily="2" charset="-79"/>
              </a:rPr>
              <a:t>A family consists of people, whether living together or apart, related by blood, marriage, adoption, or the commitment to care for or about one another.</a:t>
            </a:r>
            <a:endParaRPr lang="en-US" sz="1425" dirty="0">
              <a:ea typeface="Cambria" panose="02040503050406030204" pitchFamily="18" charset="0"/>
            </a:endParaRPr>
          </a:p>
        </p:txBody>
      </p:sp>
    </p:spTree>
    <p:extLst>
      <p:ext uri="{BB962C8B-B14F-4D97-AF65-F5344CB8AC3E}">
        <p14:creationId xmlns:p14="http://schemas.microsoft.com/office/powerpoint/2010/main" val="31972724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BA18FEC1-0E93-CFB7-5EEB-A96083887C01}"/>
              </a:ext>
            </a:extLst>
          </p:cNvPr>
          <p:cNvSpPr>
            <a:spLocks noGrp="1"/>
          </p:cNvSpPr>
          <p:nvPr>
            <p:ph sz="quarter" idx="10"/>
          </p:nvPr>
        </p:nvSpPr>
        <p:spPr>
          <a:xfrm>
            <a:off x="5401381" y="2214101"/>
            <a:ext cx="2599619" cy="3377383"/>
          </a:xfrm>
        </p:spPr>
        <p:txBody>
          <a:bodyPr>
            <a:normAutofit fontScale="32500" lnSpcReduction="20000"/>
          </a:bodyPr>
          <a:lstStyle/>
          <a:p>
            <a:r>
              <a:rPr lang="en-US" sz="2175" b="1" dirty="0"/>
              <a:t>Beth Wiggins </a:t>
            </a:r>
          </a:p>
          <a:p>
            <a:r>
              <a:rPr lang="en-US" sz="2175" dirty="0"/>
              <a:t>           Director of Caregiving &amp; Aging</a:t>
            </a:r>
          </a:p>
          <a:p>
            <a:r>
              <a:rPr lang="en-US" sz="2175" b="1" dirty="0"/>
              <a:t>Lynn Amon</a:t>
            </a:r>
          </a:p>
          <a:p>
            <a:r>
              <a:rPr lang="en-US" sz="2175" dirty="0"/>
              <a:t>           Social Worker</a:t>
            </a:r>
          </a:p>
          <a:p>
            <a:r>
              <a:rPr lang="en-US" sz="2175" b="1" dirty="0"/>
              <a:t>Dan Bohnker </a:t>
            </a:r>
          </a:p>
          <a:p>
            <a:r>
              <a:rPr lang="en-US" sz="2175" dirty="0"/>
              <a:t>            Volunteer &amp; Respite Coordinator</a:t>
            </a:r>
          </a:p>
          <a:p>
            <a:r>
              <a:rPr lang="en-US" sz="2175" b="1" dirty="0"/>
              <a:t>Bre Berwyn</a:t>
            </a:r>
          </a:p>
          <a:p>
            <a:r>
              <a:rPr lang="en-US" sz="2175" dirty="0"/>
              <a:t>           Social Worker</a:t>
            </a:r>
          </a:p>
          <a:p>
            <a:r>
              <a:rPr lang="en-US" sz="2175" b="1" dirty="0"/>
              <a:t>Jocelyn Hayden</a:t>
            </a:r>
          </a:p>
          <a:p>
            <a:r>
              <a:rPr lang="en-US" sz="2175" dirty="0"/>
              <a:t>           Community Engagement and Intake</a:t>
            </a:r>
          </a:p>
          <a:p>
            <a:r>
              <a:rPr lang="en-US" sz="2175" b="1" dirty="0"/>
              <a:t>Heidi Ricks </a:t>
            </a:r>
          </a:p>
          <a:p>
            <a:r>
              <a:rPr lang="en-US" sz="2175" dirty="0"/>
              <a:t>           Dementia Program Coordinator</a:t>
            </a:r>
          </a:p>
          <a:p>
            <a:r>
              <a:rPr lang="en-US" sz="2175" b="1" dirty="0"/>
              <a:t>Jenny West</a:t>
            </a:r>
          </a:p>
          <a:p>
            <a:r>
              <a:rPr lang="en-US" sz="2175" dirty="0"/>
              <a:t>           Community Educator</a:t>
            </a:r>
          </a:p>
          <a:p>
            <a:endParaRPr lang="en-US" dirty="0"/>
          </a:p>
        </p:txBody>
      </p:sp>
      <p:pic>
        <p:nvPicPr>
          <p:cNvPr id="2" name="Picture 1">
            <a:extLst>
              <a:ext uri="{FF2B5EF4-FFF2-40B4-BE49-F238E27FC236}">
                <a16:creationId xmlns:a16="http://schemas.microsoft.com/office/drawing/2014/main" id="{50A4EE68-7F8F-2668-A8F8-CF6EFAE9049D}"/>
              </a:ext>
            </a:extLst>
          </p:cNvPr>
          <p:cNvPicPr>
            <a:picLocks noChangeAspect="1"/>
          </p:cNvPicPr>
          <p:nvPr/>
        </p:nvPicPr>
        <p:blipFill>
          <a:blip r:embed="rId3"/>
          <a:stretch>
            <a:fillRect/>
          </a:stretch>
        </p:blipFill>
        <p:spPr>
          <a:xfrm>
            <a:off x="1863442" y="2161641"/>
            <a:ext cx="3170285" cy="31702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833875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78510E-83BE-824E-8E71-5126D854FEAE}"/>
              </a:ext>
            </a:extLst>
          </p:cNvPr>
          <p:cNvSpPr>
            <a:spLocks noGrp="1"/>
          </p:cNvSpPr>
          <p:nvPr>
            <p:ph sz="quarter" idx="10"/>
          </p:nvPr>
        </p:nvSpPr>
        <p:spPr>
          <a:xfrm>
            <a:off x="1375045" y="1976438"/>
            <a:ext cx="4509563" cy="526733"/>
          </a:xfrm>
        </p:spPr>
        <p:txBody>
          <a:bodyPr>
            <a:noAutofit/>
          </a:bodyPr>
          <a:lstStyle/>
          <a:p>
            <a:r>
              <a:rPr lang="en-US" sz="2175" dirty="0"/>
              <a:t>Caregiver Coaching &amp; Consultation</a:t>
            </a:r>
          </a:p>
        </p:txBody>
      </p:sp>
      <p:sp>
        <p:nvSpPr>
          <p:cNvPr id="3" name="Content Placeholder 2">
            <a:extLst>
              <a:ext uri="{FF2B5EF4-FFF2-40B4-BE49-F238E27FC236}">
                <a16:creationId xmlns:a16="http://schemas.microsoft.com/office/drawing/2014/main" id="{938BBAFF-CE76-BC41-8027-BE1879076C12}"/>
              </a:ext>
            </a:extLst>
          </p:cNvPr>
          <p:cNvSpPr>
            <a:spLocks noGrp="1"/>
          </p:cNvSpPr>
          <p:nvPr>
            <p:ph sz="quarter" idx="11"/>
          </p:nvPr>
        </p:nvSpPr>
        <p:spPr>
          <a:xfrm>
            <a:off x="1375044" y="2714315"/>
            <a:ext cx="6552214" cy="2228238"/>
          </a:xfrm>
        </p:spPr>
        <p:txBody>
          <a:bodyPr>
            <a:normAutofit fontScale="77500" lnSpcReduction="20000"/>
          </a:bodyPr>
          <a:lstStyle/>
          <a:p>
            <a:r>
              <a:rPr lang="en-US" sz="1575" dirty="0"/>
              <a:t>Licensed social workers help caregivers find the best way to care for</a:t>
            </a:r>
          </a:p>
          <a:p>
            <a:r>
              <a:rPr lang="en-US" sz="1575" dirty="0"/>
              <a:t>someone while keeping balance in their own lives. </a:t>
            </a:r>
          </a:p>
          <a:p>
            <a:endParaRPr lang="en-US" sz="1575" dirty="0"/>
          </a:p>
          <a:p>
            <a:r>
              <a:rPr lang="en-US" sz="1575" dirty="0"/>
              <a:t>The caregiver coach helps families learn about services, cope with daily</a:t>
            </a:r>
          </a:p>
          <a:p>
            <a:r>
              <a:rPr lang="en-US" sz="1575" dirty="0"/>
              <a:t>challenges, solve problems together, manage family dynamics, and plan ahead. </a:t>
            </a:r>
          </a:p>
          <a:p>
            <a:endParaRPr lang="en-US" sz="1575" dirty="0"/>
          </a:p>
          <a:p>
            <a:r>
              <a:rPr lang="en-US" sz="1575" dirty="0"/>
              <a:t>Options include:</a:t>
            </a:r>
          </a:p>
          <a:p>
            <a:r>
              <a:rPr lang="en-US" sz="1575" dirty="0"/>
              <a:t>		In person      *      Telephone      *      Virtually </a:t>
            </a:r>
          </a:p>
          <a:p>
            <a:endParaRPr lang="en-US" sz="1800" dirty="0"/>
          </a:p>
        </p:txBody>
      </p:sp>
    </p:spTree>
    <p:extLst>
      <p:ext uri="{BB962C8B-B14F-4D97-AF65-F5344CB8AC3E}">
        <p14:creationId xmlns:p14="http://schemas.microsoft.com/office/powerpoint/2010/main" val="40981235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7CC25-E531-FB01-AF92-33B1A05D26AA}"/>
              </a:ext>
            </a:extLst>
          </p:cNvPr>
          <p:cNvSpPr>
            <a:spLocks noGrp="1"/>
          </p:cNvSpPr>
          <p:nvPr>
            <p:ph type="title"/>
          </p:nvPr>
        </p:nvSpPr>
        <p:spPr/>
        <p:txBody>
          <a:bodyPr/>
          <a:lstStyle/>
          <a:p>
            <a:r>
              <a:rPr lang="en-US" dirty="0"/>
              <a:t>But 1</a:t>
            </a:r>
            <a:r>
              <a:rPr lang="en-US" baseline="30000" dirty="0"/>
              <a:t>st</a:t>
            </a:r>
            <a:r>
              <a:rPr lang="en-US" dirty="0"/>
              <a:t> a Review </a:t>
            </a:r>
          </a:p>
        </p:txBody>
      </p:sp>
      <p:sp>
        <p:nvSpPr>
          <p:cNvPr id="3" name="Content Placeholder 2">
            <a:extLst>
              <a:ext uri="{FF2B5EF4-FFF2-40B4-BE49-F238E27FC236}">
                <a16:creationId xmlns:a16="http://schemas.microsoft.com/office/drawing/2014/main" id="{2FD66B94-DD50-C322-3331-5611AA9FC47B}"/>
              </a:ext>
            </a:extLst>
          </p:cNvPr>
          <p:cNvSpPr>
            <a:spLocks noGrp="1"/>
          </p:cNvSpPr>
          <p:nvPr>
            <p:ph idx="1"/>
          </p:nvPr>
        </p:nvSpPr>
        <p:spPr/>
        <p:txBody>
          <a:bodyPr>
            <a:normAutofit/>
          </a:bodyPr>
          <a:lstStyle/>
          <a:p>
            <a:r>
              <a:rPr lang="en-US" sz="2700" dirty="0"/>
              <a:t>2 important items</a:t>
            </a:r>
          </a:p>
        </p:txBody>
      </p:sp>
      <p:pic>
        <p:nvPicPr>
          <p:cNvPr id="5" name="Picture 4" descr="important&#10;&#10;AI-generated content may be incorrect.">
            <a:extLst>
              <a:ext uri="{FF2B5EF4-FFF2-40B4-BE49-F238E27FC236}">
                <a16:creationId xmlns:a16="http://schemas.microsoft.com/office/drawing/2014/main" id="{9E23C4A3-C4A0-D2E3-46C2-5ED629BF1026}"/>
              </a:ext>
            </a:extLst>
          </p:cNvPr>
          <p:cNvPicPr>
            <a:picLocks noChangeAspect="1"/>
          </p:cNvPicPr>
          <p:nvPr/>
        </p:nvPicPr>
        <p:blipFill>
          <a:blip r:embed="rId3"/>
          <a:stretch>
            <a:fillRect/>
          </a:stretch>
        </p:blipFill>
        <p:spPr>
          <a:xfrm>
            <a:off x="3926160" y="3020530"/>
            <a:ext cx="4415454" cy="1236041"/>
          </a:xfrm>
          <a:prstGeom prst="rect">
            <a:avLst/>
          </a:prstGeom>
        </p:spPr>
      </p:pic>
      <p:sp>
        <p:nvSpPr>
          <p:cNvPr id="4" name="Slide Number Placeholder 3"/>
          <p:cNvSpPr>
            <a:spLocks noGrp="1"/>
          </p:cNvSpPr>
          <p:nvPr>
            <p:ph type="sldNum" sz="quarter" idx="12"/>
          </p:nvPr>
        </p:nvSpPr>
        <p:spPr/>
        <p:txBody>
          <a:bodyPr/>
          <a:lstStyle/>
          <a:p>
            <a:fld id="{B70E97A8-40F4-0D4A-8141-BE1ACFC97B8A}" type="slidenum">
              <a:rPr lang="en-US" smtClean="0"/>
              <a:t>3</a:t>
            </a:fld>
            <a:endParaRPr lang="en-US"/>
          </a:p>
        </p:txBody>
      </p:sp>
    </p:spTree>
    <p:extLst>
      <p:ext uri="{BB962C8B-B14F-4D97-AF65-F5344CB8AC3E}">
        <p14:creationId xmlns:p14="http://schemas.microsoft.com/office/powerpoint/2010/main" val="20313169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372A6-BD69-35A0-7C63-C0F34A23767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16D286-EC0A-02DC-253E-D14B8A31F295}"/>
              </a:ext>
            </a:extLst>
          </p:cNvPr>
          <p:cNvSpPr>
            <a:spLocks noGrp="1"/>
          </p:cNvSpPr>
          <p:nvPr>
            <p:ph sz="quarter" idx="10"/>
          </p:nvPr>
        </p:nvSpPr>
        <p:spPr>
          <a:xfrm>
            <a:off x="1375044" y="1976438"/>
            <a:ext cx="4261579" cy="526733"/>
          </a:xfrm>
        </p:spPr>
        <p:txBody>
          <a:bodyPr>
            <a:normAutofit/>
          </a:bodyPr>
          <a:lstStyle/>
          <a:p>
            <a:r>
              <a:rPr lang="en-US" sz="2175" dirty="0"/>
              <a:t>Respite</a:t>
            </a:r>
          </a:p>
        </p:txBody>
      </p:sp>
      <p:sp>
        <p:nvSpPr>
          <p:cNvPr id="3" name="Content Placeholder 2">
            <a:extLst>
              <a:ext uri="{FF2B5EF4-FFF2-40B4-BE49-F238E27FC236}">
                <a16:creationId xmlns:a16="http://schemas.microsoft.com/office/drawing/2014/main" id="{0EB2A710-1478-AF56-4A45-DC186575091E}"/>
              </a:ext>
            </a:extLst>
          </p:cNvPr>
          <p:cNvSpPr>
            <a:spLocks noGrp="1"/>
          </p:cNvSpPr>
          <p:nvPr>
            <p:ph sz="quarter" idx="11"/>
          </p:nvPr>
        </p:nvSpPr>
        <p:spPr>
          <a:xfrm>
            <a:off x="1375043" y="2425764"/>
            <a:ext cx="6410420" cy="3462950"/>
          </a:xfrm>
        </p:spPr>
        <p:txBody>
          <a:bodyPr>
            <a:normAutofit fontScale="77500" lnSpcReduction="20000"/>
          </a:bodyPr>
          <a:lstStyle/>
          <a:p>
            <a:r>
              <a:rPr lang="en-US" sz="1500" b="1" dirty="0">
                <a:ea typeface="Cambria" panose="02040503050406030204" pitchFamily="18" charset="0"/>
              </a:rPr>
              <a:t>In-Home  </a:t>
            </a:r>
            <a:r>
              <a:rPr lang="en-US" sz="1500" dirty="0">
                <a:ea typeface="Cambria" panose="02040503050406030204" pitchFamily="18" charset="0"/>
              </a:rPr>
              <a:t>   	     </a:t>
            </a:r>
          </a:p>
          <a:p>
            <a:r>
              <a:rPr lang="en-US" dirty="0">
                <a:ea typeface="Cambria" panose="02040503050406030204" pitchFamily="18" charset="0"/>
              </a:rPr>
              <a:t>Regularly scheduled 1:1 visits provided at your home by volunteers who are screened, trained and carefully matched and monitored to meet your family's needs. It is typical for the volunteer to come weekly for a maximum of 2-4 hours respite. </a:t>
            </a:r>
            <a:endParaRPr lang="en-US" sz="1500" dirty="0">
              <a:ea typeface="Cambria" panose="02040503050406030204" pitchFamily="18" charset="0"/>
            </a:endParaRPr>
          </a:p>
          <a:p>
            <a:endParaRPr lang="en-US" sz="1500" b="1" dirty="0">
              <a:ea typeface="Cambria" panose="02040503050406030204" pitchFamily="18" charset="0"/>
            </a:endParaRPr>
          </a:p>
          <a:p>
            <a:r>
              <a:rPr lang="en-US" sz="1500" b="1" dirty="0">
                <a:ea typeface="Cambria" panose="02040503050406030204" pitchFamily="18" charset="0"/>
              </a:rPr>
              <a:t>Group Respite: </a:t>
            </a:r>
          </a:p>
          <a:p>
            <a:r>
              <a:rPr lang="en-US" dirty="0">
                <a:ea typeface="Cambria" panose="02040503050406030204" pitchFamily="18" charset="0"/>
              </a:rPr>
              <a:t>Caregivers of older adults can also have a break while they person they care for spends time with FamilyMeans staff and volunteers in a group setting.</a:t>
            </a:r>
            <a:r>
              <a:rPr lang="en-US" sz="1500" dirty="0">
                <a:ea typeface="Cambria" panose="02040503050406030204" pitchFamily="18" charset="0"/>
              </a:rPr>
              <a:t>  	           </a:t>
            </a:r>
          </a:p>
          <a:p>
            <a:r>
              <a:rPr lang="en-US" sz="1275" i="1" dirty="0">
                <a:ea typeface="Cambria" panose="02040503050406030204" pitchFamily="18" charset="0"/>
              </a:rPr>
              <a:t>     </a:t>
            </a:r>
            <a:r>
              <a:rPr lang="en-US" sz="1275" b="1" i="1" dirty="0">
                <a:ea typeface="Cambria" panose="02040503050406030204" pitchFamily="18" charset="0"/>
              </a:rPr>
              <a:t>Day Out! </a:t>
            </a:r>
            <a:r>
              <a:rPr lang="en-US" dirty="0">
                <a:ea typeface="Cambria" panose="02040503050406030204" pitchFamily="18" charset="0"/>
              </a:rPr>
              <a:t>Weekly on Fridays, 10am-1pm</a:t>
            </a:r>
            <a:endParaRPr lang="en-US" sz="1500" i="1" dirty="0">
              <a:ea typeface="Cambria" panose="02040503050406030204" pitchFamily="18" charset="0"/>
            </a:endParaRPr>
          </a:p>
          <a:p>
            <a:r>
              <a:rPr lang="en-US" sz="1275" b="1" i="1" dirty="0">
                <a:ea typeface="Cambria" panose="02040503050406030204" pitchFamily="18" charset="0"/>
              </a:rPr>
              <a:t>    Night Out</a:t>
            </a:r>
            <a:r>
              <a:rPr lang="en-US" sz="1275" b="1" dirty="0">
                <a:ea typeface="Cambria" panose="02040503050406030204" pitchFamily="18" charset="0"/>
              </a:rPr>
              <a:t> </a:t>
            </a:r>
            <a:r>
              <a:rPr lang="en-US" dirty="0">
                <a:ea typeface="Cambria" panose="02040503050406030204" pitchFamily="18" charset="0"/>
              </a:rPr>
              <a:t>Monthly on the 4th Tuesday, 5:30pm to 7:30pm. </a:t>
            </a:r>
            <a:endParaRPr lang="en-US" sz="1500" dirty="0">
              <a:ea typeface="Cambria" panose="02040503050406030204" pitchFamily="18" charset="0"/>
            </a:endParaRPr>
          </a:p>
          <a:p>
            <a:endParaRPr lang="en-US" sz="1500" dirty="0">
              <a:ea typeface="Cambria" panose="02040503050406030204" pitchFamily="18" charset="0"/>
            </a:endParaRPr>
          </a:p>
          <a:p>
            <a:r>
              <a:rPr lang="en-US" sz="1500" b="1" dirty="0">
                <a:ea typeface="Cambria" panose="02040503050406030204" pitchFamily="18" charset="0"/>
              </a:rPr>
              <a:t>Community Connection</a:t>
            </a:r>
          </a:p>
          <a:p>
            <a:r>
              <a:rPr lang="en-US" dirty="0">
                <a:ea typeface="Cambria" panose="02040503050406030204" pitchFamily="18" charset="0"/>
              </a:rPr>
              <a:t>This group is designed for those with early-stage memory loss to explore new places, engage with others, and connect to community</a:t>
            </a:r>
            <a:endParaRPr lang="en-US" sz="1500" b="1" dirty="0">
              <a:ea typeface="Cambria" panose="02040503050406030204" pitchFamily="18" charset="0"/>
            </a:endParaRPr>
          </a:p>
          <a:p>
            <a:r>
              <a:rPr lang="en-US" sz="1275" b="1" i="1" dirty="0">
                <a:ea typeface="Cambria" panose="02040503050406030204" pitchFamily="18" charset="0"/>
              </a:rPr>
              <a:t>    Stillwater </a:t>
            </a:r>
            <a:r>
              <a:rPr lang="en-US" sz="1275" dirty="0">
                <a:ea typeface="Cambria" panose="02040503050406030204" pitchFamily="18" charset="0"/>
              </a:rPr>
              <a:t>Wednesday series, 1pm-4pm</a:t>
            </a:r>
            <a:endParaRPr lang="en-US" sz="1275" b="1" i="1" dirty="0">
              <a:ea typeface="Cambria" panose="02040503050406030204" pitchFamily="18" charset="0"/>
            </a:endParaRPr>
          </a:p>
          <a:p>
            <a:r>
              <a:rPr lang="en-US" sz="1275" b="1" i="1" dirty="0">
                <a:ea typeface="Cambria" panose="02040503050406030204" pitchFamily="18" charset="0"/>
              </a:rPr>
              <a:t>    Forest Lake </a:t>
            </a:r>
            <a:r>
              <a:rPr lang="en-US" sz="1275" dirty="0">
                <a:ea typeface="Cambria" panose="02040503050406030204" pitchFamily="18" charset="0"/>
              </a:rPr>
              <a:t>Weekly on Tuesdays, 12noon-4pm</a:t>
            </a:r>
            <a:endParaRPr lang="en-US" sz="1425" dirty="0">
              <a:ea typeface="Cambria" panose="02040503050406030204" pitchFamily="18" charset="0"/>
            </a:endParaRPr>
          </a:p>
        </p:txBody>
      </p:sp>
    </p:spTree>
    <p:extLst>
      <p:ext uri="{BB962C8B-B14F-4D97-AF65-F5344CB8AC3E}">
        <p14:creationId xmlns:p14="http://schemas.microsoft.com/office/powerpoint/2010/main" val="2128634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78510E-83BE-824E-8E71-5126D854FEAE}"/>
              </a:ext>
            </a:extLst>
          </p:cNvPr>
          <p:cNvSpPr>
            <a:spLocks noGrp="1"/>
          </p:cNvSpPr>
          <p:nvPr>
            <p:ph sz="quarter" idx="10"/>
          </p:nvPr>
        </p:nvSpPr>
        <p:spPr>
          <a:xfrm>
            <a:off x="2714295" y="1937530"/>
            <a:ext cx="3481388" cy="526733"/>
          </a:xfrm>
        </p:spPr>
        <p:txBody>
          <a:bodyPr>
            <a:normAutofit/>
          </a:bodyPr>
          <a:lstStyle/>
          <a:p>
            <a:r>
              <a:rPr lang="en-US" sz="2175" dirty="0"/>
              <a:t>    Caregiver Support Groups</a:t>
            </a:r>
          </a:p>
        </p:txBody>
      </p:sp>
      <p:pic>
        <p:nvPicPr>
          <p:cNvPr id="8" name="Content Placeholder 7">
            <a:extLst>
              <a:ext uri="{FF2B5EF4-FFF2-40B4-BE49-F238E27FC236}">
                <a16:creationId xmlns:a16="http://schemas.microsoft.com/office/drawing/2014/main" id="{F29585B9-F244-4ADA-A846-9A7A865C6B71}"/>
              </a:ext>
            </a:extLst>
          </p:cNvPr>
          <p:cNvPicPr>
            <a:picLocks noGrp="1" noChangeAspect="1"/>
          </p:cNvPicPr>
          <p:nvPr>
            <p:ph sz="quarter" idx="11"/>
          </p:nvPr>
        </p:nvPicPr>
        <p:blipFill>
          <a:blip r:embed="rId3"/>
          <a:stretch>
            <a:fillRect/>
          </a:stretch>
        </p:blipFill>
        <p:spPr>
          <a:xfrm>
            <a:off x="1677987" y="2654948"/>
            <a:ext cx="2629267" cy="1043133"/>
          </a:xfrm>
          <a:prstGeom prst="rect">
            <a:avLst/>
          </a:prstGeom>
        </p:spPr>
      </p:pic>
      <p:pic>
        <p:nvPicPr>
          <p:cNvPr id="9" name="Picture 8">
            <a:extLst>
              <a:ext uri="{FF2B5EF4-FFF2-40B4-BE49-F238E27FC236}">
                <a16:creationId xmlns:a16="http://schemas.microsoft.com/office/drawing/2014/main" id="{E7D2F6E1-C848-4629-9E94-2CFBFBBD387D}"/>
              </a:ext>
            </a:extLst>
          </p:cNvPr>
          <p:cNvPicPr>
            <a:picLocks noChangeAspect="1"/>
          </p:cNvPicPr>
          <p:nvPr/>
        </p:nvPicPr>
        <p:blipFill>
          <a:blip r:embed="rId4"/>
          <a:stretch>
            <a:fillRect/>
          </a:stretch>
        </p:blipFill>
        <p:spPr>
          <a:xfrm>
            <a:off x="4572001" y="2646650"/>
            <a:ext cx="2629267" cy="1043133"/>
          </a:xfrm>
          <a:prstGeom prst="rect">
            <a:avLst/>
          </a:prstGeom>
        </p:spPr>
      </p:pic>
      <p:pic>
        <p:nvPicPr>
          <p:cNvPr id="10" name="Picture 9">
            <a:extLst>
              <a:ext uri="{FF2B5EF4-FFF2-40B4-BE49-F238E27FC236}">
                <a16:creationId xmlns:a16="http://schemas.microsoft.com/office/drawing/2014/main" id="{10974920-78AD-455B-A7D8-F58185E1F447}"/>
              </a:ext>
            </a:extLst>
          </p:cNvPr>
          <p:cNvPicPr>
            <a:picLocks noChangeAspect="1"/>
          </p:cNvPicPr>
          <p:nvPr/>
        </p:nvPicPr>
        <p:blipFill>
          <a:blip r:embed="rId5"/>
          <a:stretch>
            <a:fillRect/>
          </a:stretch>
        </p:blipFill>
        <p:spPr>
          <a:xfrm>
            <a:off x="1677987" y="3965148"/>
            <a:ext cx="2629267" cy="1043133"/>
          </a:xfrm>
          <a:prstGeom prst="rect">
            <a:avLst/>
          </a:prstGeom>
        </p:spPr>
      </p:pic>
      <p:pic>
        <p:nvPicPr>
          <p:cNvPr id="5" name="Picture 4" descr="A white sign with black text&#10;&#10;Description automatically generated">
            <a:extLst>
              <a:ext uri="{FF2B5EF4-FFF2-40B4-BE49-F238E27FC236}">
                <a16:creationId xmlns:a16="http://schemas.microsoft.com/office/drawing/2014/main" id="{4AC5DC42-4AAF-970D-BE8D-67197288D603}"/>
              </a:ext>
            </a:extLst>
          </p:cNvPr>
          <p:cNvPicPr>
            <a:picLocks noChangeAspect="1"/>
          </p:cNvPicPr>
          <p:nvPr/>
        </p:nvPicPr>
        <p:blipFill>
          <a:blip r:embed="rId6"/>
          <a:stretch>
            <a:fillRect/>
          </a:stretch>
        </p:blipFill>
        <p:spPr>
          <a:xfrm>
            <a:off x="4572001" y="3965147"/>
            <a:ext cx="2629267" cy="1043133"/>
          </a:xfrm>
          <a:prstGeom prst="rect">
            <a:avLst/>
          </a:prstGeom>
        </p:spPr>
      </p:pic>
    </p:spTree>
    <p:extLst>
      <p:ext uri="{BB962C8B-B14F-4D97-AF65-F5344CB8AC3E}">
        <p14:creationId xmlns:p14="http://schemas.microsoft.com/office/powerpoint/2010/main" val="11379802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78510E-83BE-824E-8E71-5126D854FEAE}"/>
              </a:ext>
            </a:extLst>
          </p:cNvPr>
          <p:cNvSpPr>
            <a:spLocks noGrp="1"/>
          </p:cNvSpPr>
          <p:nvPr>
            <p:ph sz="quarter" idx="10"/>
          </p:nvPr>
        </p:nvSpPr>
        <p:spPr>
          <a:xfrm>
            <a:off x="1260987" y="1750084"/>
            <a:ext cx="3595445" cy="753087"/>
          </a:xfrm>
        </p:spPr>
        <p:txBody>
          <a:bodyPr>
            <a:normAutofit/>
          </a:bodyPr>
          <a:lstStyle/>
          <a:p>
            <a:r>
              <a:rPr lang="en-US" sz="2175" dirty="0"/>
              <a:t>Education</a:t>
            </a:r>
          </a:p>
        </p:txBody>
      </p:sp>
      <p:sp>
        <p:nvSpPr>
          <p:cNvPr id="3" name="Content Placeholder 2">
            <a:extLst>
              <a:ext uri="{FF2B5EF4-FFF2-40B4-BE49-F238E27FC236}">
                <a16:creationId xmlns:a16="http://schemas.microsoft.com/office/drawing/2014/main" id="{938BBAFF-CE76-BC41-8027-BE1879076C12}"/>
              </a:ext>
            </a:extLst>
          </p:cNvPr>
          <p:cNvSpPr>
            <a:spLocks noGrp="1"/>
          </p:cNvSpPr>
          <p:nvPr>
            <p:ph sz="quarter" idx="11"/>
          </p:nvPr>
        </p:nvSpPr>
        <p:spPr>
          <a:xfrm>
            <a:off x="1375044" y="2060636"/>
            <a:ext cx="6507969" cy="3940115"/>
          </a:xfrm>
        </p:spPr>
        <p:txBody>
          <a:bodyPr>
            <a:normAutofit lnSpcReduction="10000"/>
          </a:bodyPr>
          <a:lstStyle/>
          <a:p>
            <a:r>
              <a:rPr lang="en-US" sz="1650" dirty="0"/>
              <a:t>Offered at FamilyMeans, in workplaces, and at other community sites. </a:t>
            </a:r>
          </a:p>
          <a:p>
            <a:r>
              <a:rPr lang="en-US" sz="1800" b="1" dirty="0"/>
              <a:t>Powerful Tools for Caregivers -</a:t>
            </a:r>
          </a:p>
          <a:p>
            <a:r>
              <a:rPr lang="en-US" sz="1800" dirty="0"/>
              <a:t> 6-week series equips caregivers to take care of themselves while providing care to someone else. </a:t>
            </a:r>
          </a:p>
          <a:p>
            <a:r>
              <a:rPr lang="en-US" sz="1800" b="1" dirty="0"/>
              <a:t>Shaping Your Tomorrow: Dementia and MCI-</a:t>
            </a:r>
          </a:p>
          <a:p>
            <a:r>
              <a:rPr lang="en-US" sz="1800" dirty="0"/>
              <a:t>     10-week series for those with memory loss and a family member/friend, offering a safe setting for learning, </a:t>
            </a:r>
          </a:p>
          <a:p>
            <a:r>
              <a:rPr lang="en-US" sz="1800" dirty="0"/>
              <a:t>      asking questions and sharing experiences. </a:t>
            </a:r>
          </a:p>
          <a:p>
            <a:r>
              <a:rPr lang="en-US" sz="1800" b="1" dirty="0"/>
              <a:t>Finding Meaning and Hope-</a:t>
            </a:r>
          </a:p>
          <a:p>
            <a:r>
              <a:rPr lang="en-US" sz="1800" dirty="0"/>
              <a:t>     10-week series for caregivers to gain hope and build resilience when dealing with the  complexities of ongoing ambiguous loss associated with caring for someone with dementia.</a:t>
            </a:r>
          </a:p>
          <a:p>
            <a:endParaRPr lang="en-US" sz="1575" dirty="0"/>
          </a:p>
          <a:p>
            <a:endParaRPr lang="en-US" sz="1350" dirty="0"/>
          </a:p>
          <a:p>
            <a:endParaRPr lang="en-US" sz="1800" dirty="0"/>
          </a:p>
        </p:txBody>
      </p:sp>
    </p:spTree>
    <p:extLst>
      <p:ext uri="{BB962C8B-B14F-4D97-AF65-F5344CB8AC3E}">
        <p14:creationId xmlns:p14="http://schemas.microsoft.com/office/powerpoint/2010/main" val="2226213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602794-1868-5BF0-8741-CBD1AA738570}"/>
              </a:ext>
            </a:extLst>
          </p:cNvPr>
          <p:cNvSpPr>
            <a:spLocks noGrp="1"/>
          </p:cNvSpPr>
          <p:nvPr>
            <p:ph sz="quarter" idx="10"/>
          </p:nvPr>
        </p:nvSpPr>
        <p:spPr/>
        <p:txBody>
          <a:bodyPr>
            <a:normAutofit/>
          </a:bodyPr>
          <a:lstStyle/>
          <a:p>
            <a:r>
              <a:rPr lang="en-US" sz="2175" dirty="0"/>
              <a:t>Memory Cafés</a:t>
            </a:r>
          </a:p>
          <a:p>
            <a:endParaRPr lang="en-US" dirty="0"/>
          </a:p>
        </p:txBody>
      </p:sp>
      <p:sp>
        <p:nvSpPr>
          <p:cNvPr id="3" name="Content Placeholder 2">
            <a:extLst>
              <a:ext uri="{FF2B5EF4-FFF2-40B4-BE49-F238E27FC236}">
                <a16:creationId xmlns:a16="http://schemas.microsoft.com/office/drawing/2014/main" id="{3B922E79-D4A9-E47F-D296-CC1454607B13}"/>
              </a:ext>
            </a:extLst>
          </p:cNvPr>
          <p:cNvSpPr>
            <a:spLocks noGrp="1"/>
          </p:cNvSpPr>
          <p:nvPr>
            <p:ph sz="quarter" idx="11"/>
          </p:nvPr>
        </p:nvSpPr>
        <p:spPr>
          <a:xfrm>
            <a:off x="2079523" y="2436097"/>
            <a:ext cx="4557251" cy="819767"/>
          </a:xfrm>
        </p:spPr>
        <p:txBody>
          <a:bodyPr/>
          <a:lstStyle/>
          <a:p>
            <a:pPr algn="ctr"/>
            <a:r>
              <a:rPr lang="en-US" sz="1425" dirty="0">
                <a:ea typeface="Cambria" panose="02040503050406030204" pitchFamily="18" charset="0"/>
              </a:rPr>
              <a:t>A welcoming place for those with memory loss and their caregivers to come together each month to share, support and connect with others in your community. </a:t>
            </a:r>
          </a:p>
          <a:p>
            <a:endParaRPr lang="en-US" dirty="0"/>
          </a:p>
        </p:txBody>
      </p:sp>
      <p:pic>
        <p:nvPicPr>
          <p:cNvPr id="5" name="Picture 4">
            <a:extLst>
              <a:ext uri="{FF2B5EF4-FFF2-40B4-BE49-F238E27FC236}">
                <a16:creationId xmlns:a16="http://schemas.microsoft.com/office/drawing/2014/main" id="{AB1EACE8-B826-9D14-7DA8-85B5A379F639}"/>
              </a:ext>
            </a:extLst>
          </p:cNvPr>
          <p:cNvPicPr>
            <a:picLocks noChangeAspect="1"/>
          </p:cNvPicPr>
          <p:nvPr/>
        </p:nvPicPr>
        <p:blipFill>
          <a:blip r:embed="rId3"/>
          <a:stretch>
            <a:fillRect/>
          </a:stretch>
        </p:blipFill>
        <p:spPr>
          <a:xfrm>
            <a:off x="2752703" y="3267171"/>
            <a:ext cx="3213020" cy="25133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967873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079A0-8BB1-08FE-A3D1-85C74822DD6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FBE76A-F9BF-8D76-D0CF-72D4F2752AAB}"/>
              </a:ext>
            </a:extLst>
          </p:cNvPr>
          <p:cNvSpPr>
            <a:spLocks noGrp="1"/>
          </p:cNvSpPr>
          <p:nvPr>
            <p:ph sz="quarter" idx="10"/>
          </p:nvPr>
        </p:nvSpPr>
        <p:spPr>
          <a:xfrm>
            <a:off x="1375044" y="1976438"/>
            <a:ext cx="5438711" cy="526733"/>
          </a:xfrm>
        </p:spPr>
        <p:txBody>
          <a:bodyPr>
            <a:noAutofit/>
          </a:bodyPr>
          <a:lstStyle/>
          <a:p>
            <a:r>
              <a:rPr lang="en-US" sz="2175" dirty="0"/>
              <a:t>Empowering Persons living with Dementia</a:t>
            </a:r>
          </a:p>
        </p:txBody>
      </p:sp>
      <p:sp>
        <p:nvSpPr>
          <p:cNvPr id="4" name="TextBox 3">
            <a:extLst>
              <a:ext uri="{FF2B5EF4-FFF2-40B4-BE49-F238E27FC236}">
                <a16:creationId xmlns:a16="http://schemas.microsoft.com/office/drawing/2014/main" id="{1FDA28DD-79CD-10E0-EAAF-85F08A1BEE7A}"/>
              </a:ext>
            </a:extLst>
          </p:cNvPr>
          <p:cNvSpPr txBox="1"/>
          <p:nvPr/>
        </p:nvSpPr>
        <p:spPr>
          <a:xfrm>
            <a:off x="1502230" y="2283015"/>
            <a:ext cx="6061166" cy="484748"/>
          </a:xfrm>
          <a:prstGeom prst="rect">
            <a:avLst/>
          </a:prstGeom>
          <a:noFill/>
        </p:spPr>
        <p:txBody>
          <a:bodyPr wrap="square" rtlCol="0">
            <a:spAutoFit/>
          </a:bodyPr>
          <a:lstStyle/>
          <a:p>
            <a:r>
              <a:rPr lang="en-US" sz="1200" b="1" i="1" dirty="0">
                <a:latin typeface="Cambria" panose="02040503050406030204" pitchFamily="18" charset="0"/>
                <a:ea typeface="Cambria" panose="02040503050406030204" pitchFamily="18" charset="0"/>
              </a:rPr>
              <a:t>Specifically for the person living with dementia or early memory loss</a:t>
            </a:r>
            <a:endParaRPr lang="en-US" sz="1200" i="1" dirty="0">
              <a:latin typeface="Cambria" panose="02040503050406030204" pitchFamily="18" charset="0"/>
              <a:ea typeface="Cambria" panose="02040503050406030204" pitchFamily="18" charset="0"/>
            </a:endParaRPr>
          </a:p>
          <a:p>
            <a:r>
              <a:rPr lang="en-US" sz="1350" b="1" dirty="0"/>
              <a:t> </a:t>
            </a:r>
            <a:endParaRPr lang="en-US" sz="1350" dirty="0"/>
          </a:p>
        </p:txBody>
      </p:sp>
      <p:sp>
        <p:nvSpPr>
          <p:cNvPr id="6" name="Content Placeholder 2">
            <a:extLst>
              <a:ext uri="{FF2B5EF4-FFF2-40B4-BE49-F238E27FC236}">
                <a16:creationId xmlns:a16="http://schemas.microsoft.com/office/drawing/2014/main" id="{FEDCA36F-A771-AF46-4923-6E81FF65EECF}"/>
              </a:ext>
            </a:extLst>
          </p:cNvPr>
          <p:cNvSpPr txBox="1">
            <a:spLocks/>
          </p:cNvSpPr>
          <p:nvPr/>
        </p:nvSpPr>
        <p:spPr>
          <a:xfrm>
            <a:off x="1502229" y="2723328"/>
            <a:ext cx="5715002" cy="3074633"/>
          </a:xfrm>
          <a:prstGeom prst="rect">
            <a:avLst/>
          </a:prstGeom>
        </p:spPr>
        <p:txBody>
          <a:bodyPr vert="horz" lIns="68580" tIns="34290" rIns="68580" bIns="34290" rtlCol="0">
            <a:normAutofit fontScale="32500" lnSpcReduction="20000"/>
          </a:bodyPr>
          <a:lstStyle>
            <a:lvl1pPr marL="0" indent="0" algn="l" defTabSz="1005840" rtl="0" eaLnBrk="1" latinLnBrk="0" hangingPunct="1">
              <a:lnSpc>
                <a:spcPct val="90000"/>
              </a:lnSpc>
              <a:spcBef>
                <a:spcPts val="1100"/>
              </a:spcBef>
              <a:buFont typeface="Arial" panose="020B0604020202020204" pitchFamily="34" charset="0"/>
              <a:buNone/>
              <a:defRPr sz="1600" kern="1200">
                <a:solidFill>
                  <a:schemeClr val="tx1"/>
                </a:solidFill>
                <a:latin typeface="Cambria" panose="02040503050406030204" pitchFamily="18" charset="0"/>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sz="3000" b="1" dirty="0">
                <a:ea typeface="Cambria" panose="02040503050406030204" pitchFamily="18" charset="0"/>
              </a:rPr>
              <a:t>One-to-one Consultations </a:t>
            </a:r>
            <a:endParaRPr lang="en-US" sz="3000" dirty="0">
              <a:ea typeface="Cambria" panose="02040503050406030204" pitchFamily="18" charset="0"/>
            </a:endParaRPr>
          </a:p>
          <a:p>
            <a:r>
              <a:rPr lang="en-US" sz="3000" dirty="0">
                <a:ea typeface="Cambria" panose="02040503050406030204" pitchFamily="18" charset="0"/>
              </a:rPr>
              <a:t>Provide a listening ear and guidance as you plan your next steps living with dementia.</a:t>
            </a:r>
          </a:p>
          <a:p>
            <a:r>
              <a:rPr lang="en-US" sz="3000" dirty="0">
                <a:ea typeface="Cambria" panose="02040503050406030204" pitchFamily="18" charset="0"/>
              </a:rPr>
              <a:t>Each person follows a unique path, and having a guide can be essential to relieving</a:t>
            </a:r>
          </a:p>
          <a:p>
            <a:r>
              <a:rPr lang="en-US" sz="3000" dirty="0">
                <a:ea typeface="Cambria" panose="02040503050406030204" pitchFamily="18" charset="0"/>
              </a:rPr>
              <a:t>stress along the way and living your best life. </a:t>
            </a:r>
          </a:p>
          <a:p>
            <a:endParaRPr lang="en-US" sz="1500" dirty="0">
              <a:ea typeface="Cambria" panose="02040503050406030204" pitchFamily="18" charset="0"/>
            </a:endParaRPr>
          </a:p>
          <a:p>
            <a:r>
              <a:rPr lang="en-US" sz="3000" b="1" dirty="0">
                <a:ea typeface="Cambria" panose="02040503050406030204" pitchFamily="18" charset="0"/>
              </a:rPr>
              <a:t>Journey Together</a:t>
            </a:r>
            <a:endParaRPr lang="en-US" sz="3000" dirty="0">
              <a:ea typeface="Cambria" panose="02040503050406030204" pitchFamily="18" charset="0"/>
            </a:endParaRPr>
          </a:p>
          <a:p>
            <a:r>
              <a:rPr lang="en-US" sz="3000" dirty="0">
                <a:ea typeface="Cambria" panose="02040503050406030204" pitchFamily="18" charset="0"/>
              </a:rPr>
              <a:t>Virtual social/support group that covers topics important to someone adjusting their</a:t>
            </a:r>
          </a:p>
          <a:p>
            <a:r>
              <a:rPr lang="en-US" sz="3000" dirty="0">
                <a:ea typeface="Cambria" panose="02040503050406030204" pitchFamily="18" charset="0"/>
              </a:rPr>
              <a:t>life to living with dementia in order to find joy and purpose.     </a:t>
            </a:r>
            <a:endParaRPr lang="en-US" sz="1500" dirty="0">
              <a:ea typeface="Cambria" panose="02040503050406030204" pitchFamily="18" charset="0"/>
            </a:endParaRPr>
          </a:p>
          <a:p>
            <a:r>
              <a:rPr lang="en-US" sz="1500" dirty="0">
                <a:ea typeface="Cambria" panose="02040503050406030204" pitchFamily="18" charset="0"/>
              </a:rPr>
              <a:t> </a:t>
            </a:r>
          </a:p>
          <a:p>
            <a:pPr>
              <a:lnSpc>
                <a:spcPct val="120000"/>
              </a:lnSpc>
              <a:spcBef>
                <a:spcPts val="450"/>
              </a:spcBef>
            </a:pPr>
            <a:r>
              <a:rPr lang="en-US" sz="3000" b="1" dirty="0">
                <a:ea typeface="Cambria" panose="02040503050406030204" pitchFamily="18" charset="0"/>
              </a:rPr>
              <a:t>Community Connection</a:t>
            </a:r>
            <a:endParaRPr lang="en-US" sz="3000" dirty="0">
              <a:ea typeface="Cambria" panose="02040503050406030204" pitchFamily="18" charset="0"/>
            </a:endParaRPr>
          </a:p>
          <a:p>
            <a:pPr>
              <a:lnSpc>
                <a:spcPct val="120000"/>
              </a:lnSpc>
              <a:spcBef>
                <a:spcPts val="450"/>
              </a:spcBef>
            </a:pPr>
            <a:r>
              <a:rPr lang="en-US" sz="3000" dirty="0">
                <a:ea typeface="Cambria" panose="02040503050406030204" pitchFamily="18" charset="0"/>
              </a:rPr>
              <a:t>A group to explore new things in the community and break stigmas about dementia. </a:t>
            </a:r>
          </a:p>
          <a:p>
            <a:pPr>
              <a:lnSpc>
                <a:spcPct val="120000"/>
              </a:lnSpc>
            </a:pPr>
            <a:r>
              <a:rPr lang="en-US" sz="3000" dirty="0">
                <a:ea typeface="Cambria" panose="02040503050406030204" pitchFamily="18" charset="0"/>
              </a:rPr>
              <a:t>Timely themes and special community guests lead us to explore history, art, poetry, nature, community locales and music. </a:t>
            </a:r>
            <a:r>
              <a:rPr lang="en-US" sz="1650" dirty="0">
                <a:ea typeface="Cambria" panose="02040503050406030204" pitchFamily="18" charset="0"/>
              </a:rPr>
              <a:t> </a:t>
            </a:r>
          </a:p>
          <a:p>
            <a:endParaRPr lang="en-US" sz="1800" dirty="0"/>
          </a:p>
        </p:txBody>
      </p:sp>
    </p:spTree>
    <p:extLst>
      <p:ext uri="{BB962C8B-B14F-4D97-AF65-F5344CB8AC3E}">
        <p14:creationId xmlns:p14="http://schemas.microsoft.com/office/powerpoint/2010/main" val="1292213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78510E-83BE-824E-8E71-5126D854FEAE}"/>
              </a:ext>
            </a:extLst>
          </p:cNvPr>
          <p:cNvSpPr>
            <a:spLocks noGrp="1"/>
          </p:cNvSpPr>
          <p:nvPr>
            <p:ph sz="quarter" idx="10"/>
          </p:nvPr>
        </p:nvSpPr>
        <p:spPr>
          <a:xfrm>
            <a:off x="1253475" y="1976438"/>
            <a:ext cx="4383148" cy="526733"/>
          </a:xfrm>
        </p:spPr>
        <p:txBody>
          <a:bodyPr>
            <a:normAutofit/>
          </a:bodyPr>
          <a:lstStyle/>
          <a:p>
            <a:r>
              <a:rPr lang="en-US" sz="2175" dirty="0"/>
              <a:t>Virtual Reality</a:t>
            </a:r>
          </a:p>
        </p:txBody>
      </p:sp>
      <p:sp>
        <p:nvSpPr>
          <p:cNvPr id="3" name="Content Placeholder 2">
            <a:extLst>
              <a:ext uri="{FF2B5EF4-FFF2-40B4-BE49-F238E27FC236}">
                <a16:creationId xmlns:a16="http://schemas.microsoft.com/office/drawing/2014/main" id="{938BBAFF-CE76-BC41-8027-BE1879076C12}"/>
              </a:ext>
            </a:extLst>
          </p:cNvPr>
          <p:cNvSpPr>
            <a:spLocks noGrp="1"/>
          </p:cNvSpPr>
          <p:nvPr>
            <p:ph sz="quarter" idx="11"/>
          </p:nvPr>
        </p:nvSpPr>
        <p:spPr>
          <a:xfrm>
            <a:off x="1253474" y="2511841"/>
            <a:ext cx="6747527" cy="2564712"/>
          </a:xfrm>
        </p:spPr>
        <p:txBody>
          <a:bodyPr>
            <a:normAutofit lnSpcReduction="10000"/>
          </a:bodyPr>
          <a:lstStyle/>
          <a:p>
            <a:r>
              <a:rPr lang="en-US" sz="1425" dirty="0"/>
              <a:t>Through Virtual Reality, you can experience what it would be like to live with one of these conditions:</a:t>
            </a:r>
          </a:p>
          <a:p>
            <a:r>
              <a:rPr lang="en-US" sz="1275" dirty="0"/>
              <a:t> </a:t>
            </a:r>
          </a:p>
          <a:p>
            <a:r>
              <a:rPr lang="en-US" sz="1425" b="1" dirty="0"/>
              <a:t>Alzheimer’s   *   Lewy Body Dementia and Parkinson’s   *   Macular Degeneration   </a:t>
            </a:r>
            <a:r>
              <a:rPr lang="en-US" sz="1425" dirty="0"/>
              <a:t>                 </a:t>
            </a:r>
          </a:p>
          <a:p>
            <a:r>
              <a:rPr lang="en-US" sz="1275" dirty="0"/>
              <a:t> </a:t>
            </a:r>
          </a:p>
          <a:p>
            <a:r>
              <a:rPr lang="en-US" sz="1425" dirty="0"/>
              <a:t>FamilyMeans also offers Virtual Reality for those seeking information about:</a:t>
            </a:r>
          </a:p>
          <a:p>
            <a:r>
              <a:rPr lang="en-US" sz="1275" dirty="0"/>
              <a:t> </a:t>
            </a:r>
          </a:p>
          <a:p>
            <a:r>
              <a:rPr lang="en-US" sz="1425" b="1" dirty="0"/>
              <a:t>Trans Health &amp; LGBT Aging   *   Effects of Social Isolation</a:t>
            </a:r>
          </a:p>
          <a:p>
            <a:endParaRPr lang="en-US" sz="1800" dirty="0"/>
          </a:p>
        </p:txBody>
      </p:sp>
      <p:pic>
        <p:nvPicPr>
          <p:cNvPr id="6" name="Picture 5">
            <a:extLst>
              <a:ext uri="{FF2B5EF4-FFF2-40B4-BE49-F238E27FC236}">
                <a16:creationId xmlns:a16="http://schemas.microsoft.com/office/drawing/2014/main" id="{7BA45967-9FFB-4169-A85F-2009DDC6BD68}"/>
              </a:ext>
            </a:extLst>
          </p:cNvPr>
          <p:cNvPicPr>
            <a:picLocks noChangeAspect="1"/>
          </p:cNvPicPr>
          <p:nvPr/>
        </p:nvPicPr>
        <p:blipFill rotWithShape="1">
          <a:blip r:embed="rId3"/>
          <a:srcRect r="34947" b="33608"/>
          <a:stretch/>
        </p:blipFill>
        <p:spPr>
          <a:xfrm>
            <a:off x="6698274" y="4618383"/>
            <a:ext cx="1846594" cy="1419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867E048-9A76-4E2A-82F4-494750B0D721}"/>
              </a:ext>
            </a:extLst>
          </p:cNvPr>
          <p:cNvPicPr>
            <a:picLocks noChangeAspect="1"/>
          </p:cNvPicPr>
          <p:nvPr/>
        </p:nvPicPr>
        <p:blipFill>
          <a:blip r:embed="rId4"/>
          <a:stretch>
            <a:fillRect/>
          </a:stretch>
        </p:blipFill>
        <p:spPr>
          <a:xfrm>
            <a:off x="823687" y="5579217"/>
            <a:ext cx="1767208" cy="951347"/>
          </a:xfrm>
          <a:prstGeom prst="rect">
            <a:avLst/>
          </a:prstGeom>
        </p:spPr>
      </p:pic>
    </p:spTree>
    <p:extLst>
      <p:ext uri="{BB962C8B-B14F-4D97-AF65-F5344CB8AC3E}">
        <p14:creationId xmlns:p14="http://schemas.microsoft.com/office/powerpoint/2010/main" val="1495549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78510E-83BE-824E-8E71-5126D854FEAE}"/>
              </a:ext>
            </a:extLst>
          </p:cNvPr>
          <p:cNvSpPr>
            <a:spLocks noGrp="1"/>
          </p:cNvSpPr>
          <p:nvPr>
            <p:ph sz="quarter" idx="10"/>
          </p:nvPr>
        </p:nvSpPr>
        <p:spPr>
          <a:xfrm>
            <a:off x="1375044" y="1976438"/>
            <a:ext cx="5241295" cy="526733"/>
          </a:xfrm>
        </p:spPr>
        <p:txBody>
          <a:bodyPr>
            <a:noAutofit/>
          </a:bodyPr>
          <a:lstStyle/>
          <a:p>
            <a:r>
              <a:rPr lang="en-US" sz="2175" dirty="0"/>
              <a:t>Memory Screenings</a:t>
            </a:r>
          </a:p>
        </p:txBody>
      </p:sp>
      <p:sp>
        <p:nvSpPr>
          <p:cNvPr id="3" name="Content Placeholder 2">
            <a:extLst>
              <a:ext uri="{FF2B5EF4-FFF2-40B4-BE49-F238E27FC236}">
                <a16:creationId xmlns:a16="http://schemas.microsoft.com/office/drawing/2014/main" id="{938BBAFF-CE76-BC41-8027-BE1879076C12}"/>
              </a:ext>
            </a:extLst>
          </p:cNvPr>
          <p:cNvSpPr>
            <a:spLocks noGrp="1"/>
          </p:cNvSpPr>
          <p:nvPr>
            <p:ph sz="quarter" idx="11"/>
          </p:nvPr>
        </p:nvSpPr>
        <p:spPr>
          <a:xfrm>
            <a:off x="1306004" y="2436804"/>
            <a:ext cx="2739756" cy="2285999"/>
          </a:xfrm>
        </p:spPr>
        <p:txBody>
          <a:bodyPr>
            <a:normAutofit lnSpcReduction="10000"/>
          </a:bodyPr>
          <a:lstStyle/>
          <a:p>
            <a:pPr algn="ctr"/>
            <a:endParaRPr lang="en-US" sz="1500" dirty="0"/>
          </a:p>
          <a:p>
            <a:pPr algn="ctr"/>
            <a:r>
              <a:rPr lang="en-US" sz="1425" dirty="0"/>
              <a:t>Staff offer Memory Screenings out in the community </a:t>
            </a:r>
          </a:p>
          <a:p>
            <a:pPr algn="ctr"/>
            <a:endParaRPr lang="en-US" sz="1425" dirty="0"/>
          </a:p>
          <a:p>
            <a:pPr algn="ctr"/>
            <a:r>
              <a:rPr lang="en-US" sz="1425" dirty="0"/>
              <a:t>Brief, confidential assessments with a social worker help people explore memory concerns and learn whether further evaluation is recommended</a:t>
            </a:r>
          </a:p>
          <a:p>
            <a:endParaRPr lang="en-US" sz="1800" dirty="0"/>
          </a:p>
        </p:txBody>
      </p:sp>
      <p:pic>
        <p:nvPicPr>
          <p:cNvPr id="8" name="Picture 7" descr="A poster for a memory screening event&#10;&#10;Description automatically generated">
            <a:extLst>
              <a:ext uri="{FF2B5EF4-FFF2-40B4-BE49-F238E27FC236}">
                <a16:creationId xmlns:a16="http://schemas.microsoft.com/office/drawing/2014/main" id="{3C1B4189-95CE-29C1-E780-95227D3E3D7C}"/>
              </a:ext>
            </a:extLst>
          </p:cNvPr>
          <p:cNvPicPr>
            <a:picLocks noChangeAspect="1"/>
          </p:cNvPicPr>
          <p:nvPr/>
        </p:nvPicPr>
        <p:blipFill>
          <a:blip r:embed="rId3"/>
          <a:srcRect l="1481" r="1663"/>
          <a:stretch/>
        </p:blipFill>
        <p:spPr>
          <a:xfrm rot="336415">
            <a:off x="4176754" y="1308583"/>
            <a:ext cx="2984305" cy="42408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87763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971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0D2B9-E5E0-DAFD-3A7F-43D91895B6BA}"/>
              </a:ext>
            </a:extLst>
          </p:cNvPr>
          <p:cNvSpPr>
            <a:spLocks noGrp="1"/>
          </p:cNvSpPr>
          <p:nvPr>
            <p:ph type="title"/>
          </p:nvPr>
        </p:nvSpPr>
        <p:spPr>
          <a:xfrm>
            <a:off x="493776" y="611124"/>
            <a:ext cx="7934706" cy="1207008"/>
          </a:xfrm>
        </p:spPr>
        <p:txBody>
          <a:bodyPr/>
          <a:lstStyle/>
          <a:p>
            <a:r>
              <a:rPr lang="en-US" dirty="0"/>
              <a:t>5. Faith Community Nurse Network</a:t>
            </a:r>
          </a:p>
        </p:txBody>
      </p:sp>
      <p:sp>
        <p:nvSpPr>
          <p:cNvPr id="3" name="Content Placeholder 2">
            <a:extLst>
              <a:ext uri="{FF2B5EF4-FFF2-40B4-BE49-F238E27FC236}">
                <a16:creationId xmlns:a16="http://schemas.microsoft.com/office/drawing/2014/main" id="{14253E0B-B94F-1A80-46DA-3BA1ADF27B14}"/>
              </a:ext>
            </a:extLst>
          </p:cNvPr>
          <p:cNvSpPr>
            <a:spLocks noGrp="1"/>
          </p:cNvSpPr>
          <p:nvPr>
            <p:ph sz="half" idx="1"/>
          </p:nvPr>
        </p:nvSpPr>
        <p:spPr>
          <a:xfrm>
            <a:off x="203454" y="1518285"/>
            <a:ext cx="4368546" cy="4533900"/>
          </a:xfrm>
        </p:spPr>
        <p:txBody>
          <a:bodyPr>
            <a:normAutofit fontScale="77500" lnSpcReduction="20000"/>
          </a:bodyPr>
          <a:lstStyle/>
          <a:p>
            <a:r>
              <a:rPr lang="en-US" sz="2100" u="sng" dirty="0"/>
              <a:t>FCNNTC.org</a:t>
            </a:r>
          </a:p>
          <a:p>
            <a:r>
              <a:rPr lang="en-US" sz="2100" dirty="0"/>
              <a:t>To find the next Powerful Tools for Caregivers class, go to </a:t>
            </a:r>
            <a:r>
              <a:rPr lang="en-US" sz="2100" u="sng" dirty="0">
                <a:hlinkClick r:id="rId3"/>
              </a:rPr>
              <a:t>https://trellisconnects.org/cc-event/powerful-tools-for-caregivers-10/2025-02-12/</a:t>
            </a:r>
            <a:r>
              <a:rPr lang="en-US" sz="2100" u="sng" dirty="0"/>
              <a:t>  ***</a:t>
            </a:r>
            <a:r>
              <a:rPr lang="en-US" sz="2100" dirty="0"/>
              <a:t>This website will be updated by April 2026</a:t>
            </a:r>
            <a:endParaRPr lang="en-US" sz="2100" u="sng" dirty="0"/>
          </a:p>
          <a:p>
            <a:r>
              <a:rPr lang="en-US" sz="2100" dirty="0"/>
              <a:t>Small group workshop with 10-14 participants </a:t>
            </a:r>
          </a:p>
          <a:p>
            <a:r>
              <a:rPr lang="en-US" sz="2100" dirty="0"/>
              <a:t>1.5 hour sessions, 1 session each week for 6 weeks </a:t>
            </a:r>
          </a:p>
          <a:p>
            <a:r>
              <a:rPr lang="en-US" sz="2100" dirty="0"/>
              <a:t>Participants with a variety of caregiving experience attend together </a:t>
            </a:r>
          </a:p>
          <a:p>
            <a:r>
              <a:rPr lang="en-US" sz="2100" dirty="0"/>
              <a:t>Participants receive the Caregivers </a:t>
            </a:r>
            <a:r>
              <a:rPr lang="en-US" sz="2100" dirty="0" err="1"/>
              <a:t>Helpbook</a:t>
            </a:r>
            <a:r>
              <a:rPr lang="en-US" sz="2100" dirty="0"/>
              <a:t> </a:t>
            </a:r>
          </a:p>
          <a:p>
            <a:r>
              <a:rPr lang="en-US" sz="2100" dirty="0"/>
              <a:t>Led by two trained facilitators</a:t>
            </a:r>
          </a:p>
          <a:p>
            <a:r>
              <a:rPr lang="en-US" sz="2100" dirty="0"/>
              <a:t>Many social service agencies listed also offer Powerful Tools for Caregivers</a:t>
            </a:r>
          </a:p>
          <a:p>
            <a:pPr marL="0" indent="0">
              <a:buNone/>
            </a:pPr>
            <a:endParaRPr lang="en-US" u="sng" dirty="0"/>
          </a:p>
          <a:p>
            <a:endParaRPr lang="en-US" dirty="0"/>
          </a:p>
          <a:p>
            <a:endParaRPr lang="en-US" dirty="0"/>
          </a:p>
        </p:txBody>
      </p:sp>
      <p:sp>
        <p:nvSpPr>
          <p:cNvPr id="4" name="Content Placeholder 3">
            <a:extLst>
              <a:ext uri="{FF2B5EF4-FFF2-40B4-BE49-F238E27FC236}">
                <a16:creationId xmlns:a16="http://schemas.microsoft.com/office/drawing/2014/main" id="{4AEEE03F-4AA0-99A9-C818-111768F09203}"/>
              </a:ext>
            </a:extLst>
          </p:cNvPr>
          <p:cNvSpPr>
            <a:spLocks noGrp="1"/>
          </p:cNvSpPr>
          <p:nvPr>
            <p:ph sz="half" idx="2"/>
          </p:nvPr>
        </p:nvSpPr>
        <p:spPr>
          <a:xfrm>
            <a:off x="4572000" y="1518285"/>
            <a:ext cx="4368546" cy="3821430"/>
          </a:xfrm>
        </p:spPr>
        <p:txBody>
          <a:bodyPr>
            <a:noAutofit/>
          </a:bodyPr>
          <a:lstStyle/>
          <a:p>
            <a:r>
              <a:rPr lang="en-US" sz="1800" b="1" dirty="0"/>
              <a:t>Evidence-based educations</a:t>
            </a:r>
          </a:p>
          <a:p>
            <a:r>
              <a:rPr lang="en-US" sz="1800" b="1" dirty="0"/>
              <a:t>Such as </a:t>
            </a:r>
            <a:r>
              <a:rPr lang="en-US" sz="1800" b="1" dirty="0">
                <a:solidFill>
                  <a:srgbClr val="FF0000"/>
                </a:solidFill>
              </a:rPr>
              <a:t>Powerful Tools for Caregivers</a:t>
            </a:r>
          </a:p>
          <a:p>
            <a:pPr lvl="1"/>
            <a:r>
              <a:rPr lang="en-US" sz="1800" dirty="0"/>
              <a:t>For people who help a parent, spouse, partner, child, or friend who lives with a long-term health condition.</a:t>
            </a:r>
          </a:p>
          <a:p>
            <a:pPr lvl="1"/>
            <a:r>
              <a:rPr lang="en-US" sz="1800" dirty="0"/>
              <a:t>Offers practical strategies and tools for caregivers to reduce stress, improve self-confidence, manage goals, solve problems, self-advocate, make tough decisions, and locate resources. Classes are highly participatory, where mutual support builds participants’ confidence, improve caregiver health and wellbeing.</a:t>
            </a:r>
          </a:p>
        </p:txBody>
      </p:sp>
      <p:sp>
        <p:nvSpPr>
          <p:cNvPr id="5" name="Slide Number Placeholder 4"/>
          <p:cNvSpPr>
            <a:spLocks noGrp="1"/>
          </p:cNvSpPr>
          <p:nvPr>
            <p:ph type="sldNum" sz="quarter" idx="12"/>
          </p:nvPr>
        </p:nvSpPr>
        <p:spPr/>
        <p:txBody>
          <a:bodyPr/>
          <a:lstStyle/>
          <a:p>
            <a:fld id="{B70E97A8-40F4-0D4A-8141-BE1ACFC97B8A}" type="slidenum">
              <a:rPr lang="en-US" smtClean="0"/>
              <a:t>38</a:t>
            </a:fld>
            <a:endParaRPr lang="en-US"/>
          </a:p>
        </p:txBody>
      </p:sp>
    </p:spTree>
    <p:extLst>
      <p:ext uri="{BB962C8B-B14F-4D97-AF65-F5344CB8AC3E}">
        <p14:creationId xmlns:p14="http://schemas.microsoft.com/office/powerpoint/2010/main" val="227196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9906E-507D-A838-F831-0C6032C5E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9C1AF-ABAC-B4DA-993E-BF7943C9F011}"/>
              </a:ext>
            </a:extLst>
          </p:cNvPr>
          <p:cNvSpPr>
            <a:spLocks noGrp="1"/>
          </p:cNvSpPr>
          <p:nvPr>
            <p:ph type="title"/>
          </p:nvPr>
        </p:nvSpPr>
        <p:spPr>
          <a:xfrm>
            <a:off x="800100" y="857250"/>
            <a:ext cx="7543800" cy="1207008"/>
          </a:xfrm>
        </p:spPr>
        <p:txBody>
          <a:bodyPr/>
          <a:lstStyle/>
          <a:p>
            <a:r>
              <a:rPr lang="en-US" dirty="0"/>
              <a:t>5. Faith Community Nurse Network </a:t>
            </a:r>
            <a:r>
              <a:rPr lang="en-US" sz="1800" dirty="0"/>
              <a:t>(continued)</a:t>
            </a:r>
          </a:p>
        </p:txBody>
      </p:sp>
      <p:sp>
        <p:nvSpPr>
          <p:cNvPr id="3" name="Content Placeholder 2">
            <a:extLst>
              <a:ext uri="{FF2B5EF4-FFF2-40B4-BE49-F238E27FC236}">
                <a16:creationId xmlns:a16="http://schemas.microsoft.com/office/drawing/2014/main" id="{92F40D6F-FDB7-A401-8BCD-0801FDC5FE19}"/>
              </a:ext>
            </a:extLst>
          </p:cNvPr>
          <p:cNvSpPr>
            <a:spLocks noGrp="1"/>
          </p:cNvSpPr>
          <p:nvPr>
            <p:ph sz="half" idx="1"/>
          </p:nvPr>
        </p:nvSpPr>
        <p:spPr>
          <a:xfrm>
            <a:off x="342900" y="2286000"/>
            <a:ext cx="4025646" cy="3714750"/>
          </a:xfrm>
        </p:spPr>
        <p:txBody>
          <a:bodyPr>
            <a:normAutofit lnSpcReduction="10000"/>
          </a:bodyPr>
          <a:lstStyle/>
          <a:p>
            <a:r>
              <a:rPr lang="en-US" sz="1800" dirty="0"/>
              <a:t> </a:t>
            </a:r>
            <a:r>
              <a:rPr lang="en-US" sz="1800" b="1" dirty="0">
                <a:solidFill>
                  <a:srgbClr val="FF0000"/>
                </a:solidFill>
              </a:rPr>
              <a:t>Whole-Person Wellness Screenings</a:t>
            </a:r>
          </a:p>
          <a:p>
            <a:r>
              <a:rPr lang="en-US" sz="1800" dirty="0"/>
              <a:t>Appointments from 9 a.m. to 3 p.m.</a:t>
            </a:r>
          </a:p>
          <a:p>
            <a:r>
              <a:rPr lang="en-US" sz="1800" dirty="0"/>
              <a:t>Offered metro wide at various locations with Faith Community R.N.s and University of Minnesota Nursing Students</a:t>
            </a:r>
          </a:p>
          <a:p>
            <a:pPr marL="0" indent="0">
              <a:buNone/>
            </a:pPr>
            <a:endParaRPr lang="en-US" sz="1800" b="1" dirty="0"/>
          </a:p>
          <a:p>
            <a:r>
              <a:rPr lang="en-US" sz="1800" dirty="0"/>
              <a:t>if interested in hosting for your community &amp; opening to the community, please contact Sam Sleeman, Executive Director, Sam@fcnntc.org or 612-363-8251</a:t>
            </a:r>
          </a:p>
          <a:p>
            <a:pPr marL="0" indent="0">
              <a:buNone/>
            </a:pPr>
            <a:endParaRPr lang="en-US" u="sng" dirty="0"/>
          </a:p>
          <a:p>
            <a:endParaRPr lang="en-US" dirty="0"/>
          </a:p>
          <a:p>
            <a:endParaRPr lang="en-US" dirty="0"/>
          </a:p>
        </p:txBody>
      </p:sp>
      <p:sp>
        <p:nvSpPr>
          <p:cNvPr id="4" name="Content Placeholder 3">
            <a:extLst>
              <a:ext uri="{FF2B5EF4-FFF2-40B4-BE49-F238E27FC236}">
                <a16:creationId xmlns:a16="http://schemas.microsoft.com/office/drawing/2014/main" id="{2F850B58-E35E-E115-087E-F01B655F629B}"/>
              </a:ext>
            </a:extLst>
          </p:cNvPr>
          <p:cNvSpPr>
            <a:spLocks noGrp="1"/>
          </p:cNvSpPr>
          <p:nvPr>
            <p:ph sz="half" idx="2"/>
          </p:nvPr>
        </p:nvSpPr>
        <p:spPr>
          <a:xfrm>
            <a:off x="4775455" y="1937385"/>
            <a:ext cx="4368545" cy="4063365"/>
          </a:xfrm>
        </p:spPr>
        <p:txBody>
          <a:bodyPr>
            <a:noAutofit/>
          </a:bodyPr>
          <a:lstStyle/>
          <a:p>
            <a:pPr marL="0" indent="0">
              <a:buNone/>
            </a:pPr>
            <a:r>
              <a:rPr lang="en-US" sz="1800" b="1" dirty="0"/>
              <a:t>Upcoming schedule:</a:t>
            </a:r>
          </a:p>
          <a:p>
            <a:r>
              <a:rPr lang="en-US" sz="1800" b="1" dirty="0"/>
              <a:t>Summer 2026:</a:t>
            </a:r>
          </a:p>
          <a:p>
            <a:pPr marL="0" indent="0">
              <a:buNone/>
            </a:pPr>
            <a:r>
              <a:rPr lang="en-US" sz="1800" b="1" dirty="0"/>
              <a:t>	Mid-June to Mid-August 	on Tuesdays</a:t>
            </a:r>
          </a:p>
          <a:p>
            <a:r>
              <a:rPr lang="en-US" sz="1800" b="1" dirty="0"/>
              <a:t>Fall 2026</a:t>
            </a:r>
          </a:p>
          <a:p>
            <a:r>
              <a:rPr lang="en-US" sz="1800" b="1" dirty="0"/>
              <a:t>Spring 2027</a:t>
            </a:r>
          </a:p>
          <a:p>
            <a:pPr marL="0" indent="0">
              <a:buNone/>
            </a:pPr>
            <a:r>
              <a:rPr lang="en-US" sz="1800" dirty="0"/>
              <a:t>Screening can include: Body metrics, Blood Pressure, Pain Management, Sleep Management, Nutrition, Cognitive Screening, Depression, Loneliness, Hearing Loss, Activity Level, Enhancing Spirituality, Social /  Intellectual / Emotional Needs, Financial Wellness</a:t>
            </a:r>
          </a:p>
        </p:txBody>
      </p:sp>
      <p:sp>
        <p:nvSpPr>
          <p:cNvPr id="5" name="Slide Number Placeholder 4"/>
          <p:cNvSpPr>
            <a:spLocks noGrp="1"/>
          </p:cNvSpPr>
          <p:nvPr>
            <p:ph type="sldNum" sz="quarter" idx="12"/>
          </p:nvPr>
        </p:nvSpPr>
        <p:spPr/>
        <p:txBody>
          <a:bodyPr/>
          <a:lstStyle/>
          <a:p>
            <a:fld id="{B70E97A8-40F4-0D4A-8141-BE1ACFC97B8A}" type="slidenum">
              <a:rPr lang="en-US" smtClean="0"/>
              <a:t>39</a:t>
            </a:fld>
            <a:endParaRPr lang="en-US"/>
          </a:p>
        </p:txBody>
      </p:sp>
    </p:spTree>
    <p:extLst>
      <p:ext uri="{BB962C8B-B14F-4D97-AF65-F5344CB8AC3E}">
        <p14:creationId xmlns:p14="http://schemas.microsoft.com/office/powerpoint/2010/main" val="353201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823D7-2C30-D12F-F802-444AF630006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636E908-B232-A3B4-2BDB-A305B9983325}"/>
              </a:ext>
            </a:extLst>
          </p:cNvPr>
          <p:cNvPicPr>
            <a:picLocks noChangeAspect="1"/>
          </p:cNvPicPr>
          <p:nvPr/>
        </p:nvPicPr>
        <p:blipFill>
          <a:blip r:embed="rId3"/>
          <a:stretch>
            <a:fillRect/>
          </a:stretch>
        </p:blipFill>
        <p:spPr>
          <a:xfrm>
            <a:off x="3350248" y="2150686"/>
            <a:ext cx="2443504" cy="3022228"/>
          </a:xfrm>
          <a:prstGeom prst="rect">
            <a:avLst/>
          </a:prstGeom>
        </p:spPr>
      </p:pic>
      <p:sp>
        <p:nvSpPr>
          <p:cNvPr id="9" name="Title 8">
            <a:extLst>
              <a:ext uri="{FF2B5EF4-FFF2-40B4-BE49-F238E27FC236}">
                <a16:creationId xmlns:a16="http://schemas.microsoft.com/office/drawing/2014/main" id="{303EA12C-7ACF-DC69-1E2C-1EAF8AB83B85}"/>
              </a:ext>
            </a:extLst>
          </p:cNvPr>
          <p:cNvSpPr>
            <a:spLocks noGrp="1"/>
          </p:cNvSpPr>
          <p:nvPr>
            <p:ph type="title" idx="4294967295"/>
          </p:nvPr>
        </p:nvSpPr>
        <p:spPr>
          <a:xfrm>
            <a:off x="0" y="942975"/>
            <a:ext cx="7543800" cy="1208088"/>
          </a:xfrm>
        </p:spPr>
        <p:txBody>
          <a:bodyPr/>
          <a:lstStyle/>
          <a:p>
            <a:r>
              <a:rPr lang="en-US" dirty="0"/>
              <a:t>Hand – Under – Hand Position</a:t>
            </a:r>
          </a:p>
        </p:txBody>
      </p:sp>
      <p:sp>
        <p:nvSpPr>
          <p:cNvPr id="11" name="TextBox 10">
            <a:extLst>
              <a:ext uri="{FF2B5EF4-FFF2-40B4-BE49-F238E27FC236}">
                <a16:creationId xmlns:a16="http://schemas.microsoft.com/office/drawing/2014/main" id="{70B62F13-7327-359B-4562-CC6DD30D0E00}"/>
              </a:ext>
            </a:extLst>
          </p:cNvPr>
          <p:cNvSpPr txBox="1"/>
          <p:nvPr/>
        </p:nvSpPr>
        <p:spPr>
          <a:xfrm>
            <a:off x="804134" y="5445229"/>
            <a:ext cx="7324613" cy="369332"/>
          </a:xfrm>
          <a:prstGeom prst="rect">
            <a:avLst/>
          </a:prstGeom>
          <a:noFill/>
        </p:spPr>
        <p:txBody>
          <a:bodyPr wrap="square" rtlCol="0">
            <a:spAutoFit/>
          </a:bodyPr>
          <a:lstStyle/>
          <a:p>
            <a:r>
              <a:rPr lang="en-US" dirty="0"/>
              <a:t>To help with cares, i.e. dressing, eating, bathing, zipping, unzipping</a:t>
            </a:r>
          </a:p>
        </p:txBody>
      </p:sp>
      <p:sp>
        <p:nvSpPr>
          <p:cNvPr id="2" name="TextBox 1">
            <a:extLst>
              <a:ext uri="{FF2B5EF4-FFF2-40B4-BE49-F238E27FC236}">
                <a16:creationId xmlns:a16="http://schemas.microsoft.com/office/drawing/2014/main" id="{5F601287-9CFF-7473-AEFC-6AB5B9D51279}"/>
              </a:ext>
            </a:extLst>
          </p:cNvPr>
          <p:cNvSpPr txBox="1"/>
          <p:nvPr/>
        </p:nvSpPr>
        <p:spPr>
          <a:xfrm>
            <a:off x="584947" y="2450726"/>
            <a:ext cx="2057400" cy="2585323"/>
          </a:xfrm>
          <a:prstGeom prst="rect">
            <a:avLst/>
          </a:prstGeom>
          <a:noFill/>
        </p:spPr>
        <p:txBody>
          <a:bodyPr wrap="square" rtlCol="0">
            <a:spAutoFit/>
          </a:bodyPr>
          <a:lstStyle/>
          <a:p>
            <a:r>
              <a:rPr lang="en-US" dirty="0"/>
              <a:t>A form of </a:t>
            </a:r>
          </a:p>
          <a:p>
            <a:r>
              <a:rPr lang="en-US" b="1" dirty="0"/>
              <a:t>co-active movement</a:t>
            </a:r>
            <a:r>
              <a:rPr lang="en-US" dirty="0"/>
              <a:t>.</a:t>
            </a:r>
          </a:p>
          <a:p>
            <a:endParaRPr lang="en-US" dirty="0"/>
          </a:p>
          <a:p>
            <a:r>
              <a:rPr lang="en-US" dirty="0"/>
              <a:t>The </a:t>
            </a:r>
            <a:r>
              <a:rPr lang="en-US" b="1" dirty="0"/>
              <a:t>person</a:t>
            </a:r>
            <a:r>
              <a:rPr lang="en-US" dirty="0"/>
              <a:t> being guided </a:t>
            </a:r>
            <a:r>
              <a:rPr lang="en-US" b="1" dirty="0"/>
              <a:t>remains an active participant.</a:t>
            </a:r>
          </a:p>
        </p:txBody>
      </p:sp>
      <p:sp>
        <p:nvSpPr>
          <p:cNvPr id="3" name="TextBox 2">
            <a:extLst>
              <a:ext uri="{FF2B5EF4-FFF2-40B4-BE49-F238E27FC236}">
                <a16:creationId xmlns:a16="http://schemas.microsoft.com/office/drawing/2014/main" id="{F073C4C9-AC28-7424-D21D-B9DDC7EE6310}"/>
              </a:ext>
            </a:extLst>
          </p:cNvPr>
          <p:cNvSpPr txBox="1"/>
          <p:nvPr/>
        </p:nvSpPr>
        <p:spPr>
          <a:xfrm>
            <a:off x="6806453" y="1653505"/>
            <a:ext cx="1828800" cy="3277820"/>
          </a:xfrm>
          <a:prstGeom prst="rect">
            <a:avLst/>
          </a:prstGeom>
          <a:noFill/>
        </p:spPr>
        <p:txBody>
          <a:bodyPr wrap="square" rtlCol="0">
            <a:spAutoFit/>
          </a:bodyPr>
          <a:lstStyle/>
          <a:p>
            <a:endParaRPr lang="en-US" sz="1350" dirty="0">
              <a:hlinkClick r:id="rId4"/>
            </a:endParaRPr>
          </a:p>
          <a:p>
            <a:r>
              <a:rPr lang="en-US" dirty="0"/>
              <a:t>Watch Teepa Snow demonstrate this technique</a:t>
            </a:r>
          </a:p>
          <a:p>
            <a:endParaRPr lang="en-US" dirty="0">
              <a:hlinkClick r:id="rId4"/>
            </a:endParaRPr>
          </a:p>
          <a:p>
            <a:r>
              <a:rPr lang="en-US" dirty="0"/>
              <a:t> </a:t>
            </a:r>
            <a:r>
              <a:rPr lang="en-US" dirty="0">
                <a:hlinkClick r:id="rId5"/>
              </a:rPr>
              <a:t>https://www.youtube.com/watch?v=vvm2RSFMZeY</a:t>
            </a:r>
            <a:r>
              <a:rPr lang="en-US" dirty="0"/>
              <a:t> </a:t>
            </a:r>
          </a:p>
          <a:p>
            <a:endParaRPr lang="en-US" sz="1350" dirty="0"/>
          </a:p>
        </p:txBody>
      </p:sp>
      <p:sp>
        <p:nvSpPr>
          <p:cNvPr id="4" name="Slide Number Placeholder 3"/>
          <p:cNvSpPr>
            <a:spLocks noGrp="1"/>
          </p:cNvSpPr>
          <p:nvPr>
            <p:ph type="sldNum" sz="quarter" idx="12"/>
          </p:nvPr>
        </p:nvSpPr>
        <p:spPr/>
        <p:txBody>
          <a:bodyPr/>
          <a:lstStyle/>
          <a:p>
            <a:fld id="{B70E97A8-40F4-0D4A-8141-BE1ACFC97B8A}" type="slidenum">
              <a:rPr lang="en-US" smtClean="0"/>
              <a:t>4</a:t>
            </a:fld>
            <a:endParaRPr lang="en-US"/>
          </a:p>
        </p:txBody>
      </p:sp>
    </p:spTree>
    <p:extLst>
      <p:ext uri="{BB962C8B-B14F-4D97-AF65-F5344CB8AC3E}">
        <p14:creationId xmlns:p14="http://schemas.microsoft.com/office/powerpoint/2010/main" val="36314924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9441D-9A15-94FC-F8A7-1299F9081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FB2E20-5878-545B-8E4B-CAA2B8936856}"/>
              </a:ext>
            </a:extLst>
          </p:cNvPr>
          <p:cNvSpPr>
            <a:spLocks noGrp="1"/>
          </p:cNvSpPr>
          <p:nvPr>
            <p:ph type="title"/>
          </p:nvPr>
        </p:nvSpPr>
        <p:spPr>
          <a:xfrm>
            <a:off x="800100" y="857250"/>
            <a:ext cx="7543800" cy="1207008"/>
          </a:xfrm>
        </p:spPr>
        <p:txBody>
          <a:bodyPr/>
          <a:lstStyle/>
          <a:p>
            <a:r>
              <a:rPr lang="en-US" dirty="0"/>
              <a:t>5. Faith Community Nurse Network </a:t>
            </a:r>
            <a:r>
              <a:rPr lang="en-US" sz="1800" dirty="0"/>
              <a:t>(continued)</a:t>
            </a:r>
          </a:p>
        </p:txBody>
      </p:sp>
      <p:sp>
        <p:nvSpPr>
          <p:cNvPr id="3" name="Content Placeholder 2">
            <a:extLst>
              <a:ext uri="{FF2B5EF4-FFF2-40B4-BE49-F238E27FC236}">
                <a16:creationId xmlns:a16="http://schemas.microsoft.com/office/drawing/2014/main" id="{6D3B7ABC-2B64-AAC7-E2C2-9CDE1CC697BC}"/>
              </a:ext>
            </a:extLst>
          </p:cNvPr>
          <p:cNvSpPr>
            <a:spLocks noGrp="1"/>
          </p:cNvSpPr>
          <p:nvPr>
            <p:ph sz="half" idx="1"/>
          </p:nvPr>
        </p:nvSpPr>
        <p:spPr>
          <a:xfrm>
            <a:off x="342899" y="2060829"/>
            <a:ext cx="4025646" cy="3714750"/>
          </a:xfrm>
        </p:spPr>
        <p:txBody>
          <a:bodyPr>
            <a:normAutofit/>
          </a:bodyPr>
          <a:lstStyle/>
          <a:p>
            <a:pPr marL="0" indent="0">
              <a:buNone/>
            </a:pPr>
            <a:r>
              <a:rPr lang="en-US" sz="1800" b="1" dirty="0">
                <a:solidFill>
                  <a:srgbClr val="FF0000"/>
                </a:solidFill>
              </a:rPr>
              <a:t>Dementia Education for Faith Communities</a:t>
            </a:r>
          </a:p>
          <a:p>
            <a:r>
              <a:rPr lang="en-US" sz="1800" b="1" dirty="0"/>
              <a:t>Carolyn Klaver, R.N., Faith Community Nurse, Dementia Specialist</a:t>
            </a:r>
            <a:endParaRPr lang="en-US" sz="1800" dirty="0"/>
          </a:p>
          <a:p>
            <a:r>
              <a:rPr lang="en-US" sz="1800" dirty="0"/>
              <a:t>if interested in discussing topic and scheduling for your community plus opening to the community, please contact Carolyn Klaver at </a:t>
            </a:r>
            <a:r>
              <a:rPr lang="en-US" sz="1800" dirty="0">
                <a:hlinkClick r:id="rId3"/>
              </a:rPr>
              <a:t>carolynklaver@fcnntc.org</a:t>
            </a:r>
            <a:r>
              <a:rPr lang="en-US" sz="1800" dirty="0"/>
              <a:t>  952-373-1780</a:t>
            </a:r>
          </a:p>
          <a:p>
            <a:pPr marL="0" indent="0">
              <a:buNone/>
            </a:pPr>
            <a:endParaRPr lang="en-US" u="sng" dirty="0"/>
          </a:p>
          <a:p>
            <a:endParaRPr lang="en-US" dirty="0"/>
          </a:p>
          <a:p>
            <a:endParaRPr lang="en-US" dirty="0"/>
          </a:p>
        </p:txBody>
      </p:sp>
      <p:sp>
        <p:nvSpPr>
          <p:cNvPr id="4" name="Content Placeholder 3">
            <a:extLst>
              <a:ext uri="{FF2B5EF4-FFF2-40B4-BE49-F238E27FC236}">
                <a16:creationId xmlns:a16="http://schemas.microsoft.com/office/drawing/2014/main" id="{109C24CE-3852-E9D8-E97D-3D5507A9ED6E}"/>
              </a:ext>
            </a:extLst>
          </p:cNvPr>
          <p:cNvSpPr>
            <a:spLocks noGrp="1"/>
          </p:cNvSpPr>
          <p:nvPr>
            <p:ph sz="half" idx="2"/>
          </p:nvPr>
        </p:nvSpPr>
        <p:spPr>
          <a:xfrm>
            <a:off x="4775455" y="1708785"/>
            <a:ext cx="4368545" cy="4063365"/>
          </a:xfrm>
        </p:spPr>
        <p:txBody>
          <a:bodyPr>
            <a:noAutofit/>
          </a:bodyPr>
          <a:lstStyle/>
          <a:p>
            <a:pPr marL="0" indent="0">
              <a:buNone/>
            </a:pPr>
            <a:r>
              <a:rPr lang="en-US" sz="1800" b="1" dirty="0"/>
              <a:t> </a:t>
            </a:r>
            <a:r>
              <a:rPr lang="en-US" sz="1800" dirty="0"/>
              <a:t>1. Dementia Friendly Faith Communities</a:t>
            </a:r>
          </a:p>
          <a:p>
            <a:pPr marL="0" indent="0">
              <a:buNone/>
            </a:pPr>
            <a:r>
              <a:rPr lang="en-US" sz="1800" dirty="0"/>
              <a:t>2. Brain Health versus Dementia, including Tips &amp; Typical Aging</a:t>
            </a:r>
          </a:p>
          <a:p>
            <a:pPr marL="0" indent="0">
              <a:buNone/>
            </a:pPr>
            <a:r>
              <a:rPr lang="en-US" sz="1800" dirty="0"/>
              <a:t>3. Dementia: Your Role as Community/ Family/ Friends</a:t>
            </a:r>
          </a:p>
          <a:p>
            <a:pPr marL="0" indent="0">
              <a:buNone/>
            </a:pPr>
            <a:r>
              <a:rPr lang="en-US" sz="1800" dirty="0"/>
              <a:t>4. How to Work with Dementia Care Challenges</a:t>
            </a:r>
          </a:p>
          <a:p>
            <a:pPr marL="0" indent="0">
              <a:buNone/>
            </a:pPr>
            <a:r>
              <a:rPr lang="en-US" sz="1800" dirty="0"/>
              <a:t>5. Dementia Communication Techniques</a:t>
            </a:r>
          </a:p>
          <a:p>
            <a:pPr marL="0" indent="0">
              <a:buNone/>
            </a:pPr>
            <a:r>
              <a:rPr lang="en-US" sz="1800" dirty="0"/>
              <a:t>6. Metro Wide Dementia Resources</a:t>
            </a:r>
          </a:p>
          <a:p>
            <a:pPr marL="0" indent="0">
              <a:buNone/>
            </a:pPr>
            <a:r>
              <a:rPr lang="en-US" sz="1800" dirty="0"/>
              <a:t>7. Dementia and the Significant Role of Faith &amp; Spirituality</a:t>
            </a:r>
          </a:p>
          <a:p>
            <a:pPr marL="0" indent="0">
              <a:buNone/>
            </a:pPr>
            <a:r>
              <a:rPr lang="en-US" sz="1800" dirty="0"/>
              <a:t>8. Navigating Delirium</a:t>
            </a:r>
          </a:p>
        </p:txBody>
      </p:sp>
      <p:pic>
        <p:nvPicPr>
          <p:cNvPr id="6" name="Picture 5" descr="Faith Community Nursing Network&#10;&#10;AI-generated content may be incorrect.">
            <a:extLst>
              <a:ext uri="{FF2B5EF4-FFF2-40B4-BE49-F238E27FC236}">
                <a16:creationId xmlns:a16="http://schemas.microsoft.com/office/drawing/2014/main" id="{8010E4D9-6D25-747E-2AEC-CD3BD41BFC10}"/>
              </a:ext>
            </a:extLst>
          </p:cNvPr>
          <p:cNvPicPr>
            <a:picLocks noChangeAspect="1"/>
          </p:cNvPicPr>
          <p:nvPr/>
        </p:nvPicPr>
        <p:blipFill>
          <a:blip r:embed="rId4"/>
          <a:stretch>
            <a:fillRect/>
          </a:stretch>
        </p:blipFill>
        <p:spPr>
          <a:xfrm>
            <a:off x="763215" y="5040630"/>
            <a:ext cx="3185015" cy="960120"/>
          </a:xfrm>
          <a:prstGeom prst="rect">
            <a:avLst/>
          </a:prstGeom>
        </p:spPr>
      </p:pic>
      <p:sp>
        <p:nvSpPr>
          <p:cNvPr id="5" name="Slide Number Placeholder 4"/>
          <p:cNvSpPr>
            <a:spLocks noGrp="1"/>
          </p:cNvSpPr>
          <p:nvPr>
            <p:ph type="sldNum" sz="quarter" idx="12"/>
          </p:nvPr>
        </p:nvSpPr>
        <p:spPr/>
        <p:txBody>
          <a:bodyPr/>
          <a:lstStyle/>
          <a:p>
            <a:fld id="{B70E97A8-40F4-0D4A-8141-BE1ACFC97B8A}" type="slidenum">
              <a:rPr lang="en-US" smtClean="0"/>
              <a:t>40</a:t>
            </a:fld>
            <a:endParaRPr lang="en-US"/>
          </a:p>
        </p:txBody>
      </p:sp>
    </p:spTree>
    <p:extLst>
      <p:ext uri="{BB962C8B-B14F-4D97-AF65-F5344CB8AC3E}">
        <p14:creationId xmlns:p14="http://schemas.microsoft.com/office/powerpoint/2010/main" val="2795592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DDADF-EE39-6EA0-0B8E-3A0FD91FF2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411AC-6552-492C-5F72-58BA0F374221}"/>
              </a:ext>
            </a:extLst>
          </p:cNvPr>
          <p:cNvSpPr>
            <a:spLocks noGrp="1"/>
          </p:cNvSpPr>
          <p:nvPr>
            <p:ph type="title"/>
          </p:nvPr>
        </p:nvSpPr>
        <p:spPr/>
        <p:txBody>
          <a:bodyPr/>
          <a:lstStyle/>
          <a:p>
            <a:r>
              <a:rPr lang="en-US" dirty="0"/>
              <a:t>6. Amherst H. Wilder Foundation</a:t>
            </a:r>
          </a:p>
        </p:txBody>
      </p:sp>
      <p:sp>
        <p:nvSpPr>
          <p:cNvPr id="3" name="Content Placeholder 2">
            <a:extLst>
              <a:ext uri="{FF2B5EF4-FFF2-40B4-BE49-F238E27FC236}">
                <a16:creationId xmlns:a16="http://schemas.microsoft.com/office/drawing/2014/main" id="{5CF9B646-27E9-9372-C60B-76C2ADB9DE19}"/>
              </a:ext>
            </a:extLst>
          </p:cNvPr>
          <p:cNvSpPr>
            <a:spLocks noGrp="1"/>
          </p:cNvSpPr>
          <p:nvPr>
            <p:ph sz="half" idx="1"/>
          </p:nvPr>
        </p:nvSpPr>
        <p:spPr/>
        <p:txBody>
          <a:bodyPr>
            <a:normAutofit/>
          </a:bodyPr>
          <a:lstStyle/>
          <a:p>
            <a:r>
              <a:rPr lang="en-US" sz="1800" u="sng" dirty="0">
                <a:hlinkClick r:id="rId3"/>
              </a:rPr>
              <a:t>https://www.wilder.org/services/aging-caregiving/</a:t>
            </a:r>
            <a:r>
              <a:rPr lang="en-US" sz="1800" dirty="0"/>
              <a:t> </a:t>
            </a:r>
          </a:p>
          <a:p>
            <a:r>
              <a:rPr lang="en-US" sz="1800" dirty="0"/>
              <a:t>651-280-2273</a:t>
            </a:r>
          </a:p>
          <a:p>
            <a:r>
              <a:rPr lang="en-US" sz="1800" dirty="0"/>
              <a:t>See map next slide</a:t>
            </a:r>
          </a:p>
          <a:p>
            <a:endParaRPr lang="en-US" dirty="0"/>
          </a:p>
        </p:txBody>
      </p:sp>
      <p:sp>
        <p:nvSpPr>
          <p:cNvPr id="4" name="Content Placeholder 3">
            <a:extLst>
              <a:ext uri="{FF2B5EF4-FFF2-40B4-BE49-F238E27FC236}">
                <a16:creationId xmlns:a16="http://schemas.microsoft.com/office/drawing/2014/main" id="{B8F8B2D0-85D7-334F-09D8-CD7E33B3959E}"/>
              </a:ext>
            </a:extLst>
          </p:cNvPr>
          <p:cNvSpPr>
            <a:spLocks noGrp="1"/>
          </p:cNvSpPr>
          <p:nvPr>
            <p:ph sz="half" idx="2"/>
          </p:nvPr>
        </p:nvSpPr>
        <p:spPr>
          <a:xfrm>
            <a:off x="4775455" y="2236470"/>
            <a:ext cx="4368545" cy="3764280"/>
          </a:xfrm>
        </p:spPr>
        <p:txBody>
          <a:bodyPr>
            <a:normAutofit/>
          </a:bodyPr>
          <a:lstStyle/>
          <a:p>
            <a:r>
              <a:rPr lang="en-US" sz="1800" dirty="0"/>
              <a:t>Consultation</a:t>
            </a:r>
          </a:p>
          <a:p>
            <a:r>
              <a:rPr lang="en-US" sz="1800" dirty="0"/>
              <a:t>Information &amp; Assistance</a:t>
            </a:r>
          </a:p>
          <a:p>
            <a:r>
              <a:rPr lang="en-US" sz="1800" dirty="0"/>
              <a:t>Caregiving Counseling</a:t>
            </a:r>
          </a:p>
          <a:p>
            <a:r>
              <a:rPr lang="en-US" sz="1800" dirty="0"/>
              <a:t>Caregiver Support Groups</a:t>
            </a:r>
          </a:p>
          <a:p>
            <a:r>
              <a:rPr lang="en-US" sz="1800" dirty="0"/>
              <a:t>Memory Loss Discussion Group</a:t>
            </a:r>
          </a:p>
          <a:p>
            <a:r>
              <a:rPr lang="en-US" sz="1800" dirty="0"/>
              <a:t>Adult Children Caregiver Support Group</a:t>
            </a:r>
          </a:p>
        </p:txBody>
      </p:sp>
      <p:pic>
        <p:nvPicPr>
          <p:cNvPr id="6" name="Picture 5" descr="WILD&#10;&#10;AI-generated content may be incorrect.">
            <a:extLst>
              <a:ext uri="{FF2B5EF4-FFF2-40B4-BE49-F238E27FC236}">
                <a16:creationId xmlns:a16="http://schemas.microsoft.com/office/drawing/2014/main" id="{C478F19B-9A2B-EEF2-27E2-D1FE73DEB6FF}"/>
              </a:ext>
            </a:extLst>
          </p:cNvPr>
          <p:cNvPicPr>
            <a:picLocks noChangeAspect="1"/>
          </p:cNvPicPr>
          <p:nvPr/>
        </p:nvPicPr>
        <p:blipFill>
          <a:blip r:embed="rId4"/>
          <a:stretch>
            <a:fillRect/>
          </a:stretch>
        </p:blipFill>
        <p:spPr>
          <a:xfrm>
            <a:off x="1445560" y="4343400"/>
            <a:ext cx="2084294" cy="685800"/>
          </a:xfrm>
          <a:prstGeom prst="rect">
            <a:avLst/>
          </a:prstGeom>
        </p:spPr>
      </p:pic>
      <p:sp>
        <p:nvSpPr>
          <p:cNvPr id="5" name="Slide Number Placeholder 4"/>
          <p:cNvSpPr>
            <a:spLocks noGrp="1"/>
          </p:cNvSpPr>
          <p:nvPr>
            <p:ph type="sldNum" sz="quarter" idx="12"/>
          </p:nvPr>
        </p:nvSpPr>
        <p:spPr/>
        <p:txBody>
          <a:bodyPr/>
          <a:lstStyle/>
          <a:p>
            <a:fld id="{B70E97A8-40F4-0D4A-8141-BE1ACFC97B8A}" type="slidenum">
              <a:rPr lang="en-US" smtClean="0"/>
              <a:t>41</a:t>
            </a:fld>
            <a:endParaRPr lang="en-US"/>
          </a:p>
        </p:txBody>
      </p:sp>
    </p:spTree>
    <p:extLst>
      <p:ext uri="{BB962C8B-B14F-4D97-AF65-F5344CB8AC3E}">
        <p14:creationId xmlns:p14="http://schemas.microsoft.com/office/powerpoint/2010/main" val="1320509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2EBD1-D616-71A1-1E1D-85B1B70A7DB2}"/>
            </a:ext>
          </a:extLst>
        </p:cNvPr>
        <p:cNvGrpSpPr/>
        <p:nvPr/>
      </p:nvGrpSpPr>
      <p:grpSpPr>
        <a:xfrm>
          <a:off x="0" y="0"/>
          <a:ext cx="0" cy="0"/>
          <a:chOff x="0" y="0"/>
          <a:chExt cx="0" cy="0"/>
        </a:xfrm>
      </p:grpSpPr>
      <p:pic>
        <p:nvPicPr>
          <p:cNvPr id="3" name="Picture 2" descr="The image shows a map with five counties: ANOKA, WASHINGTON, RAMSEY, HENNEPIN, CARVER, and SCOTT, all located in the state of DAKOTA.&#10;&#10;AI-generated content may be incorrect.">
            <a:extLst>
              <a:ext uri="{FF2B5EF4-FFF2-40B4-BE49-F238E27FC236}">
                <a16:creationId xmlns:a16="http://schemas.microsoft.com/office/drawing/2014/main" id="{F15C8965-909E-1CF8-D731-4EF0F239DEDE}"/>
              </a:ext>
            </a:extLst>
          </p:cNvPr>
          <p:cNvPicPr>
            <a:picLocks noChangeAspect="1"/>
          </p:cNvPicPr>
          <p:nvPr/>
        </p:nvPicPr>
        <p:blipFill>
          <a:blip r:embed="rId3"/>
          <a:srcRect l="45087" t="1471"/>
          <a:stretch>
            <a:fillRect/>
          </a:stretch>
        </p:blipFill>
        <p:spPr>
          <a:xfrm>
            <a:off x="1889759" y="960120"/>
            <a:ext cx="4983047" cy="4937760"/>
          </a:xfrm>
          <a:prstGeom prst="rect">
            <a:avLst/>
          </a:prstGeom>
        </p:spPr>
      </p:pic>
      <p:pic>
        <p:nvPicPr>
          <p:cNvPr id="2" name="Picture 1">
            <a:extLst>
              <a:ext uri="{FF2B5EF4-FFF2-40B4-BE49-F238E27FC236}">
                <a16:creationId xmlns:a16="http://schemas.microsoft.com/office/drawing/2014/main" id="{C8DC4D6B-4289-C101-508C-0AFD690D6264}"/>
              </a:ext>
            </a:extLst>
          </p:cNvPr>
          <p:cNvPicPr>
            <a:picLocks noChangeAspect="1"/>
          </p:cNvPicPr>
          <p:nvPr/>
        </p:nvPicPr>
        <p:blipFill>
          <a:blip r:embed="rId4"/>
          <a:stretch>
            <a:fillRect/>
          </a:stretch>
        </p:blipFill>
        <p:spPr>
          <a:xfrm>
            <a:off x="4927832" y="2916892"/>
            <a:ext cx="507536" cy="512108"/>
          </a:xfrm>
          <a:prstGeom prst="rect">
            <a:avLst/>
          </a:prstGeom>
        </p:spPr>
      </p:pic>
      <p:sp>
        <p:nvSpPr>
          <p:cNvPr id="4" name="TextBox 3">
            <a:extLst>
              <a:ext uri="{FF2B5EF4-FFF2-40B4-BE49-F238E27FC236}">
                <a16:creationId xmlns:a16="http://schemas.microsoft.com/office/drawing/2014/main" id="{10F5EB5E-8B55-902A-2D09-BBC6EFC7816A}"/>
              </a:ext>
            </a:extLst>
          </p:cNvPr>
          <p:cNvSpPr txBox="1"/>
          <p:nvPr/>
        </p:nvSpPr>
        <p:spPr>
          <a:xfrm>
            <a:off x="476250" y="2667001"/>
            <a:ext cx="1104900" cy="646331"/>
          </a:xfrm>
          <a:prstGeom prst="rect">
            <a:avLst/>
          </a:prstGeom>
          <a:noFill/>
        </p:spPr>
        <p:txBody>
          <a:bodyPr wrap="square" rtlCol="0">
            <a:spAutoFit/>
          </a:bodyPr>
          <a:lstStyle/>
          <a:p>
            <a:r>
              <a:rPr lang="en-US" dirty="0"/>
              <a:t>Wilder,</a:t>
            </a:r>
          </a:p>
          <a:p>
            <a:r>
              <a:rPr lang="en-US" dirty="0"/>
              <a:t>St. Paul</a:t>
            </a:r>
          </a:p>
        </p:txBody>
      </p:sp>
      <p:pic>
        <p:nvPicPr>
          <p:cNvPr id="5" name="Picture 4">
            <a:extLst>
              <a:ext uri="{FF2B5EF4-FFF2-40B4-BE49-F238E27FC236}">
                <a16:creationId xmlns:a16="http://schemas.microsoft.com/office/drawing/2014/main" id="{0009ED7E-E113-AFFB-6C47-155AA5B05F9E}"/>
              </a:ext>
            </a:extLst>
          </p:cNvPr>
          <p:cNvPicPr>
            <a:picLocks noChangeAspect="1"/>
          </p:cNvPicPr>
          <p:nvPr/>
        </p:nvPicPr>
        <p:blipFill>
          <a:blip r:embed="rId5"/>
          <a:stretch>
            <a:fillRect/>
          </a:stretch>
        </p:blipFill>
        <p:spPr>
          <a:xfrm>
            <a:off x="137893" y="2667000"/>
            <a:ext cx="338357" cy="342930"/>
          </a:xfrm>
          <a:prstGeom prst="rect">
            <a:avLst/>
          </a:prstGeom>
        </p:spPr>
      </p:pic>
      <p:sp>
        <p:nvSpPr>
          <p:cNvPr id="6" name="Slide Number Placeholder 5"/>
          <p:cNvSpPr>
            <a:spLocks noGrp="1"/>
          </p:cNvSpPr>
          <p:nvPr>
            <p:ph type="sldNum" sz="quarter" idx="12"/>
          </p:nvPr>
        </p:nvSpPr>
        <p:spPr/>
        <p:txBody>
          <a:bodyPr/>
          <a:lstStyle/>
          <a:p>
            <a:fld id="{B70E97A8-40F4-0D4A-8141-BE1ACFC97B8A}" type="slidenum">
              <a:rPr lang="en-US" smtClean="0"/>
              <a:t>42</a:t>
            </a:fld>
            <a:endParaRPr lang="en-US"/>
          </a:p>
        </p:txBody>
      </p:sp>
    </p:spTree>
    <p:extLst>
      <p:ext uri="{BB962C8B-B14F-4D97-AF65-F5344CB8AC3E}">
        <p14:creationId xmlns:p14="http://schemas.microsoft.com/office/powerpoint/2010/main" val="2068832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BEEB2-B41B-205A-9D0D-EB67C552B11E}"/>
              </a:ext>
            </a:extLst>
          </p:cNvPr>
          <p:cNvSpPr>
            <a:spLocks noGrp="1"/>
          </p:cNvSpPr>
          <p:nvPr>
            <p:ph type="title"/>
          </p:nvPr>
        </p:nvSpPr>
        <p:spPr/>
        <p:txBody>
          <a:bodyPr/>
          <a:lstStyle/>
          <a:p>
            <a:r>
              <a:rPr lang="en-US" dirty="0"/>
              <a:t>7. Anoka County Family Caregiver     Connection</a:t>
            </a:r>
          </a:p>
        </p:txBody>
      </p:sp>
      <p:sp>
        <p:nvSpPr>
          <p:cNvPr id="3" name="Content Placeholder 2">
            <a:extLst>
              <a:ext uri="{FF2B5EF4-FFF2-40B4-BE49-F238E27FC236}">
                <a16:creationId xmlns:a16="http://schemas.microsoft.com/office/drawing/2014/main" id="{1AC32A29-A94B-A7D5-3981-40FA1B43F5D8}"/>
              </a:ext>
            </a:extLst>
          </p:cNvPr>
          <p:cNvSpPr>
            <a:spLocks noGrp="1"/>
          </p:cNvSpPr>
          <p:nvPr>
            <p:ph sz="half" idx="1"/>
          </p:nvPr>
        </p:nvSpPr>
        <p:spPr/>
        <p:txBody>
          <a:bodyPr>
            <a:normAutofit/>
          </a:bodyPr>
          <a:lstStyle/>
          <a:p>
            <a:pPr marL="0" indent="0">
              <a:buNone/>
            </a:pPr>
            <a:r>
              <a:rPr lang="en-US" sz="1800" dirty="0"/>
              <a:t>2100 3rd Avenue, Anoka, MN  55303  </a:t>
            </a:r>
          </a:p>
          <a:p>
            <a:pPr marL="0" indent="0">
              <a:buNone/>
            </a:pPr>
            <a:r>
              <a:rPr lang="en-US" sz="1800" u="sng" dirty="0">
                <a:hlinkClick r:id="rId3"/>
              </a:rPr>
              <a:t>763-324-4000</a:t>
            </a:r>
            <a:r>
              <a:rPr lang="en-US" sz="1800" dirty="0"/>
              <a:t> </a:t>
            </a:r>
          </a:p>
          <a:p>
            <a:pPr marL="0" indent="0">
              <a:buNone/>
            </a:pPr>
            <a:r>
              <a:rPr lang="en-US" sz="1800" dirty="0"/>
              <a:t> </a:t>
            </a:r>
            <a:r>
              <a:rPr lang="en-US" sz="1800" u="sng" dirty="0">
                <a:hlinkClick r:id="rId4"/>
              </a:rPr>
              <a:t>https://www.anokacountymn.gov/655/Family-Caregiver-Connection</a:t>
            </a:r>
            <a:r>
              <a:rPr lang="en-US" sz="1800" dirty="0"/>
              <a:t> </a:t>
            </a:r>
          </a:p>
          <a:p>
            <a:r>
              <a:rPr lang="en-US" sz="1800" dirty="0"/>
              <a:t>See map next slide</a:t>
            </a:r>
          </a:p>
        </p:txBody>
      </p:sp>
      <p:sp>
        <p:nvSpPr>
          <p:cNvPr id="4" name="Content Placeholder 3">
            <a:extLst>
              <a:ext uri="{FF2B5EF4-FFF2-40B4-BE49-F238E27FC236}">
                <a16:creationId xmlns:a16="http://schemas.microsoft.com/office/drawing/2014/main" id="{C0232B96-71CD-584B-1927-8D0E85E8B585}"/>
              </a:ext>
            </a:extLst>
          </p:cNvPr>
          <p:cNvSpPr>
            <a:spLocks noGrp="1"/>
          </p:cNvSpPr>
          <p:nvPr>
            <p:ph sz="half" idx="2"/>
          </p:nvPr>
        </p:nvSpPr>
        <p:spPr/>
        <p:txBody>
          <a:bodyPr>
            <a:normAutofit/>
          </a:bodyPr>
          <a:lstStyle/>
          <a:p>
            <a:r>
              <a:rPr lang="en-US" sz="1800" dirty="0"/>
              <a:t>Out of home Group Respite: </a:t>
            </a:r>
            <a:r>
              <a:rPr lang="en-US" sz="1800" dirty="0">
                <a:solidFill>
                  <a:srgbClr val="FF0000"/>
                </a:solidFill>
              </a:rPr>
              <a:t>Coon Rapids, Columbia Heights, Anoka</a:t>
            </a:r>
          </a:p>
          <a:p>
            <a:r>
              <a:rPr lang="en-US" sz="1800" dirty="0"/>
              <a:t>Support Groups</a:t>
            </a:r>
          </a:p>
          <a:p>
            <a:r>
              <a:rPr lang="en-US" sz="1800" dirty="0"/>
              <a:t>Memory Café</a:t>
            </a:r>
          </a:p>
          <a:p>
            <a:r>
              <a:rPr lang="en-US" sz="1800" dirty="0"/>
              <a:t>Caregiver Education</a:t>
            </a:r>
          </a:p>
          <a:p>
            <a:r>
              <a:rPr lang="en-US" sz="1800" dirty="0"/>
              <a:t>Coaching &amp; Assistance</a:t>
            </a:r>
          </a:p>
        </p:txBody>
      </p:sp>
      <p:pic>
        <p:nvPicPr>
          <p:cNvPr id="6" name="Picture 5" descr="Anoka County is a part of the state of Minnesota.&#10;&#10;AI-generated content may be incorrect.">
            <a:extLst>
              <a:ext uri="{FF2B5EF4-FFF2-40B4-BE49-F238E27FC236}">
                <a16:creationId xmlns:a16="http://schemas.microsoft.com/office/drawing/2014/main" id="{9F523B8C-EBDF-2BA6-9575-7CE979AEE34F}"/>
              </a:ext>
            </a:extLst>
          </p:cNvPr>
          <p:cNvPicPr>
            <a:picLocks noChangeAspect="1"/>
          </p:cNvPicPr>
          <p:nvPr/>
        </p:nvPicPr>
        <p:blipFill>
          <a:blip r:embed="rId5"/>
          <a:stretch>
            <a:fillRect/>
          </a:stretch>
        </p:blipFill>
        <p:spPr>
          <a:xfrm>
            <a:off x="4684015" y="5022828"/>
            <a:ext cx="2400635" cy="614448"/>
          </a:xfrm>
          <a:prstGeom prst="rect">
            <a:avLst/>
          </a:prstGeom>
        </p:spPr>
      </p:pic>
      <p:sp>
        <p:nvSpPr>
          <p:cNvPr id="5" name="Slide Number Placeholder 4"/>
          <p:cNvSpPr>
            <a:spLocks noGrp="1"/>
          </p:cNvSpPr>
          <p:nvPr>
            <p:ph type="sldNum" sz="quarter" idx="12"/>
          </p:nvPr>
        </p:nvSpPr>
        <p:spPr/>
        <p:txBody>
          <a:bodyPr/>
          <a:lstStyle/>
          <a:p>
            <a:fld id="{B70E97A8-40F4-0D4A-8141-BE1ACFC97B8A}" type="slidenum">
              <a:rPr lang="en-US" smtClean="0"/>
              <a:t>43</a:t>
            </a:fld>
            <a:endParaRPr lang="en-US"/>
          </a:p>
        </p:txBody>
      </p:sp>
    </p:spTree>
    <p:extLst>
      <p:ext uri="{BB962C8B-B14F-4D97-AF65-F5344CB8AC3E}">
        <p14:creationId xmlns:p14="http://schemas.microsoft.com/office/powerpoint/2010/main" val="2561156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A154D-16CA-6617-B19E-C267AEB92F2A}"/>
            </a:ext>
          </a:extLst>
        </p:cNvPr>
        <p:cNvGrpSpPr/>
        <p:nvPr/>
      </p:nvGrpSpPr>
      <p:grpSpPr>
        <a:xfrm>
          <a:off x="0" y="0"/>
          <a:ext cx="0" cy="0"/>
          <a:chOff x="0" y="0"/>
          <a:chExt cx="0" cy="0"/>
        </a:xfrm>
      </p:grpSpPr>
      <p:pic>
        <p:nvPicPr>
          <p:cNvPr id="3" name="Picture 2" descr="The image shows a map with five counties: ANOKA, WASHINGTON, RAMSEY, HENNEPIN, CARVER, and SCOTT, all located in the state of DAKOTA.&#10;&#10;AI-generated content may be incorrect.">
            <a:extLst>
              <a:ext uri="{FF2B5EF4-FFF2-40B4-BE49-F238E27FC236}">
                <a16:creationId xmlns:a16="http://schemas.microsoft.com/office/drawing/2014/main" id="{9F952C8E-0CFD-CDB4-2080-77C011E8AE23}"/>
              </a:ext>
            </a:extLst>
          </p:cNvPr>
          <p:cNvPicPr>
            <a:picLocks noChangeAspect="1"/>
          </p:cNvPicPr>
          <p:nvPr/>
        </p:nvPicPr>
        <p:blipFill>
          <a:blip r:embed="rId3"/>
          <a:srcRect l="45087" t="1471"/>
          <a:stretch>
            <a:fillRect/>
          </a:stretch>
        </p:blipFill>
        <p:spPr>
          <a:xfrm>
            <a:off x="1889759" y="960120"/>
            <a:ext cx="4983047" cy="4937760"/>
          </a:xfrm>
          <a:prstGeom prst="rect">
            <a:avLst/>
          </a:prstGeom>
        </p:spPr>
      </p:pic>
      <p:sp>
        <p:nvSpPr>
          <p:cNvPr id="2" name="Star: 5 Points 1">
            <a:extLst>
              <a:ext uri="{FF2B5EF4-FFF2-40B4-BE49-F238E27FC236}">
                <a16:creationId xmlns:a16="http://schemas.microsoft.com/office/drawing/2014/main" id="{EE74EC67-4A5A-2DBF-DBA3-170402E7D733}"/>
              </a:ext>
            </a:extLst>
          </p:cNvPr>
          <p:cNvSpPr/>
          <p:nvPr/>
        </p:nvSpPr>
        <p:spPr>
          <a:xfrm>
            <a:off x="4091940" y="1790700"/>
            <a:ext cx="342900" cy="3429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 name="TextBox 3">
            <a:extLst>
              <a:ext uri="{FF2B5EF4-FFF2-40B4-BE49-F238E27FC236}">
                <a16:creationId xmlns:a16="http://schemas.microsoft.com/office/drawing/2014/main" id="{8DA04DD5-1833-D10A-C867-6F46A51BD300}"/>
              </a:ext>
            </a:extLst>
          </p:cNvPr>
          <p:cNvSpPr txBox="1"/>
          <p:nvPr/>
        </p:nvSpPr>
        <p:spPr>
          <a:xfrm>
            <a:off x="381000" y="2495550"/>
            <a:ext cx="1200150" cy="854080"/>
          </a:xfrm>
          <a:prstGeom prst="rect">
            <a:avLst/>
          </a:prstGeom>
          <a:noFill/>
        </p:spPr>
        <p:txBody>
          <a:bodyPr wrap="square" rtlCol="0">
            <a:spAutoFit/>
          </a:bodyPr>
          <a:lstStyle/>
          <a:p>
            <a:r>
              <a:rPr lang="en-US" dirty="0"/>
              <a:t>Anoka County</a:t>
            </a:r>
          </a:p>
          <a:p>
            <a:endParaRPr lang="en-US" sz="1350" dirty="0"/>
          </a:p>
        </p:txBody>
      </p:sp>
      <p:sp>
        <p:nvSpPr>
          <p:cNvPr id="5" name="Star: 5 Points 4">
            <a:extLst>
              <a:ext uri="{FF2B5EF4-FFF2-40B4-BE49-F238E27FC236}">
                <a16:creationId xmlns:a16="http://schemas.microsoft.com/office/drawing/2014/main" id="{17AC6DB2-7045-8DB2-A3CB-27F7719210CE}"/>
              </a:ext>
            </a:extLst>
          </p:cNvPr>
          <p:cNvSpPr/>
          <p:nvPr/>
        </p:nvSpPr>
        <p:spPr>
          <a:xfrm>
            <a:off x="4572000" y="2518410"/>
            <a:ext cx="342900" cy="3429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6" name="Star: 5 Points 5">
            <a:extLst>
              <a:ext uri="{FF2B5EF4-FFF2-40B4-BE49-F238E27FC236}">
                <a16:creationId xmlns:a16="http://schemas.microsoft.com/office/drawing/2014/main" id="{36B35AE8-3894-B69F-2C5E-4A273DA31ECE}"/>
              </a:ext>
            </a:extLst>
          </p:cNvPr>
          <p:cNvSpPr/>
          <p:nvPr/>
        </p:nvSpPr>
        <p:spPr>
          <a:xfrm>
            <a:off x="4360546" y="2175510"/>
            <a:ext cx="342900" cy="3429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7" name="Picture 6">
            <a:extLst>
              <a:ext uri="{FF2B5EF4-FFF2-40B4-BE49-F238E27FC236}">
                <a16:creationId xmlns:a16="http://schemas.microsoft.com/office/drawing/2014/main" id="{6EB60838-E661-9FD3-420C-010D2E51CC50}"/>
              </a:ext>
            </a:extLst>
          </p:cNvPr>
          <p:cNvPicPr>
            <a:picLocks noChangeAspect="1"/>
          </p:cNvPicPr>
          <p:nvPr/>
        </p:nvPicPr>
        <p:blipFill>
          <a:blip r:embed="rId4"/>
          <a:stretch>
            <a:fillRect/>
          </a:stretch>
        </p:blipFill>
        <p:spPr>
          <a:xfrm>
            <a:off x="72392" y="2495550"/>
            <a:ext cx="338357" cy="342930"/>
          </a:xfrm>
          <a:prstGeom prst="rect">
            <a:avLst/>
          </a:prstGeom>
        </p:spPr>
      </p:pic>
      <p:sp>
        <p:nvSpPr>
          <p:cNvPr id="8" name="Slide Number Placeholder 7"/>
          <p:cNvSpPr>
            <a:spLocks noGrp="1"/>
          </p:cNvSpPr>
          <p:nvPr>
            <p:ph type="sldNum" sz="quarter" idx="12"/>
          </p:nvPr>
        </p:nvSpPr>
        <p:spPr/>
        <p:txBody>
          <a:bodyPr/>
          <a:lstStyle/>
          <a:p>
            <a:fld id="{B70E97A8-40F4-0D4A-8141-BE1ACFC97B8A}" type="slidenum">
              <a:rPr lang="en-US" smtClean="0"/>
              <a:t>44</a:t>
            </a:fld>
            <a:endParaRPr lang="en-US"/>
          </a:p>
        </p:txBody>
      </p:sp>
    </p:spTree>
    <p:extLst>
      <p:ext uri="{BB962C8B-B14F-4D97-AF65-F5344CB8AC3E}">
        <p14:creationId xmlns:p14="http://schemas.microsoft.com/office/powerpoint/2010/main" val="2899791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A04A2-2425-DEF8-CCC8-7B157A395AFF}"/>
              </a:ext>
            </a:extLst>
          </p:cNvPr>
          <p:cNvSpPr>
            <a:spLocks noGrp="1"/>
          </p:cNvSpPr>
          <p:nvPr>
            <p:ph type="title"/>
          </p:nvPr>
        </p:nvSpPr>
        <p:spPr>
          <a:xfrm>
            <a:off x="802386" y="1073361"/>
            <a:ext cx="7543800" cy="1207008"/>
          </a:xfrm>
        </p:spPr>
        <p:txBody>
          <a:bodyPr/>
          <a:lstStyle/>
          <a:p>
            <a:r>
              <a:rPr lang="en-US" dirty="0"/>
              <a:t>8. </a:t>
            </a:r>
            <a:r>
              <a:rPr lang="en-US" dirty="0" err="1"/>
              <a:t>Lyngblomsten</a:t>
            </a:r>
            <a:r>
              <a:rPr lang="en-US" dirty="0"/>
              <a:t> Community Services</a:t>
            </a:r>
          </a:p>
        </p:txBody>
      </p:sp>
      <p:sp>
        <p:nvSpPr>
          <p:cNvPr id="3" name="Content Placeholder 2">
            <a:extLst>
              <a:ext uri="{FF2B5EF4-FFF2-40B4-BE49-F238E27FC236}">
                <a16:creationId xmlns:a16="http://schemas.microsoft.com/office/drawing/2014/main" id="{287D2C37-59F8-C181-8FAF-7ADBFC5E8B72}"/>
              </a:ext>
            </a:extLst>
          </p:cNvPr>
          <p:cNvSpPr>
            <a:spLocks noGrp="1"/>
          </p:cNvSpPr>
          <p:nvPr>
            <p:ph sz="half" idx="1"/>
          </p:nvPr>
        </p:nvSpPr>
        <p:spPr/>
        <p:txBody>
          <a:bodyPr>
            <a:normAutofit/>
          </a:bodyPr>
          <a:lstStyle/>
          <a:p>
            <a:r>
              <a:rPr lang="en-US" sz="1950" dirty="0"/>
              <a:t>651-632-5320. </a:t>
            </a:r>
            <a:r>
              <a:rPr lang="en-US" sz="1950" u="sng" dirty="0">
                <a:hlinkClick r:id="rId3"/>
              </a:rPr>
              <a:t>caregiving@lyngblomsten.org</a:t>
            </a:r>
            <a:r>
              <a:rPr lang="en-US" sz="1950" dirty="0"/>
              <a:t>   </a:t>
            </a:r>
            <a:r>
              <a:rPr lang="en-US" sz="1950" u="sng" dirty="0">
                <a:hlinkClick r:id="rId4"/>
              </a:rPr>
              <a:t>https://lyngblomsten.org/community-services/</a:t>
            </a:r>
            <a:r>
              <a:rPr lang="en-US" sz="1950" dirty="0"/>
              <a:t> </a:t>
            </a:r>
          </a:p>
          <a:p>
            <a:r>
              <a:rPr lang="en-US" sz="1800" dirty="0">
                <a:hlinkClick r:id="rId5"/>
              </a:rPr>
              <a:t>Respite Care - </a:t>
            </a:r>
            <a:r>
              <a:rPr lang="en-US" sz="1800" dirty="0" err="1">
                <a:hlinkClick r:id="rId5"/>
              </a:rPr>
              <a:t>Lyngblomsten</a:t>
            </a:r>
            <a:endParaRPr lang="en-US" sz="1800" dirty="0"/>
          </a:p>
          <a:p>
            <a:r>
              <a:rPr lang="en-US" sz="1800" dirty="0"/>
              <a:t>See map next slide</a:t>
            </a:r>
          </a:p>
        </p:txBody>
      </p:sp>
      <p:sp>
        <p:nvSpPr>
          <p:cNvPr id="5" name="Content Placeholder 4">
            <a:extLst>
              <a:ext uri="{FF2B5EF4-FFF2-40B4-BE49-F238E27FC236}">
                <a16:creationId xmlns:a16="http://schemas.microsoft.com/office/drawing/2014/main" id="{0B165F76-AFF1-6393-2034-44221D776A1F}"/>
              </a:ext>
            </a:extLst>
          </p:cNvPr>
          <p:cNvSpPr>
            <a:spLocks noGrp="1"/>
          </p:cNvSpPr>
          <p:nvPr>
            <p:ph sz="half" idx="2"/>
          </p:nvPr>
        </p:nvSpPr>
        <p:spPr>
          <a:xfrm>
            <a:off x="4775454" y="2122170"/>
            <a:ext cx="3566160" cy="2983230"/>
          </a:xfrm>
        </p:spPr>
        <p:txBody>
          <a:bodyPr>
            <a:noAutofit/>
          </a:bodyPr>
          <a:lstStyle/>
          <a:p>
            <a:r>
              <a:rPr lang="en-US" sz="1800" b="1" dirty="0"/>
              <a:t>Specialize in serving those with memory loss </a:t>
            </a:r>
            <a:r>
              <a:rPr lang="en-US" sz="1800" dirty="0"/>
              <a:t>and those who care for them.</a:t>
            </a:r>
          </a:p>
          <a:p>
            <a:r>
              <a:rPr lang="en-US" sz="1800" b="1" dirty="0"/>
              <a:t>The Gathering group respite – 3 days per week</a:t>
            </a:r>
            <a:r>
              <a:rPr lang="en-US" sz="1800" dirty="0"/>
              <a:t>. </a:t>
            </a:r>
            <a:r>
              <a:rPr lang="en-US" sz="1800" dirty="0">
                <a:solidFill>
                  <a:srgbClr val="FF0000"/>
                </a:solidFill>
              </a:rPr>
              <a:t>Como Park campus, Lino Lakes campus</a:t>
            </a:r>
          </a:p>
          <a:p>
            <a:r>
              <a:rPr lang="en-US" sz="1800" dirty="0"/>
              <a:t>Caregiver support</a:t>
            </a:r>
          </a:p>
          <a:p>
            <a:r>
              <a:rPr lang="en-US" sz="1800" dirty="0"/>
              <a:t>Caregiver consultation</a:t>
            </a:r>
          </a:p>
          <a:p>
            <a:r>
              <a:rPr lang="en-US" sz="1800" dirty="0"/>
              <a:t>Education &amp; Resources</a:t>
            </a:r>
          </a:p>
          <a:p>
            <a:r>
              <a:rPr lang="en-US" sz="1800" dirty="0"/>
              <a:t>Memory Loss Caregiver Support groups</a:t>
            </a:r>
          </a:p>
          <a:p>
            <a:r>
              <a:rPr lang="en-US" sz="1800" b="1" dirty="0"/>
              <a:t>Lino Lakes temporary care</a:t>
            </a:r>
          </a:p>
        </p:txBody>
      </p:sp>
      <p:pic>
        <p:nvPicPr>
          <p:cNvPr id="6" name="Picture 5" descr="The image depicts the brand logo of LYNGBLOMSTEN, featuring a stylized tree silhouette.&#10;&#10;AI-generated content may be incorrect.">
            <a:extLst>
              <a:ext uri="{FF2B5EF4-FFF2-40B4-BE49-F238E27FC236}">
                <a16:creationId xmlns:a16="http://schemas.microsoft.com/office/drawing/2014/main" id="{7FA0C886-BA75-FFD2-66E0-D3A0D49B6D73}"/>
              </a:ext>
            </a:extLst>
          </p:cNvPr>
          <p:cNvPicPr>
            <a:picLocks noChangeAspect="1"/>
          </p:cNvPicPr>
          <p:nvPr/>
        </p:nvPicPr>
        <p:blipFill>
          <a:blip r:embed="rId6"/>
          <a:stretch>
            <a:fillRect/>
          </a:stretch>
        </p:blipFill>
        <p:spPr>
          <a:xfrm>
            <a:off x="1508666" y="4961679"/>
            <a:ext cx="1234440" cy="822960"/>
          </a:xfrm>
          <a:prstGeom prst="rect">
            <a:avLst/>
          </a:prstGeom>
        </p:spPr>
      </p:pic>
      <p:sp>
        <p:nvSpPr>
          <p:cNvPr id="4" name="Slide Number Placeholder 3"/>
          <p:cNvSpPr>
            <a:spLocks noGrp="1"/>
          </p:cNvSpPr>
          <p:nvPr>
            <p:ph type="sldNum" sz="quarter" idx="12"/>
          </p:nvPr>
        </p:nvSpPr>
        <p:spPr/>
        <p:txBody>
          <a:bodyPr/>
          <a:lstStyle/>
          <a:p>
            <a:fld id="{B70E97A8-40F4-0D4A-8141-BE1ACFC97B8A}" type="slidenum">
              <a:rPr lang="en-US" smtClean="0"/>
              <a:t>45</a:t>
            </a:fld>
            <a:endParaRPr lang="en-US"/>
          </a:p>
        </p:txBody>
      </p:sp>
    </p:spTree>
    <p:extLst>
      <p:ext uri="{BB962C8B-B14F-4D97-AF65-F5344CB8AC3E}">
        <p14:creationId xmlns:p14="http://schemas.microsoft.com/office/powerpoint/2010/main" val="3828781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A0A2C-6FB9-95A4-5EAA-CF18C75DDDA4}"/>
            </a:ext>
          </a:extLst>
        </p:cNvPr>
        <p:cNvGrpSpPr/>
        <p:nvPr/>
      </p:nvGrpSpPr>
      <p:grpSpPr>
        <a:xfrm>
          <a:off x="0" y="0"/>
          <a:ext cx="0" cy="0"/>
          <a:chOff x="0" y="0"/>
          <a:chExt cx="0" cy="0"/>
        </a:xfrm>
      </p:grpSpPr>
      <p:pic>
        <p:nvPicPr>
          <p:cNvPr id="3" name="Picture 2" descr="The image shows a map with five counties: ANOKA, WASHINGTON, RAMSEY, HENNEPIN, CARVER, and SCOTT, all located in the state of DAKOTA.&#10;&#10;AI-generated content may be incorrect.">
            <a:extLst>
              <a:ext uri="{FF2B5EF4-FFF2-40B4-BE49-F238E27FC236}">
                <a16:creationId xmlns:a16="http://schemas.microsoft.com/office/drawing/2014/main" id="{34C85F50-C91E-E50B-259C-74CD4280B5B8}"/>
              </a:ext>
            </a:extLst>
          </p:cNvPr>
          <p:cNvPicPr>
            <a:picLocks noChangeAspect="1"/>
          </p:cNvPicPr>
          <p:nvPr/>
        </p:nvPicPr>
        <p:blipFill>
          <a:blip r:embed="rId3"/>
          <a:srcRect l="45087" t="1471"/>
          <a:stretch>
            <a:fillRect/>
          </a:stretch>
        </p:blipFill>
        <p:spPr>
          <a:xfrm>
            <a:off x="1889759" y="960120"/>
            <a:ext cx="4983047" cy="4937760"/>
          </a:xfrm>
          <a:prstGeom prst="rect">
            <a:avLst/>
          </a:prstGeom>
        </p:spPr>
      </p:pic>
      <p:sp>
        <p:nvSpPr>
          <p:cNvPr id="2" name="Star: 5 Points 1">
            <a:extLst>
              <a:ext uri="{FF2B5EF4-FFF2-40B4-BE49-F238E27FC236}">
                <a16:creationId xmlns:a16="http://schemas.microsoft.com/office/drawing/2014/main" id="{B9E44264-418C-261F-6E73-DA7009B1175E}"/>
              </a:ext>
            </a:extLst>
          </p:cNvPr>
          <p:cNvSpPr/>
          <p:nvPr/>
        </p:nvSpPr>
        <p:spPr>
          <a:xfrm>
            <a:off x="4914900" y="2948940"/>
            <a:ext cx="480060" cy="48006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highlight>
                <a:srgbClr val="FFFF00"/>
              </a:highlight>
            </a:endParaRPr>
          </a:p>
        </p:txBody>
      </p:sp>
      <p:pic>
        <p:nvPicPr>
          <p:cNvPr id="4" name="Picture 3">
            <a:extLst>
              <a:ext uri="{FF2B5EF4-FFF2-40B4-BE49-F238E27FC236}">
                <a16:creationId xmlns:a16="http://schemas.microsoft.com/office/drawing/2014/main" id="{C6DEC0DC-C545-3659-2D5A-5525AC12AA1B}"/>
              </a:ext>
            </a:extLst>
          </p:cNvPr>
          <p:cNvPicPr>
            <a:picLocks noChangeAspect="1"/>
          </p:cNvPicPr>
          <p:nvPr/>
        </p:nvPicPr>
        <p:blipFill>
          <a:blip r:embed="rId4"/>
          <a:stretch>
            <a:fillRect/>
          </a:stretch>
        </p:blipFill>
        <p:spPr>
          <a:xfrm>
            <a:off x="5097781" y="1991846"/>
            <a:ext cx="507536" cy="512108"/>
          </a:xfrm>
          <a:prstGeom prst="rect">
            <a:avLst/>
          </a:prstGeom>
        </p:spPr>
      </p:pic>
      <p:sp>
        <p:nvSpPr>
          <p:cNvPr id="6" name="TextBox 5">
            <a:extLst>
              <a:ext uri="{FF2B5EF4-FFF2-40B4-BE49-F238E27FC236}">
                <a16:creationId xmlns:a16="http://schemas.microsoft.com/office/drawing/2014/main" id="{2B447D73-3A96-3709-E22C-4176896C292D}"/>
              </a:ext>
            </a:extLst>
          </p:cNvPr>
          <p:cNvSpPr txBox="1"/>
          <p:nvPr/>
        </p:nvSpPr>
        <p:spPr>
          <a:xfrm>
            <a:off x="171450" y="1991846"/>
            <a:ext cx="1779270" cy="1754326"/>
          </a:xfrm>
          <a:prstGeom prst="rect">
            <a:avLst/>
          </a:prstGeom>
          <a:noFill/>
        </p:spPr>
        <p:txBody>
          <a:bodyPr wrap="square">
            <a:spAutoFit/>
          </a:bodyPr>
          <a:lstStyle/>
          <a:p>
            <a:r>
              <a:rPr lang="en-US" dirty="0" err="1"/>
              <a:t>Lyngblomsten</a:t>
            </a:r>
            <a:endParaRPr lang="en-US" dirty="0"/>
          </a:p>
          <a:p>
            <a:endParaRPr lang="en-US" dirty="0"/>
          </a:p>
          <a:p>
            <a:r>
              <a:rPr lang="en-US" dirty="0"/>
              <a:t>Como Park in St Paul</a:t>
            </a:r>
          </a:p>
          <a:p>
            <a:endParaRPr lang="en-US" dirty="0"/>
          </a:p>
          <a:p>
            <a:r>
              <a:rPr lang="en-US" dirty="0"/>
              <a:t>Lino Lakes</a:t>
            </a:r>
          </a:p>
        </p:txBody>
      </p:sp>
      <p:pic>
        <p:nvPicPr>
          <p:cNvPr id="5" name="Picture 4">
            <a:extLst>
              <a:ext uri="{FF2B5EF4-FFF2-40B4-BE49-F238E27FC236}">
                <a16:creationId xmlns:a16="http://schemas.microsoft.com/office/drawing/2014/main" id="{0D7DF491-61F1-33D2-0F5E-D61F925F19AB}"/>
              </a:ext>
            </a:extLst>
          </p:cNvPr>
          <p:cNvPicPr>
            <a:picLocks noChangeAspect="1"/>
          </p:cNvPicPr>
          <p:nvPr/>
        </p:nvPicPr>
        <p:blipFill>
          <a:blip r:embed="rId5"/>
          <a:stretch>
            <a:fillRect/>
          </a:stretch>
        </p:blipFill>
        <p:spPr>
          <a:xfrm>
            <a:off x="1" y="2503954"/>
            <a:ext cx="338357" cy="342930"/>
          </a:xfrm>
          <a:prstGeom prst="rect">
            <a:avLst/>
          </a:prstGeom>
        </p:spPr>
      </p:pic>
      <p:pic>
        <p:nvPicPr>
          <p:cNvPr id="7" name="Picture 6">
            <a:extLst>
              <a:ext uri="{FF2B5EF4-FFF2-40B4-BE49-F238E27FC236}">
                <a16:creationId xmlns:a16="http://schemas.microsoft.com/office/drawing/2014/main" id="{1E134142-AAFE-3B20-BEE6-D3A631362AF2}"/>
              </a:ext>
            </a:extLst>
          </p:cNvPr>
          <p:cNvPicPr>
            <a:picLocks noChangeAspect="1"/>
          </p:cNvPicPr>
          <p:nvPr/>
        </p:nvPicPr>
        <p:blipFill>
          <a:blip r:embed="rId4"/>
          <a:stretch>
            <a:fillRect/>
          </a:stretch>
        </p:blipFill>
        <p:spPr>
          <a:xfrm>
            <a:off x="-84195" y="3349922"/>
            <a:ext cx="339839" cy="342900"/>
          </a:xfrm>
          <a:prstGeom prst="rect">
            <a:avLst/>
          </a:prstGeom>
        </p:spPr>
      </p:pic>
      <p:sp>
        <p:nvSpPr>
          <p:cNvPr id="8" name="Slide Number Placeholder 7"/>
          <p:cNvSpPr>
            <a:spLocks noGrp="1"/>
          </p:cNvSpPr>
          <p:nvPr>
            <p:ph type="sldNum" sz="quarter" idx="12"/>
          </p:nvPr>
        </p:nvSpPr>
        <p:spPr/>
        <p:txBody>
          <a:bodyPr/>
          <a:lstStyle/>
          <a:p>
            <a:fld id="{B70E97A8-40F4-0D4A-8141-BE1ACFC97B8A}" type="slidenum">
              <a:rPr lang="en-US" smtClean="0"/>
              <a:t>46</a:t>
            </a:fld>
            <a:endParaRPr lang="en-US"/>
          </a:p>
        </p:txBody>
      </p:sp>
    </p:spTree>
    <p:extLst>
      <p:ext uri="{BB962C8B-B14F-4D97-AF65-F5344CB8AC3E}">
        <p14:creationId xmlns:p14="http://schemas.microsoft.com/office/powerpoint/2010/main" val="2330870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DA182-5385-8086-C1F8-2432D63AC912}"/>
              </a:ext>
            </a:extLst>
          </p:cNvPr>
          <p:cNvSpPr>
            <a:spLocks noGrp="1"/>
          </p:cNvSpPr>
          <p:nvPr>
            <p:ph type="title"/>
          </p:nvPr>
        </p:nvSpPr>
        <p:spPr>
          <a:xfrm>
            <a:off x="797814" y="1100477"/>
            <a:ext cx="7543800" cy="1207008"/>
          </a:xfrm>
        </p:spPr>
        <p:txBody>
          <a:bodyPr>
            <a:normAutofit fontScale="90000"/>
          </a:bodyPr>
          <a:lstStyle/>
          <a:p>
            <a:r>
              <a:rPr lang="en-US" dirty="0"/>
              <a:t>9. Normandale Center for Healing and Wholeness</a:t>
            </a:r>
          </a:p>
        </p:txBody>
      </p:sp>
      <p:sp>
        <p:nvSpPr>
          <p:cNvPr id="3" name="Content Placeholder 2">
            <a:extLst>
              <a:ext uri="{FF2B5EF4-FFF2-40B4-BE49-F238E27FC236}">
                <a16:creationId xmlns:a16="http://schemas.microsoft.com/office/drawing/2014/main" id="{E0BD5F64-1D74-D253-CE82-D5EACFC31D38}"/>
              </a:ext>
            </a:extLst>
          </p:cNvPr>
          <p:cNvSpPr>
            <a:spLocks noGrp="1"/>
          </p:cNvSpPr>
          <p:nvPr>
            <p:ph sz="half" idx="1"/>
          </p:nvPr>
        </p:nvSpPr>
        <p:spPr/>
        <p:txBody>
          <a:bodyPr/>
          <a:lstStyle/>
          <a:p>
            <a:r>
              <a:rPr lang="en-US" sz="1800" dirty="0"/>
              <a:t>6100 Normandale Rd., Edina MN 55436   |   952-929-1698   </a:t>
            </a:r>
            <a:r>
              <a:rPr lang="en-US" sz="1800" u="sng" dirty="0">
                <a:hlinkClick r:id="rId3"/>
              </a:rPr>
              <a:t>https://www.normandalecenter.org</a:t>
            </a:r>
            <a:r>
              <a:rPr lang="en-US" sz="1800" dirty="0"/>
              <a:t> </a:t>
            </a:r>
          </a:p>
          <a:p>
            <a:r>
              <a:rPr lang="en-US" dirty="0"/>
              <a:t>See map next slide</a:t>
            </a:r>
          </a:p>
        </p:txBody>
      </p:sp>
      <p:sp>
        <p:nvSpPr>
          <p:cNvPr id="6" name="Content Placeholder 5">
            <a:extLst>
              <a:ext uri="{FF2B5EF4-FFF2-40B4-BE49-F238E27FC236}">
                <a16:creationId xmlns:a16="http://schemas.microsoft.com/office/drawing/2014/main" id="{EA96FE29-17EC-7570-305A-3B7ADA3DB287}"/>
              </a:ext>
            </a:extLst>
          </p:cNvPr>
          <p:cNvSpPr>
            <a:spLocks noGrp="1"/>
          </p:cNvSpPr>
          <p:nvPr>
            <p:ph sz="half" idx="2"/>
          </p:nvPr>
        </p:nvSpPr>
        <p:spPr>
          <a:xfrm>
            <a:off x="4775454" y="2084070"/>
            <a:ext cx="3566160" cy="2983230"/>
          </a:xfrm>
        </p:spPr>
        <p:txBody>
          <a:bodyPr>
            <a:noAutofit/>
          </a:bodyPr>
          <a:lstStyle/>
          <a:p>
            <a:r>
              <a:rPr lang="en-US" sz="1800" dirty="0"/>
              <a:t>Caregiver Support </a:t>
            </a:r>
          </a:p>
          <a:p>
            <a:r>
              <a:rPr lang="en-US" sz="1800" dirty="0"/>
              <a:t>Caregiver Education </a:t>
            </a:r>
          </a:p>
          <a:p>
            <a:r>
              <a:rPr lang="en-US" sz="1800" dirty="0"/>
              <a:t>Care Consultations</a:t>
            </a:r>
          </a:p>
          <a:p>
            <a:r>
              <a:rPr lang="en-US" sz="1800" dirty="0"/>
              <a:t>Visiting Volunteers &amp; Respite</a:t>
            </a:r>
          </a:p>
          <a:p>
            <a:r>
              <a:rPr lang="en-US" sz="1800" dirty="0"/>
              <a:t>Public Education</a:t>
            </a:r>
          </a:p>
          <a:p>
            <a:r>
              <a:rPr lang="en-US" sz="1800" dirty="0"/>
              <a:t>Medical Equipment Loan Program</a:t>
            </a:r>
          </a:p>
          <a:p>
            <a:r>
              <a:rPr lang="en-US" sz="1800" dirty="0"/>
              <a:t>Community Workshops (Powerful Tools for Caregivers)</a:t>
            </a:r>
          </a:p>
          <a:p>
            <a:r>
              <a:rPr lang="en-US" sz="1800" dirty="0"/>
              <a:t>Memory Café</a:t>
            </a:r>
          </a:p>
        </p:txBody>
      </p:sp>
      <p:pic>
        <p:nvPicPr>
          <p:cNvPr id="5" name="Picture 4" descr="The image depicts the Normandale Center logo, featuring a simple tree silhouette with a honeybee, against a white background, suggesting a focus on healing and wholeness.&#10;&#10;AI-generated content may be incorrect.">
            <a:extLst>
              <a:ext uri="{FF2B5EF4-FFF2-40B4-BE49-F238E27FC236}">
                <a16:creationId xmlns:a16="http://schemas.microsoft.com/office/drawing/2014/main" id="{A7A9FD28-BA19-77F1-A9DF-9670DAD14D45}"/>
              </a:ext>
            </a:extLst>
          </p:cNvPr>
          <p:cNvPicPr>
            <a:picLocks noChangeAspect="1"/>
          </p:cNvPicPr>
          <p:nvPr/>
        </p:nvPicPr>
        <p:blipFill>
          <a:blip r:embed="rId4"/>
          <a:stretch>
            <a:fillRect/>
          </a:stretch>
        </p:blipFill>
        <p:spPr>
          <a:xfrm>
            <a:off x="-63021" y="5021961"/>
            <a:ext cx="4844138" cy="850225"/>
          </a:xfrm>
          <a:prstGeom prst="rect">
            <a:avLst/>
          </a:prstGeom>
        </p:spPr>
      </p:pic>
      <p:sp>
        <p:nvSpPr>
          <p:cNvPr id="4" name="Slide Number Placeholder 3"/>
          <p:cNvSpPr>
            <a:spLocks noGrp="1"/>
          </p:cNvSpPr>
          <p:nvPr>
            <p:ph type="sldNum" sz="quarter" idx="12"/>
          </p:nvPr>
        </p:nvSpPr>
        <p:spPr/>
        <p:txBody>
          <a:bodyPr/>
          <a:lstStyle/>
          <a:p>
            <a:fld id="{B70E97A8-40F4-0D4A-8141-BE1ACFC97B8A}" type="slidenum">
              <a:rPr lang="en-US" smtClean="0"/>
              <a:t>47</a:t>
            </a:fld>
            <a:endParaRPr lang="en-US"/>
          </a:p>
        </p:txBody>
      </p:sp>
    </p:spTree>
    <p:extLst>
      <p:ext uri="{BB962C8B-B14F-4D97-AF65-F5344CB8AC3E}">
        <p14:creationId xmlns:p14="http://schemas.microsoft.com/office/powerpoint/2010/main" val="27356907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469351-4C5F-FB4E-DE0B-7F4449D0BC7D}"/>
              </a:ext>
            </a:extLst>
          </p:cNvPr>
          <p:cNvPicPr>
            <a:picLocks noChangeAspect="1"/>
          </p:cNvPicPr>
          <p:nvPr/>
        </p:nvPicPr>
        <p:blipFill>
          <a:blip r:embed="rId3"/>
          <a:stretch>
            <a:fillRect/>
          </a:stretch>
        </p:blipFill>
        <p:spPr>
          <a:xfrm>
            <a:off x="487680" y="1131570"/>
            <a:ext cx="8656320" cy="4869180"/>
          </a:xfrm>
          <a:prstGeom prst="rect">
            <a:avLst/>
          </a:prstGeom>
        </p:spPr>
      </p:pic>
      <p:pic>
        <p:nvPicPr>
          <p:cNvPr id="2" name="Picture 1">
            <a:extLst>
              <a:ext uri="{FF2B5EF4-FFF2-40B4-BE49-F238E27FC236}">
                <a16:creationId xmlns:a16="http://schemas.microsoft.com/office/drawing/2014/main" id="{E34906B0-9644-E9CC-C0F1-C9F862B9580C}"/>
              </a:ext>
            </a:extLst>
          </p:cNvPr>
          <p:cNvPicPr>
            <a:picLocks noChangeAspect="1"/>
          </p:cNvPicPr>
          <p:nvPr/>
        </p:nvPicPr>
        <p:blipFill>
          <a:blip r:embed="rId4"/>
          <a:stretch>
            <a:fillRect/>
          </a:stretch>
        </p:blipFill>
        <p:spPr>
          <a:xfrm>
            <a:off x="57151" y="3257535"/>
            <a:ext cx="338357" cy="342930"/>
          </a:xfrm>
          <a:prstGeom prst="rect">
            <a:avLst/>
          </a:prstGeom>
        </p:spPr>
      </p:pic>
      <p:sp>
        <p:nvSpPr>
          <p:cNvPr id="3" name="Slide Number Placeholder 2"/>
          <p:cNvSpPr>
            <a:spLocks noGrp="1"/>
          </p:cNvSpPr>
          <p:nvPr>
            <p:ph type="sldNum" sz="quarter" idx="12"/>
          </p:nvPr>
        </p:nvSpPr>
        <p:spPr/>
        <p:txBody>
          <a:bodyPr/>
          <a:lstStyle/>
          <a:p>
            <a:fld id="{B70E97A8-40F4-0D4A-8141-BE1ACFC97B8A}" type="slidenum">
              <a:rPr lang="en-US" smtClean="0"/>
              <a:t>48</a:t>
            </a:fld>
            <a:endParaRPr lang="en-US"/>
          </a:p>
        </p:txBody>
      </p:sp>
    </p:spTree>
    <p:extLst>
      <p:ext uri="{BB962C8B-B14F-4D97-AF65-F5344CB8AC3E}">
        <p14:creationId xmlns:p14="http://schemas.microsoft.com/office/powerpoint/2010/main" val="32519763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0C9B2-9FE0-86FC-F5A9-BD11CC53DC46}"/>
              </a:ext>
            </a:extLst>
          </p:cNvPr>
          <p:cNvSpPr>
            <a:spLocks noGrp="1"/>
          </p:cNvSpPr>
          <p:nvPr>
            <p:ph type="title"/>
          </p:nvPr>
        </p:nvSpPr>
        <p:spPr/>
        <p:txBody>
          <a:bodyPr/>
          <a:lstStyle/>
          <a:p>
            <a:r>
              <a:rPr lang="en-US" dirty="0"/>
              <a:t>10. Senior Community Services</a:t>
            </a:r>
          </a:p>
        </p:txBody>
      </p:sp>
      <p:sp>
        <p:nvSpPr>
          <p:cNvPr id="3" name="Content Placeholder 2">
            <a:extLst>
              <a:ext uri="{FF2B5EF4-FFF2-40B4-BE49-F238E27FC236}">
                <a16:creationId xmlns:a16="http://schemas.microsoft.com/office/drawing/2014/main" id="{CB11C07E-3030-EC9B-A41E-4719766818EC}"/>
              </a:ext>
            </a:extLst>
          </p:cNvPr>
          <p:cNvSpPr>
            <a:spLocks noGrp="1"/>
          </p:cNvSpPr>
          <p:nvPr>
            <p:ph sz="half" idx="1"/>
          </p:nvPr>
        </p:nvSpPr>
        <p:spPr>
          <a:xfrm>
            <a:off x="802386" y="2427732"/>
            <a:ext cx="3407664" cy="3058668"/>
          </a:xfrm>
        </p:spPr>
        <p:txBody>
          <a:bodyPr/>
          <a:lstStyle/>
          <a:p>
            <a:r>
              <a:rPr lang="en-US" sz="1800" dirty="0"/>
              <a:t>https://seniorcommunity.org/services/caregiver-support/</a:t>
            </a:r>
          </a:p>
          <a:p>
            <a:r>
              <a:rPr lang="en-US" sz="1800" dirty="0"/>
              <a:t>952-541-1019  </a:t>
            </a:r>
            <a:r>
              <a:rPr lang="en-US" sz="1800" u="sng" dirty="0"/>
              <a:t> </a:t>
            </a:r>
            <a:endParaRPr lang="en-US" sz="1800" dirty="0"/>
          </a:p>
          <a:p>
            <a:r>
              <a:rPr lang="en-US" sz="1800" dirty="0"/>
              <a:t>See map on next slide</a:t>
            </a:r>
          </a:p>
        </p:txBody>
      </p:sp>
      <p:sp>
        <p:nvSpPr>
          <p:cNvPr id="4" name="Content Placeholder 3">
            <a:extLst>
              <a:ext uri="{FF2B5EF4-FFF2-40B4-BE49-F238E27FC236}">
                <a16:creationId xmlns:a16="http://schemas.microsoft.com/office/drawing/2014/main" id="{C7A30243-9FCD-2394-C9C4-4A503B57993A}"/>
              </a:ext>
            </a:extLst>
          </p:cNvPr>
          <p:cNvSpPr>
            <a:spLocks noGrp="1"/>
          </p:cNvSpPr>
          <p:nvPr>
            <p:ph sz="half" idx="2"/>
          </p:nvPr>
        </p:nvSpPr>
        <p:spPr/>
        <p:txBody>
          <a:bodyPr>
            <a:normAutofit/>
          </a:bodyPr>
          <a:lstStyle/>
          <a:p>
            <a:r>
              <a:rPr lang="en-US" sz="1800" dirty="0"/>
              <a:t>Caregiver Coaching</a:t>
            </a:r>
          </a:p>
          <a:p>
            <a:r>
              <a:rPr lang="en-US" sz="1800" dirty="0"/>
              <a:t>Caregiver Support Groups</a:t>
            </a:r>
          </a:p>
          <a:p>
            <a:r>
              <a:rPr lang="en-US" sz="1800" dirty="0"/>
              <a:t>Information &amp; Assistance</a:t>
            </a:r>
          </a:p>
          <a:p>
            <a:r>
              <a:rPr lang="en-US" sz="1800" dirty="0"/>
              <a:t>Caregiver Consultation</a:t>
            </a:r>
          </a:p>
          <a:p>
            <a:r>
              <a:rPr lang="en-US" sz="1800" dirty="0"/>
              <a:t>Family Meeting Facilitation</a:t>
            </a:r>
          </a:p>
          <a:p>
            <a:r>
              <a:rPr lang="en-US" sz="1800" dirty="0"/>
              <a:t>Memory Cafes</a:t>
            </a:r>
          </a:p>
          <a:p>
            <a:r>
              <a:rPr lang="en-US" sz="1800" dirty="0"/>
              <a:t>7 western metro counties</a:t>
            </a:r>
          </a:p>
        </p:txBody>
      </p:sp>
      <p:pic>
        <p:nvPicPr>
          <p:cNvPr id="6" name="Picture 5" descr="Senior Community Services&#10;&#10;AI-generated content may be incorrect.">
            <a:extLst>
              <a:ext uri="{FF2B5EF4-FFF2-40B4-BE49-F238E27FC236}">
                <a16:creationId xmlns:a16="http://schemas.microsoft.com/office/drawing/2014/main" id="{E3C1D755-8983-20E5-7C58-477ECC295B7E}"/>
              </a:ext>
            </a:extLst>
          </p:cNvPr>
          <p:cNvPicPr>
            <a:picLocks noChangeAspect="1"/>
          </p:cNvPicPr>
          <p:nvPr/>
        </p:nvPicPr>
        <p:blipFill>
          <a:blip r:embed="rId3"/>
          <a:stretch>
            <a:fillRect/>
          </a:stretch>
        </p:blipFill>
        <p:spPr>
          <a:xfrm>
            <a:off x="1353678" y="4487426"/>
            <a:ext cx="2188324" cy="1440180"/>
          </a:xfrm>
          <a:prstGeom prst="rect">
            <a:avLst/>
          </a:prstGeom>
        </p:spPr>
      </p:pic>
      <p:sp>
        <p:nvSpPr>
          <p:cNvPr id="5" name="Slide Number Placeholder 4"/>
          <p:cNvSpPr>
            <a:spLocks noGrp="1"/>
          </p:cNvSpPr>
          <p:nvPr>
            <p:ph type="sldNum" sz="quarter" idx="12"/>
          </p:nvPr>
        </p:nvSpPr>
        <p:spPr/>
        <p:txBody>
          <a:bodyPr/>
          <a:lstStyle/>
          <a:p>
            <a:fld id="{B70E97A8-40F4-0D4A-8141-BE1ACFC97B8A}" type="slidenum">
              <a:rPr lang="en-US" smtClean="0"/>
              <a:t>49</a:t>
            </a:fld>
            <a:endParaRPr lang="en-US"/>
          </a:p>
        </p:txBody>
      </p:sp>
    </p:spTree>
    <p:extLst>
      <p:ext uri="{BB962C8B-B14F-4D97-AF65-F5344CB8AC3E}">
        <p14:creationId xmlns:p14="http://schemas.microsoft.com/office/powerpoint/2010/main" val="588403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7F0CD-35C3-A7E2-FD89-DC442FDA475C}"/>
              </a:ext>
            </a:extLst>
          </p:cNvPr>
          <p:cNvSpPr>
            <a:spLocks noGrp="1"/>
          </p:cNvSpPr>
          <p:nvPr>
            <p:ph type="title"/>
          </p:nvPr>
        </p:nvSpPr>
        <p:spPr>
          <a:xfrm>
            <a:off x="800100" y="857250"/>
            <a:ext cx="7543800" cy="1207008"/>
          </a:xfrm>
        </p:spPr>
        <p:txBody>
          <a:bodyPr>
            <a:normAutofit fontScale="90000"/>
          </a:bodyPr>
          <a:lstStyle/>
          <a:p>
            <a:r>
              <a:rPr lang="en-US" dirty="0"/>
              <a:t>Reminder:</a:t>
            </a:r>
            <a:br>
              <a:rPr lang="en-US" dirty="0"/>
            </a:br>
            <a:r>
              <a:rPr lang="en-US" dirty="0">
                <a:solidFill>
                  <a:schemeClr val="tx1"/>
                </a:solidFill>
              </a:rPr>
              <a:t>Get your </a:t>
            </a:r>
            <a:r>
              <a:rPr lang="en-US" dirty="0">
                <a:solidFill>
                  <a:srgbClr val="FF0000"/>
                </a:solidFill>
              </a:rPr>
              <a:t>hearing tested Annually</a:t>
            </a:r>
          </a:p>
        </p:txBody>
      </p:sp>
      <p:sp>
        <p:nvSpPr>
          <p:cNvPr id="3" name="Content Placeholder 2">
            <a:extLst>
              <a:ext uri="{FF2B5EF4-FFF2-40B4-BE49-F238E27FC236}">
                <a16:creationId xmlns:a16="http://schemas.microsoft.com/office/drawing/2014/main" id="{966C7019-F900-1FDD-6943-47E150B27750}"/>
              </a:ext>
            </a:extLst>
          </p:cNvPr>
          <p:cNvSpPr>
            <a:spLocks noGrp="1"/>
          </p:cNvSpPr>
          <p:nvPr>
            <p:ph idx="1"/>
          </p:nvPr>
        </p:nvSpPr>
        <p:spPr>
          <a:xfrm>
            <a:off x="171450" y="2095500"/>
            <a:ext cx="8972550" cy="3676650"/>
          </a:xfrm>
        </p:spPr>
        <p:txBody>
          <a:bodyPr>
            <a:normAutofit/>
          </a:bodyPr>
          <a:lstStyle/>
          <a:p>
            <a:r>
              <a:rPr lang="en-US" sz="1800" dirty="0"/>
              <a:t>Hearing loss increases your rate of cognitive decline and dementia</a:t>
            </a:r>
          </a:p>
          <a:p>
            <a:r>
              <a:rPr lang="en-US" sz="1800" b="1" dirty="0"/>
              <a:t>Hearing aids may delay the onset of dementia or slow the progression</a:t>
            </a:r>
          </a:p>
          <a:p>
            <a:r>
              <a:rPr lang="en-US" sz="1800" dirty="0"/>
              <a:t>With or without a dementia diagnosis – get your hearing tested, wear hearing aids if possible to keep the brain stimulated from social engagement</a:t>
            </a:r>
          </a:p>
          <a:p>
            <a:r>
              <a:rPr lang="en-US" sz="1800" dirty="0"/>
              <a:t>Hearing is a quality of life issue</a:t>
            </a:r>
          </a:p>
          <a:p>
            <a:r>
              <a:rPr lang="en-US" sz="1800" dirty="0"/>
              <a:t>When hearing aids are not possible, can a pocket talker or other assistive listening device be used?</a:t>
            </a:r>
          </a:p>
          <a:p>
            <a:r>
              <a:rPr lang="en-US" sz="1800" dirty="0"/>
              <a:t>Ensure hearing aid batteries are working/changed regularly &amp; aids are cleaned</a:t>
            </a:r>
          </a:p>
          <a:p>
            <a:endParaRPr lang="en-US" sz="1800" dirty="0"/>
          </a:p>
          <a:p>
            <a:r>
              <a:rPr lang="en-US" sz="1800" dirty="0"/>
              <a:t>The same goes for vision – including ensure glasses are clean</a:t>
            </a:r>
          </a:p>
        </p:txBody>
      </p:sp>
      <p:sp>
        <p:nvSpPr>
          <p:cNvPr id="4" name="Slide Number Placeholder 3"/>
          <p:cNvSpPr>
            <a:spLocks noGrp="1"/>
          </p:cNvSpPr>
          <p:nvPr>
            <p:ph type="sldNum" sz="quarter" idx="12"/>
          </p:nvPr>
        </p:nvSpPr>
        <p:spPr/>
        <p:txBody>
          <a:bodyPr/>
          <a:lstStyle/>
          <a:p>
            <a:fld id="{B70E97A8-40F4-0D4A-8141-BE1ACFC97B8A}" type="slidenum">
              <a:rPr lang="en-US" smtClean="0"/>
              <a:t>5</a:t>
            </a:fld>
            <a:endParaRPr lang="en-US"/>
          </a:p>
        </p:txBody>
      </p:sp>
    </p:spTree>
    <p:extLst>
      <p:ext uri="{BB962C8B-B14F-4D97-AF65-F5344CB8AC3E}">
        <p14:creationId xmlns:p14="http://schemas.microsoft.com/office/powerpoint/2010/main" val="39615823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image is a map highlighting various counties in the state of Minnesota, including Isanti, Sherburne, Chisago, Anoka, Wright, Washington, Hennepin, Ramsey, Carver, Pierce, and Dakota, along with their respective zip codes.&#10;&#10;AI-generated content may be incorrect.">
            <a:extLst>
              <a:ext uri="{FF2B5EF4-FFF2-40B4-BE49-F238E27FC236}">
                <a16:creationId xmlns:a16="http://schemas.microsoft.com/office/drawing/2014/main" id="{6DA32B87-C28E-39DF-10FB-2405CA08A2D6}"/>
              </a:ext>
            </a:extLst>
          </p:cNvPr>
          <p:cNvPicPr>
            <a:picLocks noChangeAspect="1"/>
          </p:cNvPicPr>
          <p:nvPr/>
        </p:nvPicPr>
        <p:blipFill>
          <a:blip r:embed="rId3"/>
          <a:stretch>
            <a:fillRect/>
          </a:stretch>
        </p:blipFill>
        <p:spPr>
          <a:xfrm>
            <a:off x="1619532" y="453390"/>
            <a:ext cx="8118602" cy="5486400"/>
          </a:xfrm>
          <a:prstGeom prst="rect">
            <a:avLst/>
          </a:prstGeom>
        </p:spPr>
      </p:pic>
      <p:sp>
        <p:nvSpPr>
          <p:cNvPr id="32" name="Arrow: Right 31">
            <a:extLst>
              <a:ext uri="{FF2B5EF4-FFF2-40B4-BE49-F238E27FC236}">
                <a16:creationId xmlns:a16="http://schemas.microsoft.com/office/drawing/2014/main" id="{20115F22-CA06-C12F-157A-8B77DE59D7C2}"/>
              </a:ext>
            </a:extLst>
          </p:cNvPr>
          <p:cNvSpPr/>
          <p:nvPr/>
        </p:nvSpPr>
        <p:spPr>
          <a:xfrm>
            <a:off x="1919478" y="2749677"/>
            <a:ext cx="933450" cy="363474"/>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Arrow: Down 32">
            <a:extLst>
              <a:ext uri="{FF2B5EF4-FFF2-40B4-BE49-F238E27FC236}">
                <a16:creationId xmlns:a16="http://schemas.microsoft.com/office/drawing/2014/main" id="{804B7D80-DEE6-406D-478C-F8FEAE71F8B8}"/>
              </a:ext>
            </a:extLst>
          </p:cNvPr>
          <p:cNvSpPr/>
          <p:nvPr/>
        </p:nvSpPr>
        <p:spPr>
          <a:xfrm>
            <a:off x="3669574" y="709520"/>
            <a:ext cx="363474" cy="984314"/>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Arrow: Right 33">
            <a:extLst>
              <a:ext uri="{FF2B5EF4-FFF2-40B4-BE49-F238E27FC236}">
                <a16:creationId xmlns:a16="http://schemas.microsoft.com/office/drawing/2014/main" id="{56BEFEA2-CD73-3B03-FDB3-903FFC79AB6E}"/>
              </a:ext>
            </a:extLst>
          </p:cNvPr>
          <p:cNvSpPr/>
          <p:nvPr/>
        </p:nvSpPr>
        <p:spPr>
          <a:xfrm>
            <a:off x="1795428" y="3763516"/>
            <a:ext cx="1467612" cy="35166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Arrow: Down 34">
            <a:extLst>
              <a:ext uri="{FF2B5EF4-FFF2-40B4-BE49-F238E27FC236}">
                <a16:creationId xmlns:a16="http://schemas.microsoft.com/office/drawing/2014/main" id="{AC16BE75-DB60-4F8E-70EB-4535C0F4CBA2}"/>
              </a:ext>
            </a:extLst>
          </p:cNvPr>
          <p:cNvSpPr/>
          <p:nvPr/>
        </p:nvSpPr>
        <p:spPr>
          <a:xfrm>
            <a:off x="5110953" y="678374"/>
            <a:ext cx="363474" cy="1567815"/>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Arrow: Right 35">
            <a:extLst>
              <a:ext uri="{FF2B5EF4-FFF2-40B4-BE49-F238E27FC236}">
                <a16:creationId xmlns:a16="http://schemas.microsoft.com/office/drawing/2014/main" id="{6B06FB7C-AF7F-30FE-4B3F-55234679AD31}"/>
              </a:ext>
            </a:extLst>
          </p:cNvPr>
          <p:cNvSpPr/>
          <p:nvPr/>
        </p:nvSpPr>
        <p:spPr>
          <a:xfrm>
            <a:off x="1795428" y="4464937"/>
            <a:ext cx="1667256" cy="35166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Arrow: Right 36">
            <a:extLst>
              <a:ext uri="{FF2B5EF4-FFF2-40B4-BE49-F238E27FC236}">
                <a16:creationId xmlns:a16="http://schemas.microsoft.com/office/drawing/2014/main" id="{404D91CF-DBBA-7A3E-ADBE-D0FCB7C136CB}"/>
              </a:ext>
            </a:extLst>
          </p:cNvPr>
          <p:cNvSpPr/>
          <p:nvPr/>
        </p:nvSpPr>
        <p:spPr>
          <a:xfrm>
            <a:off x="1858038" y="3341749"/>
            <a:ext cx="1467612" cy="351664"/>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Arrow: Bent-Up 38">
            <a:extLst>
              <a:ext uri="{FF2B5EF4-FFF2-40B4-BE49-F238E27FC236}">
                <a16:creationId xmlns:a16="http://schemas.microsoft.com/office/drawing/2014/main" id="{E28CD5F1-7A5E-82E5-5C65-01D8A7801D92}"/>
              </a:ext>
            </a:extLst>
          </p:cNvPr>
          <p:cNvSpPr/>
          <p:nvPr/>
        </p:nvSpPr>
        <p:spPr>
          <a:xfrm>
            <a:off x="4897245" y="4905375"/>
            <a:ext cx="74806" cy="1110615"/>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Arrow: Down 39">
            <a:extLst>
              <a:ext uri="{FF2B5EF4-FFF2-40B4-BE49-F238E27FC236}">
                <a16:creationId xmlns:a16="http://schemas.microsoft.com/office/drawing/2014/main" id="{66145763-F509-D46D-F126-C9E7D2B152FF}"/>
              </a:ext>
            </a:extLst>
          </p:cNvPr>
          <p:cNvSpPr/>
          <p:nvPr/>
        </p:nvSpPr>
        <p:spPr>
          <a:xfrm rot="10421220">
            <a:off x="5824316" y="3569257"/>
            <a:ext cx="473562" cy="2672234"/>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TextBox 40">
            <a:extLst>
              <a:ext uri="{FF2B5EF4-FFF2-40B4-BE49-F238E27FC236}">
                <a16:creationId xmlns:a16="http://schemas.microsoft.com/office/drawing/2014/main" id="{0C1526B0-7A08-9FB6-CA88-456B338E92FF}"/>
              </a:ext>
            </a:extLst>
          </p:cNvPr>
          <p:cNvSpPr txBox="1"/>
          <p:nvPr/>
        </p:nvSpPr>
        <p:spPr>
          <a:xfrm>
            <a:off x="-26239" y="1529714"/>
            <a:ext cx="1628711" cy="3647152"/>
          </a:xfrm>
          <a:prstGeom prst="rect">
            <a:avLst/>
          </a:prstGeom>
          <a:noFill/>
        </p:spPr>
        <p:txBody>
          <a:bodyPr wrap="square" rtlCol="0">
            <a:spAutoFit/>
          </a:bodyPr>
          <a:lstStyle/>
          <a:p>
            <a:r>
              <a:rPr lang="en-US" sz="2100" dirty="0"/>
              <a:t>Senior Community Services –</a:t>
            </a:r>
          </a:p>
          <a:p>
            <a:endParaRPr lang="en-US" sz="2100" dirty="0"/>
          </a:p>
          <a:p>
            <a:r>
              <a:rPr lang="en-US" sz="2100" dirty="0"/>
              <a:t>Hennepin</a:t>
            </a:r>
          </a:p>
          <a:p>
            <a:r>
              <a:rPr lang="en-US" sz="2100" dirty="0"/>
              <a:t>Ramsey</a:t>
            </a:r>
          </a:p>
          <a:p>
            <a:r>
              <a:rPr lang="en-US" sz="2100" dirty="0"/>
              <a:t>Anoka</a:t>
            </a:r>
          </a:p>
          <a:p>
            <a:r>
              <a:rPr lang="en-US" sz="2100" dirty="0"/>
              <a:t>Sherburne</a:t>
            </a:r>
          </a:p>
          <a:p>
            <a:r>
              <a:rPr lang="en-US" sz="2100" dirty="0"/>
              <a:t>Wright</a:t>
            </a:r>
          </a:p>
          <a:p>
            <a:r>
              <a:rPr lang="en-US" sz="2100" dirty="0"/>
              <a:t>Carver</a:t>
            </a:r>
          </a:p>
          <a:p>
            <a:r>
              <a:rPr lang="en-US" sz="2100" dirty="0"/>
              <a:t>Scott</a:t>
            </a:r>
          </a:p>
        </p:txBody>
      </p:sp>
      <p:sp>
        <p:nvSpPr>
          <p:cNvPr id="2" name="Slide Number Placeholder 1"/>
          <p:cNvSpPr>
            <a:spLocks noGrp="1"/>
          </p:cNvSpPr>
          <p:nvPr>
            <p:ph type="sldNum" sz="quarter" idx="12"/>
          </p:nvPr>
        </p:nvSpPr>
        <p:spPr/>
        <p:txBody>
          <a:bodyPr/>
          <a:lstStyle/>
          <a:p>
            <a:fld id="{B70E97A8-40F4-0D4A-8141-BE1ACFC97B8A}" type="slidenum">
              <a:rPr lang="en-US" smtClean="0"/>
              <a:t>50</a:t>
            </a:fld>
            <a:endParaRPr lang="en-US"/>
          </a:p>
        </p:txBody>
      </p:sp>
    </p:spTree>
    <p:extLst>
      <p:ext uri="{BB962C8B-B14F-4D97-AF65-F5344CB8AC3E}">
        <p14:creationId xmlns:p14="http://schemas.microsoft.com/office/powerpoint/2010/main" val="30451558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06F50-4383-37CF-88A0-C95489E81D93}"/>
              </a:ext>
            </a:extLst>
          </p:cNvPr>
          <p:cNvSpPr>
            <a:spLocks noGrp="1"/>
          </p:cNvSpPr>
          <p:nvPr>
            <p:ph type="title"/>
          </p:nvPr>
        </p:nvSpPr>
        <p:spPr/>
        <p:txBody>
          <a:bodyPr>
            <a:normAutofit/>
          </a:bodyPr>
          <a:lstStyle/>
          <a:p>
            <a:r>
              <a:rPr lang="en-US" dirty="0"/>
              <a:t>11. DARTS: Dakota Area Resources, Transportation, Services </a:t>
            </a:r>
          </a:p>
        </p:txBody>
      </p:sp>
      <p:sp>
        <p:nvSpPr>
          <p:cNvPr id="3" name="Content Placeholder 2">
            <a:extLst>
              <a:ext uri="{FF2B5EF4-FFF2-40B4-BE49-F238E27FC236}">
                <a16:creationId xmlns:a16="http://schemas.microsoft.com/office/drawing/2014/main" id="{AA36BFCD-099D-564C-58BE-865E15252DCD}"/>
              </a:ext>
            </a:extLst>
          </p:cNvPr>
          <p:cNvSpPr>
            <a:spLocks noGrp="1"/>
          </p:cNvSpPr>
          <p:nvPr>
            <p:ph sz="half" idx="1"/>
          </p:nvPr>
        </p:nvSpPr>
        <p:spPr/>
        <p:txBody>
          <a:bodyPr>
            <a:normAutofit/>
          </a:bodyPr>
          <a:lstStyle/>
          <a:p>
            <a:r>
              <a:rPr lang="en-US" sz="1800" u="sng" dirty="0">
                <a:hlinkClick r:id="rId3"/>
              </a:rPr>
              <a:t>https://dartsconnects.org</a:t>
            </a:r>
            <a:r>
              <a:rPr lang="en-US" sz="1800" dirty="0"/>
              <a:t>   </a:t>
            </a:r>
          </a:p>
          <a:p>
            <a:r>
              <a:rPr lang="en-US" sz="1800" dirty="0"/>
              <a:t>651-455-1560 </a:t>
            </a:r>
          </a:p>
          <a:p>
            <a:r>
              <a:rPr lang="en-US" sz="1800" u="sng" dirty="0">
                <a:hlinkClick r:id="rId4"/>
              </a:rPr>
              <a:t>info@darts1.org</a:t>
            </a:r>
            <a:r>
              <a:rPr lang="en-US" sz="1800" dirty="0"/>
              <a:t> </a:t>
            </a:r>
          </a:p>
          <a:p>
            <a:r>
              <a:rPr lang="en-US" sz="1800" dirty="0"/>
              <a:t>Map next slide</a:t>
            </a:r>
            <a:br>
              <a:rPr lang="en-US" sz="1800" dirty="0"/>
            </a:br>
            <a:endParaRPr lang="en-US" sz="1800" dirty="0"/>
          </a:p>
        </p:txBody>
      </p:sp>
      <p:sp>
        <p:nvSpPr>
          <p:cNvPr id="4" name="Content Placeholder 3">
            <a:extLst>
              <a:ext uri="{FF2B5EF4-FFF2-40B4-BE49-F238E27FC236}">
                <a16:creationId xmlns:a16="http://schemas.microsoft.com/office/drawing/2014/main" id="{498F3433-F1C7-0B65-41D5-D247DF4984F8}"/>
              </a:ext>
            </a:extLst>
          </p:cNvPr>
          <p:cNvSpPr>
            <a:spLocks noGrp="1"/>
          </p:cNvSpPr>
          <p:nvPr>
            <p:ph sz="half" idx="2"/>
          </p:nvPr>
        </p:nvSpPr>
        <p:spPr/>
        <p:txBody>
          <a:bodyPr>
            <a:normAutofit/>
          </a:bodyPr>
          <a:lstStyle/>
          <a:p>
            <a:r>
              <a:rPr lang="en-US" sz="1800" dirty="0"/>
              <a:t>Caregiver Counseling &amp; Coaching</a:t>
            </a:r>
          </a:p>
          <a:p>
            <a:r>
              <a:rPr lang="en-US" sz="1800" b="1" dirty="0"/>
              <a:t>Family Meetings</a:t>
            </a:r>
          </a:p>
          <a:p>
            <a:r>
              <a:rPr lang="en-US" sz="1800" dirty="0"/>
              <a:t>Individual Respite</a:t>
            </a:r>
          </a:p>
          <a:p>
            <a:r>
              <a:rPr lang="en-US" sz="1800" b="1" dirty="0"/>
              <a:t>Group Respite: The Breathing Space</a:t>
            </a:r>
          </a:p>
          <a:p>
            <a:pPr lvl="1"/>
            <a:r>
              <a:rPr lang="en-US" sz="1650" dirty="0">
                <a:solidFill>
                  <a:srgbClr val="FF0000"/>
                </a:solidFill>
              </a:rPr>
              <a:t>Apple Valley</a:t>
            </a:r>
          </a:p>
          <a:p>
            <a:pPr lvl="1"/>
            <a:r>
              <a:rPr lang="en-US" sz="1650" dirty="0">
                <a:solidFill>
                  <a:srgbClr val="FF0000"/>
                </a:solidFill>
              </a:rPr>
              <a:t>West St. Paul</a:t>
            </a:r>
          </a:p>
          <a:p>
            <a:pPr lvl="1"/>
            <a:r>
              <a:rPr lang="en-US" sz="1650" dirty="0">
                <a:solidFill>
                  <a:srgbClr val="FF0000"/>
                </a:solidFill>
              </a:rPr>
              <a:t>Eagan</a:t>
            </a:r>
          </a:p>
          <a:p>
            <a:r>
              <a:rPr lang="en-US" sz="1800" dirty="0"/>
              <a:t>Caregiving Support Groups</a:t>
            </a:r>
          </a:p>
        </p:txBody>
      </p:sp>
      <p:pic>
        <p:nvPicPr>
          <p:cNvPr id="6" name="Picture 5" descr="DARTS is a company established in 1974, offering services in healthy aging solutions.&#10;&#10;AI-generated content may be incorrect.">
            <a:extLst>
              <a:ext uri="{FF2B5EF4-FFF2-40B4-BE49-F238E27FC236}">
                <a16:creationId xmlns:a16="http://schemas.microsoft.com/office/drawing/2014/main" id="{84F68FEE-D773-8FB5-D15D-248C773CF31D}"/>
              </a:ext>
            </a:extLst>
          </p:cNvPr>
          <p:cNvPicPr>
            <a:picLocks noChangeAspect="1"/>
          </p:cNvPicPr>
          <p:nvPr/>
        </p:nvPicPr>
        <p:blipFill>
          <a:blip r:embed="rId5"/>
          <a:stretch>
            <a:fillRect/>
          </a:stretch>
        </p:blipFill>
        <p:spPr>
          <a:xfrm>
            <a:off x="1452433" y="3786787"/>
            <a:ext cx="1857635" cy="1850489"/>
          </a:xfrm>
          <a:prstGeom prst="rect">
            <a:avLst/>
          </a:prstGeom>
        </p:spPr>
      </p:pic>
      <p:sp>
        <p:nvSpPr>
          <p:cNvPr id="5" name="Slide Number Placeholder 4"/>
          <p:cNvSpPr>
            <a:spLocks noGrp="1"/>
          </p:cNvSpPr>
          <p:nvPr>
            <p:ph type="sldNum" sz="quarter" idx="12"/>
          </p:nvPr>
        </p:nvSpPr>
        <p:spPr/>
        <p:txBody>
          <a:bodyPr/>
          <a:lstStyle/>
          <a:p>
            <a:fld id="{B70E97A8-40F4-0D4A-8141-BE1ACFC97B8A}" type="slidenum">
              <a:rPr lang="en-US" smtClean="0"/>
              <a:t>51</a:t>
            </a:fld>
            <a:endParaRPr lang="en-US"/>
          </a:p>
        </p:txBody>
      </p:sp>
    </p:spTree>
    <p:extLst>
      <p:ext uri="{BB962C8B-B14F-4D97-AF65-F5344CB8AC3E}">
        <p14:creationId xmlns:p14="http://schemas.microsoft.com/office/powerpoint/2010/main" val="2149866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C5F28-4E31-9663-B22A-6789F5A36B58}"/>
            </a:ext>
          </a:extLst>
        </p:cNvPr>
        <p:cNvGrpSpPr/>
        <p:nvPr/>
      </p:nvGrpSpPr>
      <p:grpSpPr>
        <a:xfrm>
          <a:off x="0" y="0"/>
          <a:ext cx="0" cy="0"/>
          <a:chOff x="0" y="0"/>
          <a:chExt cx="0" cy="0"/>
        </a:xfrm>
      </p:grpSpPr>
      <p:pic>
        <p:nvPicPr>
          <p:cNvPr id="3" name="Picture 2" descr="The image shows a map with five counties: ANOKA, WASHINGTON, RAMSEY, HENNEPIN, CARVER, and SCOTT, all located in the state of DAKOTA.&#10;&#10;AI-generated content may be incorrect.">
            <a:extLst>
              <a:ext uri="{FF2B5EF4-FFF2-40B4-BE49-F238E27FC236}">
                <a16:creationId xmlns:a16="http://schemas.microsoft.com/office/drawing/2014/main" id="{4D7DF0F7-AFA1-D0F5-C2D7-1BED386E61E2}"/>
              </a:ext>
            </a:extLst>
          </p:cNvPr>
          <p:cNvPicPr>
            <a:picLocks noChangeAspect="1"/>
          </p:cNvPicPr>
          <p:nvPr/>
        </p:nvPicPr>
        <p:blipFill>
          <a:blip r:embed="rId3"/>
          <a:srcRect l="45087" t="1471"/>
          <a:stretch>
            <a:fillRect/>
          </a:stretch>
        </p:blipFill>
        <p:spPr>
          <a:xfrm>
            <a:off x="1889759" y="960120"/>
            <a:ext cx="4983047" cy="4937760"/>
          </a:xfrm>
          <a:prstGeom prst="rect">
            <a:avLst/>
          </a:prstGeom>
        </p:spPr>
      </p:pic>
      <p:sp>
        <p:nvSpPr>
          <p:cNvPr id="2" name="Star: 5 Points 1">
            <a:extLst>
              <a:ext uri="{FF2B5EF4-FFF2-40B4-BE49-F238E27FC236}">
                <a16:creationId xmlns:a16="http://schemas.microsoft.com/office/drawing/2014/main" id="{E3F91519-F36E-715A-F731-F39DDF3946A2}"/>
              </a:ext>
            </a:extLst>
          </p:cNvPr>
          <p:cNvSpPr/>
          <p:nvPr/>
        </p:nvSpPr>
        <p:spPr>
          <a:xfrm>
            <a:off x="4991100" y="3429000"/>
            <a:ext cx="480060" cy="48006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a:extLst>
              <a:ext uri="{FF2B5EF4-FFF2-40B4-BE49-F238E27FC236}">
                <a16:creationId xmlns:a16="http://schemas.microsoft.com/office/drawing/2014/main" id="{2AFD2686-A85F-B8DA-C7FA-421622F60BDE}"/>
              </a:ext>
            </a:extLst>
          </p:cNvPr>
          <p:cNvPicPr>
            <a:picLocks noChangeAspect="1"/>
          </p:cNvPicPr>
          <p:nvPr/>
        </p:nvPicPr>
        <p:blipFill>
          <a:blip r:embed="rId4"/>
          <a:stretch>
            <a:fillRect/>
          </a:stretch>
        </p:blipFill>
        <p:spPr>
          <a:xfrm>
            <a:off x="4723594" y="3832861"/>
            <a:ext cx="507536" cy="512108"/>
          </a:xfrm>
          <a:prstGeom prst="rect">
            <a:avLst/>
          </a:prstGeom>
        </p:spPr>
      </p:pic>
      <p:pic>
        <p:nvPicPr>
          <p:cNvPr id="5" name="Picture 4">
            <a:extLst>
              <a:ext uri="{FF2B5EF4-FFF2-40B4-BE49-F238E27FC236}">
                <a16:creationId xmlns:a16="http://schemas.microsoft.com/office/drawing/2014/main" id="{EA85521D-FE65-3B0F-B928-373EC417E756}"/>
              </a:ext>
            </a:extLst>
          </p:cNvPr>
          <p:cNvPicPr>
            <a:picLocks noChangeAspect="1"/>
          </p:cNvPicPr>
          <p:nvPr/>
        </p:nvPicPr>
        <p:blipFill>
          <a:blip r:embed="rId4"/>
          <a:stretch>
            <a:fillRect/>
          </a:stretch>
        </p:blipFill>
        <p:spPr>
          <a:xfrm>
            <a:off x="4843609" y="4088914"/>
            <a:ext cx="507536" cy="512108"/>
          </a:xfrm>
          <a:prstGeom prst="rect">
            <a:avLst/>
          </a:prstGeom>
        </p:spPr>
      </p:pic>
      <p:sp>
        <p:nvSpPr>
          <p:cNvPr id="7" name="TextBox 6">
            <a:extLst>
              <a:ext uri="{FF2B5EF4-FFF2-40B4-BE49-F238E27FC236}">
                <a16:creationId xmlns:a16="http://schemas.microsoft.com/office/drawing/2014/main" id="{7C7A9FDC-EB56-3309-4724-29DFDDBCEBF1}"/>
              </a:ext>
            </a:extLst>
          </p:cNvPr>
          <p:cNvSpPr txBox="1"/>
          <p:nvPr/>
        </p:nvSpPr>
        <p:spPr>
          <a:xfrm>
            <a:off x="320473" y="2307119"/>
            <a:ext cx="1569286" cy="1384995"/>
          </a:xfrm>
          <a:prstGeom prst="rect">
            <a:avLst/>
          </a:prstGeom>
          <a:noFill/>
        </p:spPr>
        <p:txBody>
          <a:bodyPr wrap="square">
            <a:spAutoFit/>
          </a:bodyPr>
          <a:lstStyle/>
          <a:p>
            <a:r>
              <a:rPr lang="en-US" sz="2100" dirty="0"/>
              <a:t>DARTS</a:t>
            </a:r>
          </a:p>
          <a:p>
            <a:endParaRPr lang="en-US" sz="2100" dirty="0"/>
          </a:p>
          <a:p>
            <a:r>
              <a:rPr lang="en-US" sz="2100" dirty="0"/>
              <a:t>Dakota County</a:t>
            </a:r>
          </a:p>
        </p:txBody>
      </p:sp>
      <p:pic>
        <p:nvPicPr>
          <p:cNvPr id="6" name="Picture 5">
            <a:extLst>
              <a:ext uri="{FF2B5EF4-FFF2-40B4-BE49-F238E27FC236}">
                <a16:creationId xmlns:a16="http://schemas.microsoft.com/office/drawing/2014/main" id="{89631E14-2EEF-2AA2-ACEA-461149A09642}"/>
              </a:ext>
            </a:extLst>
          </p:cNvPr>
          <p:cNvPicPr>
            <a:picLocks noChangeAspect="1"/>
          </p:cNvPicPr>
          <p:nvPr/>
        </p:nvPicPr>
        <p:blipFill>
          <a:blip r:embed="rId4"/>
          <a:stretch>
            <a:fillRect/>
          </a:stretch>
        </p:blipFill>
        <p:spPr>
          <a:xfrm>
            <a:off x="17203" y="2985299"/>
            <a:ext cx="339839" cy="342900"/>
          </a:xfrm>
          <a:prstGeom prst="rect">
            <a:avLst/>
          </a:prstGeom>
        </p:spPr>
      </p:pic>
      <p:sp>
        <p:nvSpPr>
          <p:cNvPr id="8" name="Slide Number Placeholder 7"/>
          <p:cNvSpPr>
            <a:spLocks noGrp="1"/>
          </p:cNvSpPr>
          <p:nvPr>
            <p:ph type="sldNum" sz="quarter" idx="12"/>
          </p:nvPr>
        </p:nvSpPr>
        <p:spPr/>
        <p:txBody>
          <a:bodyPr/>
          <a:lstStyle/>
          <a:p>
            <a:fld id="{B70E97A8-40F4-0D4A-8141-BE1ACFC97B8A}" type="slidenum">
              <a:rPr lang="en-US" smtClean="0"/>
              <a:t>52</a:t>
            </a:fld>
            <a:endParaRPr lang="en-US"/>
          </a:p>
        </p:txBody>
      </p:sp>
    </p:spTree>
    <p:extLst>
      <p:ext uri="{BB962C8B-B14F-4D97-AF65-F5344CB8AC3E}">
        <p14:creationId xmlns:p14="http://schemas.microsoft.com/office/powerpoint/2010/main" val="831632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CDB79-E024-67E4-700A-88EB08FA5DA2}"/>
              </a:ext>
            </a:extLst>
          </p:cNvPr>
          <p:cNvSpPr>
            <a:spLocks noGrp="1"/>
          </p:cNvSpPr>
          <p:nvPr>
            <p:ph type="title"/>
          </p:nvPr>
        </p:nvSpPr>
        <p:spPr>
          <a:xfrm>
            <a:off x="114300" y="339471"/>
            <a:ext cx="7543800" cy="1207008"/>
          </a:xfrm>
        </p:spPr>
        <p:txBody>
          <a:bodyPr>
            <a:normAutofit/>
          </a:bodyPr>
          <a:lstStyle/>
          <a:p>
            <a:r>
              <a:rPr lang="en-US" dirty="0"/>
              <a:t>12. Karen Organization of MN.</a:t>
            </a:r>
          </a:p>
        </p:txBody>
      </p:sp>
      <p:sp>
        <p:nvSpPr>
          <p:cNvPr id="3" name="Content Placeholder 2">
            <a:extLst>
              <a:ext uri="{FF2B5EF4-FFF2-40B4-BE49-F238E27FC236}">
                <a16:creationId xmlns:a16="http://schemas.microsoft.com/office/drawing/2014/main" id="{D254B54D-4DA9-A29E-C523-7BA826115B7D}"/>
              </a:ext>
            </a:extLst>
          </p:cNvPr>
          <p:cNvSpPr>
            <a:spLocks noGrp="1"/>
          </p:cNvSpPr>
          <p:nvPr>
            <p:ph sz="half" idx="1"/>
          </p:nvPr>
        </p:nvSpPr>
        <p:spPr>
          <a:xfrm>
            <a:off x="652273" y="1546479"/>
            <a:ext cx="3716274" cy="3765042"/>
          </a:xfrm>
        </p:spPr>
        <p:txBody>
          <a:bodyPr>
            <a:noAutofit/>
          </a:bodyPr>
          <a:lstStyle/>
          <a:p>
            <a:r>
              <a:rPr lang="en-US" sz="1800" b="1" dirty="0"/>
              <a:t>Individual and  Family Services for refugee and immigrant communities.  </a:t>
            </a:r>
          </a:p>
          <a:p>
            <a:r>
              <a:rPr lang="en-US" sz="1800" dirty="0"/>
              <a:t>2353 Rice St., Suite 240, Roseville, MN 55113. 651-788-7593    https://</a:t>
            </a:r>
            <a:r>
              <a:rPr lang="en-US" sz="1800" dirty="0" err="1"/>
              <a:t>mnkaren.org</a:t>
            </a:r>
            <a:endParaRPr lang="en-US" sz="1800" dirty="0"/>
          </a:p>
          <a:p>
            <a:r>
              <a:rPr lang="en-US" sz="1800" dirty="0"/>
              <a:t>Counseling</a:t>
            </a:r>
          </a:p>
          <a:p>
            <a:r>
              <a:rPr lang="en-US" sz="1800" dirty="0"/>
              <a:t>Training</a:t>
            </a:r>
          </a:p>
          <a:p>
            <a:r>
              <a:rPr lang="en-US" sz="1800" dirty="0"/>
              <a:t>Support groups</a:t>
            </a:r>
          </a:p>
          <a:p>
            <a:r>
              <a:rPr lang="en-US" sz="1800" dirty="0"/>
              <a:t>Temporary substitute care</a:t>
            </a:r>
          </a:p>
          <a:p>
            <a:r>
              <a:rPr lang="en-US" sz="1800" dirty="0"/>
              <a:t>Transportation and more</a:t>
            </a:r>
          </a:p>
          <a:p>
            <a:r>
              <a:rPr lang="en-US" sz="1800" dirty="0"/>
              <a:t>Staff speak Amharic, Burmese, Dari, English, Karen, Oromo, Pashto, Spanish, and Urdu</a:t>
            </a:r>
          </a:p>
        </p:txBody>
      </p:sp>
      <p:sp>
        <p:nvSpPr>
          <p:cNvPr id="4" name="Content Placeholder 3">
            <a:extLst>
              <a:ext uri="{FF2B5EF4-FFF2-40B4-BE49-F238E27FC236}">
                <a16:creationId xmlns:a16="http://schemas.microsoft.com/office/drawing/2014/main" id="{C02D6D45-AD23-5B07-3D07-9C2FCBE117F7}"/>
              </a:ext>
            </a:extLst>
          </p:cNvPr>
          <p:cNvSpPr>
            <a:spLocks noGrp="1"/>
          </p:cNvSpPr>
          <p:nvPr>
            <p:ph sz="half" idx="2"/>
          </p:nvPr>
        </p:nvSpPr>
        <p:spPr>
          <a:xfrm>
            <a:off x="4572000" y="1409700"/>
            <a:ext cx="4572000" cy="2999994"/>
          </a:xfrm>
        </p:spPr>
        <p:txBody>
          <a:bodyPr>
            <a:noAutofit/>
          </a:bodyPr>
          <a:lstStyle/>
          <a:p>
            <a:r>
              <a:rPr lang="en-US" sz="1800" b="1" dirty="0"/>
              <a:t>Supports refugees, asylees, new arrivals under other humanitarian protected statuses who have lived in the U.S. less than 5 years</a:t>
            </a:r>
          </a:p>
          <a:p>
            <a:r>
              <a:rPr lang="en-US" sz="1800" dirty="0"/>
              <a:t>Home and Community-Based Services Program – to connect people who need support living independently with resources where they need it.</a:t>
            </a:r>
          </a:p>
          <a:p>
            <a:r>
              <a:rPr lang="en-US" sz="1800" dirty="0"/>
              <a:t>In your home or in your community</a:t>
            </a:r>
          </a:p>
          <a:p>
            <a:r>
              <a:rPr lang="en-US" sz="1800" dirty="0"/>
              <a:t>Elderly Waiver</a:t>
            </a:r>
          </a:p>
          <a:p>
            <a:r>
              <a:rPr lang="en-US" sz="1800" dirty="0"/>
              <a:t>Community Alternatives Care (allow family members to be paid caregivers)</a:t>
            </a:r>
          </a:p>
          <a:p>
            <a:r>
              <a:rPr lang="en-US" sz="1800" dirty="0"/>
              <a:t>Over 60 years old or adults with neurological dysfunction</a:t>
            </a:r>
          </a:p>
        </p:txBody>
      </p:sp>
      <p:pic>
        <p:nvPicPr>
          <p:cNvPr id="6" name="Picture 5" descr="The image depicts the logo of the Karen Organization of Minnesota.&#10;&#10;AI-generated content may be incorrect.">
            <a:extLst>
              <a:ext uri="{FF2B5EF4-FFF2-40B4-BE49-F238E27FC236}">
                <a16:creationId xmlns:a16="http://schemas.microsoft.com/office/drawing/2014/main" id="{A352C25F-4700-F9EB-308E-E5B10FA76314}"/>
              </a:ext>
            </a:extLst>
          </p:cNvPr>
          <p:cNvPicPr>
            <a:picLocks noChangeAspect="1"/>
          </p:cNvPicPr>
          <p:nvPr/>
        </p:nvPicPr>
        <p:blipFill>
          <a:blip r:embed="rId3"/>
          <a:stretch>
            <a:fillRect/>
          </a:stretch>
        </p:blipFill>
        <p:spPr>
          <a:xfrm>
            <a:off x="6511368" y="339471"/>
            <a:ext cx="2293464" cy="664462"/>
          </a:xfrm>
          <a:prstGeom prst="rect">
            <a:avLst/>
          </a:prstGeom>
        </p:spPr>
      </p:pic>
      <p:sp>
        <p:nvSpPr>
          <p:cNvPr id="5" name="Slide Number Placeholder 4"/>
          <p:cNvSpPr>
            <a:spLocks noGrp="1"/>
          </p:cNvSpPr>
          <p:nvPr>
            <p:ph type="sldNum" sz="quarter" idx="12"/>
          </p:nvPr>
        </p:nvSpPr>
        <p:spPr/>
        <p:txBody>
          <a:bodyPr/>
          <a:lstStyle/>
          <a:p>
            <a:fld id="{B70E97A8-40F4-0D4A-8141-BE1ACFC97B8A}" type="slidenum">
              <a:rPr lang="en-US" smtClean="0"/>
              <a:t>53</a:t>
            </a:fld>
            <a:endParaRPr lang="en-US"/>
          </a:p>
        </p:txBody>
      </p:sp>
    </p:spTree>
    <p:extLst>
      <p:ext uri="{BB962C8B-B14F-4D97-AF65-F5344CB8AC3E}">
        <p14:creationId xmlns:p14="http://schemas.microsoft.com/office/powerpoint/2010/main" val="22514761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47666-E392-3EA5-5BC4-A7C0D9882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33EB3F-A55A-B880-5E9C-C28A1C7AB00A}"/>
              </a:ext>
            </a:extLst>
          </p:cNvPr>
          <p:cNvSpPr>
            <a:spLocks noGrp="1"/>
          </p:cNvSpPr>
          <p:nvPr>
            <p:ph type="title"/>
          </p:nvPr>
        </p:nvSpPr>
        <p:spPr/>
        <p:txBody>
          <a:bodyPr/>
          <a:lstStyle/>
          <a:p>
            <a:r>
              <a:rPr lang="en-US" dirty="0"/>
              <a:t> 13. East Side Neighborhood Services</a:t>
            </a:r>
            <a:br>
              <a:rPr lang="en-US" dirty="0"/>
            </a:br>
            <a:endParaRPr lang="en-US" sz="2700" dirty="0"/>
          </a:p>
        </p:txBody>
      </p:sp>
      <p:sp>
        <p:nvSpPr>
          <p:cNvPr id="3" name="Content Placeholder 2">
            <a:extLst>
              <a:ext uri="{FF2B5EF4-FFF2-40B4-BE49-F238E27FC236}">
                <a16:creationId xmlns:a16="http://schemas.microsoft.com/office/drawing/2014/main" id="{E8C4F570-FEAE-9479-9F17-F8F2C982A091}"/>
              </a:ext>
            </a:extLst>
          </p:cNvPr>
          <p:cNvSpPr>
            <a:spLocks noGrp="1"/>
          </p:cNvSpPr>
          <p:nvPr>
            <p:ph sz="half" idx="1"/>
          </p:nvPr>
        </p:nvSpPr>
        <p:spPr/>
        <p:txBody>
          <a:bodyPr>
            <a:normAutofit/>
          </a:bodyPr>
          <a:lstStyle/>
          <a:p>
            <a:pPr marL="0" indent="0">
              <a:buNone/>
            </a:pPr>
            <a:r>
              <a:rPr lang="en-US" sz="2400" dirty="0"/>
              <a:t>1700 Second Street NE, </a:t>
            </a:r>
            <a:r>
              <a:rPr lang="en-US" sz="2400" dirty="0" err="1"/>
              <a:t>Mpls</a:t>
            </a:r>
            <a:endParaRPr lang="en-US" sz="2400" dirty="0"/>
          </a:p>
          <a:p>
            <a:r>
              <a:rPr lang="en-US" sz="2400" dirty="0"/>
              <a:t>(NE Minneapolis)</a:t>
            </a:r>
          </a:p>
          <a:p>
            <a:r>
              <a:rPr lang="en-US" sz="2400" dirty="0">
                <a:hlinkClick r:id="rId3"/>
              </a:rPr>
              <a:t>Vital Living Program — East Side Neighborhood Services</a:t>
            </a:r>
            <a:endParaRPr lang="en-US" sz="2400" dirty="0"/>
          </a:p>
          <a:p>
            <a:r>
              <a:rPr lang="en-US" sz="2400" dirty="0"/>
              <a:t> 612-787-4086</a:t>
            </a:r>
          </a:p>
          <a:p>
            <a:endParaRPr lang="en-US" sz="2400" dirty="0"/>
          </a:p>
          <a:p>
            <a:pPr marL="0" indent="0">
              <a:buNone/>
            </a:pPr>
            <a:endParaRPr lang="en-US" dirty="0"/>
          </a:p>
        </p:txBody>
      </p:sp>
      <p:sp>
        <p:nvSpPr>
          <p:cNvPr id="4" name="Content Placeholder 3">
            <a:extLst>
              <a:ext uri="{FF2B5EF4-FFF2-40B4-BE49-F238E27FC236}">
                <a16:creationId xmlns:a16="http://schemas.microsoft.com/office/drawing/2014/main" id="{4986DF50-157E-B1CE-C985-D0A2E8402CCC}"/>
              </a:ext>
            </a:extLst>
          </p:cNvPr>
          <p:cNvSpPr>
            <a:spLocks noGrp="1"/>
          </p:cNvSpPr>
          <p:nvPr>
            <p:ph sz="half" idx="2"/>
          </p:nvPr>
        </p:nvSpPr>
        <p:spPr/>
        <p:txBody>
          <a:bodyPr>
            <a:normAutofit/>
          </a:bodyPr>
          <a:lstStyle/>
          <a:p>
            <a:r>
              <a:rPr lang="en-US" sz="1800" dirty="0"/>
              <a:t>Caregiver support group</a:t>
            </a:r>
          </a:p>
          <a:p>
            <a:r>
              <a:rPr lang="en-US" sz="1800" b="1" dirty="0"/>
              <a:t>Group Respite – NE Day Spot - Fridays</a:t>
            </a:r>
          </a:p>
        </p:txBody>
      </p:sp>
      <p:pic>
        <p:nvPicPr>
          <p:cNvPr id="6" name="Picture 5" descr="EAST SIDE Neighborhood Services&#10;&#10;AI-generated content may be incorrect.">
            <a:extLst>
              <a:ext uri="{FF2B5EF4-FFF2-40B4-BE49-F238E27FC236}">
                <a16:creationId xmlns:a16="http://schemas.microsoft.com/office/drawing/2014/main" id="{2DE0ED76-6567-D937-0E7E-ACEFF5A6608F}"/>
              </a:ext>
            </a:extLst>
          </p:cNvPr>
          <p:cNvPicPr>
            <a:picLocks noChangeAspect="1"/>
          </p:cNvPicPr>
          <p:nvPr/>
        </p:nvPicPr>
        <p:blipFill>
          <a:blip r:embed="rId4"/>
          <a:stretch>
            <a:fillRect/>
          </a:stretch>
        </p:blipFill>
        <p:spPr>
          <a:xfrm>
            <a:off x="5591707" y="4245718"/>
            <a:ext cx="1929082" cy="728765"/>
          </a:xfrm>
          <a:prstGeom prst="rect">
            <a:avLst/>
          </a:prstGeom>
        </p:spPr>
      </p:pic>
      <p:sp>
        <p:nvSpPr>
          <p:cNvPr id="5" name="Slide Number Placeholder 4"/>
          <p:cNvSpPr>
            <a:spLocks noGrp="1"/>
          </p:cNvSpPr>
          <p:nvPr>
            <p:ph type="sldNum" sz="quarter" idx="12"/>
          </p:nvPr>
        </p:nvSpPr>
        <p:spPr/>
        <p:txBody>
          <a:bodyPr/>
          <a:lstStyle/>
          <a:p>
            <a:fld id="{B70E97A8-40F4-0D4A-8141-BE1ACFC97B8A}" type="slidenum">
              <a:rPr lang="en-US" smtClean="0"/>
              <a:t>54</a:t>
            </a:fld>
            <a:endParaRPr lang="en-US"/>
          </a:p>
        </p:txBody>
      </p:sp>
    </p:spTree>
    <p:extLst>
      <p:ext uri="{BB962C8B-B14F-4D97-AF65-F5344CB8AC3E}">
        <p14:creationId xmlns:p14="http://schemas.microsoft.com/office/powerpoint/2010/main" val="6031152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44EEC-1CC2-6ABE-EB1A-5062C1A63B78}"/>
            </a:ext>
          </a:extLst>
        </p:cNvPr>
        <p:cNvGrpSpPr/>
        <p:nvPr/>
      </p:nvGrpSpPr>
      <p:grpSpPr>
        <a:xfrm>
          <a:off x="0" y="0"/>
          <a:ext cx="0" cy="0"/>
          <a:chOff x="0" y="0"/>
          <a:chExt cx="0" cy="0"/>
        </a:xfrm>
      </p:grpSpPr>
      <p:pic>
        <p:nvPicPr>
          <p:cNvPr id="3" name="Picture 2" descr="The image shows a map with five counties: ANOKA, WASHINGTON, RAMSEY, HENNEPIN, CARVER, and SCOTT, all located in the state of DAKOTA.&#10;&#10;AI-generated content may be incorrect.">
            <a:extLst>
              <a:ext uri="{FF2B5EF4-FFF2-40B4-BE49-F238E27FC236}">
                <a16:creationId xmlns:a16="http://schemas.microsoft.com/office/drawing/2014/main" id="{9ABBAB80-85E3-EE49-DDE7-CD0E5B4297C4}"/>
              </a:ext>
            </a:extLst>
          </p:cNvPr>
          <p:cNvPicPr>
            <a:picLocks noChangeAspect="1"/>
          </p:cNvPicPr>
          <p:nvPr/>
        </p:nvPicPr>
        <p:blipFill>
          <a:blip r:embed="rId3"/>
          <a:srcRect l="45087" t="1471"/>
          <a:stretch>
            <a:fillRect/>
          </a:stretch>
        </p:blipFill>
        <p:spPr>
          <a:xfrm>
            <a:off x="1889759" y="960120"/>
            <a:ext cx="4983047" cy="4937760"/>
          </a:xfrm>
          <a:prstGeom prst="rect">
            <a:avLst/>
          </a:prstGeom>
        </p:spPr>
      </p:pic>
      <p:sp>
        <p:nvSpPr>
          <p:cNvPr id="2" name="Star: 5 Points 1">
            <a:extLst>
              <a:ext uri="{FF2B5EF4-FFF2-40B4-BE49-F238E27FC236}">
                <a16:creationId xmlns:a16="http://schemas.microsoft.com/office/drawing/2014/main" id="{7A64AE68-25B6-2661-761D-70980B47362A}"/>
              </a:ext>
            </a:extLst>
          </p:cNvPr>
          <p:cNvSpPr/>
          <p:nvPr/>
        </p:nvSpPr>
        <p:spPr>
          <a:xfrm>
            <a:off x="4572000" y="2838450"/>
            <a:ext cx="358140" cy="381000"/>
          </a:xfrm>
          <a:prstGeom prst="star5">
            <a:avLst>
              <a:gd name="adj" fmla="val 29866"/>
              <a:gd name="hf" fmla="val 105146"/>
              <a:gd name="vf" fmla="val 11055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8B60BA43-98C0-72E8-07A3-9217FA9DAE0D}"/>
              </a:ext>
            </a:extLst>
          </p:cNvPr>
          <p:cNvSpPr txBox="1"/>
          <p:nvPr/>
        </p:nvSpPr>
        <p:spPr>
          <a:xfrm>
            <a:off x="0" y="2655570"/>
            <a:ext cx="2042160" cy="1061829"/>
          </a:xfrm>
          <a:prstGeom prst="rect">
            <a:avLst/>
          </a:prstGeom>
          <a:noFill/>
        </p:spPr>
        <p:txBody>
          <a:bodyPr wrap="square">
            <a:spAutoFit/>
          </a:bodyPr>
          <a:lstStyle/>
          <a:p>
            <a:r>
              <a:rPr lang="en-US" sz="2100" dirty="0"/>
              <a:t>East Side</a:t>
            </a:r>
          </a:p>
          <a:p>
            <a:r>
              <a:rPr lang="en-US" sz="2100" dirty="0"/>
              <a:t>Neighborhood</a:t>
            </a:r>
          </a:p>
          <a:p>
            <a:r>
              <a:rPr lang="en-US" sz="2100" dirty="0"/>
              <a:t>Services</a:t>
            </a:r>
          </a:p>
        </p:txBody>
      </p:sp>
      <p:pic>
        <p:nvPicPr>
          <p:cNvPr id="4" name="Picture 3">
            <a:extLst>
              <a:ext uri="{FF2B5EF4-FFF2-40B4-BE49-F238E27FC236}">
                <a16:creationId xmlns:a16="http://schemas.microsoft.com/office/drawing/2014/main" id="{86A9A822-456E-14FC-2F72-9705417AA7D7}"/>
              </a:ext>
            </a:extLst>
          </p:cNvPr>
          <p:cNvPicPr>
            <a:picLocks noChangeAspect="1"/>
          </p:cNvPicPr>
          <p:nvPr/>
        </p:nvPicPr>
        <p:blipFill>
          <a:blip r:embed="rId4"/>
          <a:stretch>
            <a:fillRect/>
          </a:stretch>
        </p:blipFill>
        <p:spPr>
          <a:xfrm>
            <a:off x="35040" y="2250142"/>
            <a:ext cx="339839" cy="342900"/>
          </a:xfrm>
          <a:prstGeom prst="rect">
            <a:avLst/>
          </a:prstGeom>
        </p:spPr>
      </p:pic>
      <p:sp>
        <p:nvSpPr>
          <p:cNvPr id="6" name="Slide Number Placeholder 5"/>
          <p:cNvSpPr>
            <a:spLocks noGrp="1"/>
          </p:cNvSpPr>
          <p:nvPr>
            <p:ph type="sldNum" sz="quarter" idx="12"/>
          </p:nvPr>
        </p:nvSpPr>
        <p:spPr/>
        <p:txBody>
          <a:bodyPr/>
          <a:lstStyle/>
          <a:p>
            <a:fld id="{B70E97A8-40F4-0D4A-8141-BE1ACFC97B8A}" type="slidenum">
              <a:rPr lang="en-US" smtClean="0"/>
              <a:t>55</a:t>
            </a:fld>
            <a:endParaRPr lang="en-US"/>
          </a:p>
        </p:txBody>
      </p:sp>
    </p:spTree>
    <p:extLst>
      <p:ext uri="{BB962C8B-B14F-4D97-AF65-F5344CB8AC3E}">
        <p14:creationId xmlns:p14="http://schemas.microsoft.com/office/powerpoint/2010/main" val="7625238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E183-0CD5-A279-2861-219EB52EC742}"/>
              </a:ext>
            </a:extLst>
          </p:cNvPr>
          <p:cNvSpPr>
            <a:spLocks noGrp="1"/>
          </p:cNvSpPr>
          <p:nvPr>
            <p:ph type="title"/>
          </p:nvPr>
        </p:nvSpPr>
        <p:spPr/>
        <p:txBody>
          <a:bodyPr/>
          <a:lstStyle/>
          <a:p>
            <a:r>
              <a:rPr lang="en-US" dirty="0"/>
              <a:t>14. Living at Home Network – </a:t>
            </a:r>
            <a:br>
              <a:rPr lang="en-US" dirty="0"/>
            </a:br>
            <a:r>
              <a:rPr lang="en-US" dirty="0"/>
              <a:t>Block Nurse Programs</a:t>
            </a:r>
          </a:p>
        </p:txBody>
      </p:sp>
      <p:sp>
        <p:nvSpPr>
          <p:cNvPr id="6" name="Content Placeholder 5">
            <a:extLst>
              <a:ext uri="{FF2B5EF4-FFF2-40B4-BE49-F238E27FC236}">
                <a16:creationId xmlns:a16="http://schemas.microsoft.com/office/drawing/2014/main" id="{1B40D9B2-60F2-625B-D7DF-69AB28AE1002}"/>
              </a:ext>
            </a:extLst>
          </p:cNvPr>
          <p:cNvSpPr>
            <a:spLocks noGrp="1"/>
          </p:cNvSpPr>
          <p:nvPr>
            <p:ph sz="half" idx="1"/>
          </p:nvPr>
        </p:nvSpPr>
        <p:spPr/>
        <p:txBody>
          <a:bodyPr>
            <a:normAutofit/>
          </a:bodyPr>
          <a:lstStyle/>
          <a:p>
            <a:r>
              <a:rPr lang="en-US" sz="1800" dirty="0">
                <a:hlinkClick r:id="rId3"/>
              </a:rPr>
              <a:t>https://lahnetwork.org/</a:t>
            </a:r>
            <a:endParaRPr lang="en-US" sz="1800" dirty="0"/>
          </a:p>
          <a:p>
            <a:endParaRPr lang="en-US" sz="1800" dirty="0"/>
          </a:p>
          <a:p>
            <a:endParaRPr lang="en-US" sz="1800" dirty="0"/>
          </a:p>
          <a:p>
            <a:r>
              <a:rPr lang="en-US" sz="1800" dirty="0"/>
              <a:t>Helping older adults maintain a safe and healthy life at home.</a:t>
            </a:r>
          </a:p>
          <a:p>
            <a:r>
              <a:rPr lang="en-US" sz="1800" dirty="0"/>
              <a:t>Many services and support, yet </a:t>
            </a:r>
            <a:r>
              <a:rPr lang="en-US" sz="1800" b="1" dirty="0"/>
              <a:t>each program may have service(s) that is specific to their community.</a:t>
            </a:r>
          </a:p>
        </p:txBody>
      </p:sp>
      <p:sp>
        <p:nvSpPr>
          <p:cNvPr id="7" name="Content Placeholder 6">
            <a:extLst>
              <a:ext uri="{FF2B5EF4-FFF2-40B4-BE49-F238E27FC236}">
                <a16:creationId xmlns:a16="http://schemas.microsoft.com/office/drawing/2014/main" id="{CD4C2728-404F-A467-A28C-A4C4D8E9F1C0}"/>
              </a:ext>
            </a:extLst>
          </p:cNvPr>
          <p:cNvSpPr>
            <a:spLocks noGrp="1"/>
          </p:cNvSpPr>
          <p:nvPr>
            <p:ph sz="half" idx="2"/>
          </p:nvPr>
        </p:nvSpPr>
        <p:spPr/>
        <p:txBody>
          <a:bodyPr>
            <a:normAutofit/>
          </a:bodyPr>
          <a:lstStyle/>
          <a:p>
            <a:r>
              <a:rPr lang="en-US" sz="1800" dirty="0"/>
              <a:t>Contact Us</a:t>
            </a:r>
          </a:p>
          <a:p>
            <a:r>
              <a:rPr lang="en-US" sz="1800" dirty="0"/>
              <a:t>(651) 649-0315</a:t>
            </a:r>
          </a:p>
          <a:p>
            <a:r>
              <a:rPr lang="en-US" sz="1800" dirty="0"/>
              <a:t>info@lahnetwork.org</a:t>
            </a:r>
          </a:p>
        </p:txBody>
      </p:sp>
      <p:pic>
        <p:nvPicPr>
          <p:cNvPr id="4" name="Picture 3" descr="at home&#10;&#10;AI-generated content may be incorrect.">
            <a:extLst>
              <a:ext uri="{FF2B5EF4-FFF2-40B4-BE49-F238E27FC236}">
                <a16:creationId xmlns:a16="http://schemas.microsoft.com/office/drawing/2014/main" id="{136208EA-52A8-FFBF-8C91-0D984AF4188F}"/>
              </a:ext>
            </a:extLst>
          </p:cNvPr>
          <p:cNvPicPr>
            <a:picLocks noChangeAspect="1"/>
          </p:cNvPicPr>
          <p:nvPr/>
        </p:nvPicPr>
        <p:blipFill>
          <a:blip r:embed="rId4"/>
          <a:stretch>
            <a:fillRect/>
          </a:stretch>
        </p:blipFill>
        <p:spPr>
          <a:xfrm>
            <a:off x="5816767" y="3950280"/>
            <a:ext cx="1478963" cy="1536121"/>
          </a:xfrm>
          <a:prstGeom prst="rect">
            <a:avLst/>
          </a:prstGeom>
        </p:spPr>
      </p:pic>
      <p:sp>
        <p:nvSpPr>
          <p:cNvPr id="3" name="Slide Number Placeholder 2"/>
          <p:cNvSpPr>
            <a:spLocks noGrp="1"/>
          </p:cNvSpPr>
          <p:nvPr>
            <p:ph type="sldNum" sz="quarter" idx="12"/>
          </p:nvPr>
        </p:nvSpPr>
        <p:spPr/>
        <p:txBody>
          <a:bodyPr/>
          <a:lstStyle/>
          <a:p>
            <a:fld id="{B70E97A8-40F4-0D4A-8141-BE1ACFC97B8A}" type="slidenum">
              <a:rPr lang="en-US" smtClean="0"/>
              <a:t>56</a:t>
            </a:fld>
            <a:endParaRPr lang="en-US"/>
          </a:p>
        </p:txBody>
      </p:sp>
    </p:spTree>
    <p:extLst>
      <p:ext uri="{BB962C8B-B14F-4D97-AF65-F5344CB8AC3E}">
        <p14:creationId xmlns:p14="http://schemas.microsoft.com/office/powerpoint/2010/main" val="17124693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0C38A-5B90-F733-DE86-2CB310F16931}"/>
            </a:ext>
          </a:extLst>
        </p:cNvPr>
        <p:cNvGrpSpPr/>
        <p:nvPr/>
      </p:nvGrpSpPr>
      <p:grpSpPr>
        <a:xfrm>
          <a:off x="0" y="0"/>
          <a:ext cx="0" cy="0"/>
          <a:chOff x="0" y="0"/>
          <a:chExt cx="0" cy="0"/>
        </a:xfrm>
      </p:grpSpPr>
      <p:pic>
        <p:nvPicPr>
          <p:cNvPr id="5" name="Content Placeholder 4" descr="The image is a detailed map of the Minneapolis-St. Paul metropolitan area, highlighting various neighborhoods and landmarks.&#10;&#10;AI-generated content may be incorrect.">
            <a:extLst>
              <a:ext uri="{FF2B5EF4-FFF2-40B4-BE49-F238E27FC236}">
                <a16:creationId xmlns:a16="http://schemas.microsoft.com/office/drawing/2014/main" id="{64D4276C-9772-4D43-71E3-656A1429B841}"/>
              </a:ext>
            </a:extLst>
          </p:cNvPr>
          <p:cNvPicPr>
            <a:picLocks noGrp="1" noChangeAspect="1"/>
          </p:cNvPicPr>
          <p:nvPr>
            <p:ph idx="4294967295"/>
          </p:nvPr>
        </p:nvPicPr>
        <p:blipFill>
          <a:blip r:embed="rId3"/>
          <a:stretch>
            <a:fillRect/>
          </a:stretch>
        </p:blipFill>
        <p:spPr>
          <a:xfrm>
            <a:off x="0" y="993775"/>
            <a:ext cx="5759450" cy="5006975"/>
          </a:xfrm>
          <a:prstGeom prst="rect">
            <a:avLst/>
          </a:prstGeom>
        </p:spPr>
      </p:pic>
      <p:sp>
        <p:nvSpPr>
          <p:cNvPr id="4" name="TextBox 3">
            <a:extLst>
              <a:ext uri="{FF2B5EF4-FFF2-40B4-BE49-F238E27FC236}">
                <a16:creationId xmlns:a16="http://schemas.microsoft.com/office/drawing/2014/main" id="{0F3E13BA-2BA5-D9B3-51F2-9040FFE45F02}"/>
              </a:ext>
            </a:extLst>
          </p:cNvPr>
          <p:cNvSpPr txBox="1"/>
          <p:nvPr/>
        </p:nvSpPr>
        <p:spPr>
          <a:xfrm>
            <a:off x="6210300" y="1257301"/>
            <a:ext cx="2933700" cy="4455066"/>
          </a:xfrm>
          <a:prstGeom prst="rect">
            <a:avLst/>
          </a:prstGeom>
          <a:noFill/>
        </p:spPr>
        <p:txBody>
          <a:bodyPr wrap="square" rtlCol="0">
            <a:spAutoFit/>
          </a:bodyPr>
          <a:lstStyle/>
          <a:p>
            <a:r>
              <a:rPr lang="en-US" sz="1350" b="1" dirty="0"/>
              <a:t>Living at Home Network Metro Programs</a:t>
            </a:r>
          </a:p>
          <a:p>
            <a:endParaRPr lang="en-US" sz="1350" b="1" dirty="0"/>
          </a:p>
          <a:p>
            <a:r>
              <a:rPr lang="en-US" sz="1350" dirty="0"/>
              <a:t>Green = Como Park Falcon Heights</a:t>
            </a:r>
          </a:p>
          <a:p>
            <a:r>
              <a:rPr lang="en-US" sz="1350" dirty="0"/>
              <a:t>Red = East Side Elders</a:t>
            </a:r>
          </a:p>
          <a:p>
            <a:r>
              <a:rPr lang="en-US" sz="1350" dirty="0"/>
              <a:t>Blue = Hamline Midway</a:t>
            </a:r>
          </a:p>
          <a:p>
            <a:r>
              <a:rPr lang="en-US" sz="1350" dirty="0"/>
              <a:t>Orange = Keystone Community Services</a:t>
            </a:r>
          </a:p>
          <a:p>
            <a:r>
              <a:rPr lang="en-US" sz="1350" dirty="0"/>
              <a:t>Maroon= Neighborhood Network for Seniors</a:t>
            </a:r>
          </a:p>
          <a:p>
            <a:r>
              <a:rPr lang="en-US" sz="1350" dirty="0"/>
              <a:t>Dark Blue = Nokomis Healthy Seniors</a:t>
            </a:r>
          </a:p>
          <a:p>
            <a:r>
              <a:rPr lang="en-US" sz="1350" dirty="0"/>
              <a:t>Purple/pink = Longfellow/Seward Healthy Seniors</a:t>
            </a:r>
          </a:p>
          <a:p>
            <a:r>
              <a:rPr lang="en-US" sz="1350" dirty="0"/>
              <a:t>Purple = North End-South Como Block Nurse Program</a:t>
            </a:r>
          </a:p>
          <a:p>
            <a:r>
              <a:rPr lang="en-US" sz="1350" dirty="0"/>
              <a:t>Pink = St. Anthony Park Area Seniors</a:t>
            </a:r>
          </a:p>
          <a:p>
            <a:r>
              <a:rPr lang="en-US" sz="1350" dirty="0"/>
              <a:t>Yellow = Southeast Seniors</a:t>
            </a:r>
          </a:p>
          <a:p>
            <a:r>
              <a:rPr lang="en-US" sz="1350" dirty="0"/>
              <a:t>Black = North East Seniors</a:t>
            </a:r>
          </a:p>
        </p:txBody>
      </p:sp>
      <p:sp>
        <p:nvSpPr>
          <p:cNvPr id="2" name="Slide Number Placeholder 1"/>
          <p:cNvSpPr>
            <a:spLocks noGrp="1"/>
          </p:cNvSpPr>
          <p:nvPr>
            <p:ph type="sldNum" sz="quarter" idx="12"/>
          </p:nvPr>
        </p:nvSpPr>
        <p:spPr/>
        <p:txBody>
          <a:bodyPr/>
          <a:lstStyle/>
          <a:p>
            <a:fld id="{B70E97A8-40F4-0D4A-8141-BE1ACFC97B8A}" type="slidenum">
              <a:rPr lang="en-US" smtClean="0"/>
              <a:t>57</a:t>
            </a:fld>
            <a:endParaRPr lang="en-US"/>
          </a:p>
        </p:txBody>
      </p:sp>
    </p:spTree>
    <p:extLst>
      <p:ext uri="{BB962C8B-B14F-4D97-AF65-F5344CB8AC3E}">
        <p14:creationId xmlns:p14="http://schemas.microsoft.com/office/powerpoint/2010/main" val="19190155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C7C6F-29CF-4822-1AB6-A7F18C8896FC}"/>
            </a:ext>
          </a:extLst>
        </p:cNvPr>
        <p:cNvGrpSpPr/>
        <p:nvPr/>
      </p:nvGrpSpPr>
      <p:grpSpPr>
        <a:xfrm>
          <a:off x="0" y="0"/>
          <a:ext cx="0" cy="0"/>
          <a:chOff x="0" y="0"/>
          <a:chExt cx="0" cy="0"/>
        </a:xfrm>
      </p:grpSpPr>
      <p:pic>
        <p:nvPicPr>
          <p:cNvPr id="9" name="Content Placeholder 8" descr="The map displays a collection of lakes and cities, including Superior, Lake Erie, the National Forest, and various locations like Grand Forks, Minneapolis, and Sioux Falls.&#10;&#10;AI-generated content may be incorrect.">
            <a:extLst>
              <a:ext uri="{FF2B5EF4-FFF2-40B4-BE49-F238E27FC236}">
                <a16:creationId xmlns:a16="http://schemas.microsoft.com/office/drawing/2014/main" id="{E967E135-5DDA-0AFD-B685-FCA0C0BE8931}"/>
              </a:ext>
            </a:extLst>
          </p:cNvPr>
          <p:cNvPicPr>
            <a:picLocks noGrp="1" noChangeAspect="1"/>
          </p:cNvPicPr>
          <p:nvPr>
            <p:ph idx="4294967295"/>
          </p:nvPr>
        </p:nvPicPr>
        <p:blipFill>
          <a:blip r:embed="rId3"/>
          <a:stretch>
            <a:fillRect/>
          </a:stretch>
        </p:blipFill>
        <p:spPr>
          <a:xfrm>
            <a:off x="0" y="960438"/>
            <a:ext cx="3963988" cy="4938712"/>
          </a:xfrm>
          <a:prstGeom prst="rect">
            <a:avLst/>
          </a:prstGeom>
        </p:spPr>
      </p:pic>
      <p:sp>
        <p:nvSpPr>
          <p:cNvPr id="4" name="TextBox 3">
            <a:extLst>
              <a:ext uri="{FF2B5EF4-FFF2-40B4-BE49-F238E27FC236}">
                <a16:creationId xmlns:a16="http://schemas.microsoft.com/office/drawing/2014/main" id="{FE7A04EA-66B7-58C9-60D0-5C5435384E71}"/>
              </a:ext>
            </a:extLst>
          </p:cNvPr>
          <p:cNvSpPr txBox="1"/>
          <p:nvPr/>
        </p:nvSpPr>
        <p:spPr>
          <a:xfrm>
            <a:off x="4605582" y="1562300"/>
            <a:ext cx="4568637" cy="646331"/>
          </a:xfrm>
          <a:prstGeom prst="rect">
            <a:avLst/>
          </a:prstGeom>
          <a:noFill/>
        </p:spPr>
        <p:txBody>
          <a:bodyPr wrap="square">
            <a:spAutoFit/>
          </a:bodyPr>
          <a:lstStyle/>
          <a:p>
            <a:r>
              <a:rPr lang="en-US" dirty="0"/>
              <a:t>https://lahnetwork.org/find-a-program/#!directory/map</a:t>
            </a:r>
          </a:p>
        </p:txBody>
      </p:sp>
      <p:sp>
        <p:nvSpPr>
          <p:cNvPr id="5" name="TextBox 4">
            <a:extLst>
              <a:ext uri="{FF2B5EF4-FFF2-40B4-BE49-F238E27FC236}">
                <a16:creationId xmlns:a16="http://schemas.microsoft.com/office/drawing/2014/main" id="{568B6C06-0D20-272F-5E01-A627226FA4DA}"/>
              </a:ext>
            </a:extLst>
          </p:cNvPr>
          <p:cNvSpPr txBox="1"/>
          <p:nvPr/>
        </p:nvSpPr>
        <p:spPr>
          <a:xfrm>
            <a:off x="4740053" y="2343755"/>
            <a:ext cx="1949895" cy="3416320"/>
          </a:xfrm>
          <a:prstGeom prst="rect">
            <a:avLst/>
          </a:prstGeom>
          <a:noFill/>
        </p:spPr>
        <p:txBody>
          <a:bodyPr wrap="square" rtlCol="0">
            <a:spAutoFit/>
          </a:bodyPr>
          <a:lstStyle/>
          <a:p>
            <a:r>
              <a:rPr lang="en-US" dirty="0"/>
              <a:t>Argyle	</a:t>
            </a:r>
          </a:p>
          <a:p>
            <a:r>
              <a:rPr lang="en-US" dirty="0"/>
              <a:t>Atwater</a:t>
            </a:r>
          </a:p>
          <a:p>
            <a:r>
              <a:rPr lang="en-US" dirty="0"/>
              <a:t>Barnesville</a:t>
            </a:r>
          </a:p>
          <a:p>
            <a:r>
              <a:rPr lang="en-US" dirty="0"/>
              <a:t>Foley</a:t>
            </a:r>
          </a:p>
          <a:p>
            <a:r>
              <a:rPr lang="en-US" dirty="0"/>
              <a:t>Two Harbors</a:t>
            </a:r>
          </a:p>
          <a:p>
            <a:r>
              <a:rPr lang="en-US" dirty="0"/>
              <a:t>Granite Falls</a:t>
            </a:r>
          </a:p>
          <a:p>
            <a:r>
              <a:rPr lang="en-US" dirty="0"/>
              <a:t>Grove City</a:t>
            </a:r>
          </a:p>
          <a:p>
            <a:r>
              <a:rPr lang="en-US" dirty="0"/>
              <a:t>Owatonna</a:t>
            </a:r>
          </a:p>
          <a:p>
            <a:r>
              <a:rPr lang="en-US" dirty="0"/>
              <a:t>Holdingford</a:t>
            </a:r>
          </a:p>
          <a:p>
            <a:r>
              <a:rPr lang="en-US" dirty="0"/>
              <a:t>Park Rapids</a:t>
            </a:r>
          </a:p>
          <a:p>
            <a:r>
              <a:rPr lang="en-US" dirty="0"/>
              <a:t>Middle River</a:t>
            </a:r>
          </a:p>
          <a:p>
            <a:r>
              <a:rPr lang="en-US" dirty="0"/>
              <a:t>Frazee</a:t>
            </a:r>
          </a:p>
        </p:txBody>
      </p:sp>
      <p:sp>
        <p:nvSpPr>
          <p:cNvPr id="6" name="TextBox 5">
            <a:extLst>
              <a:ext uri="{FF2B5EF4-FFF2-40B4-BE49-F238E27FC236}">
                <a16:creationId xmlns:a16="http://schemas.microsoft.com/office/drawing/2014/main" id="{80DDD2A1-B2C2-F9B6-CDE6-4741FE294C00}"/>
              </a:ext>
            </a:extLst>
          </p:cNvPr>
          <p:cNvSpPr txBox="1"/>
          <p:nvPr/>
        </p:nvSpPr>
        <p:spPr>
          <a:xfrm>
            <a:off x="6313395" y="2512779"/>
            <a:ext cx="2830606" cy="2585323"/>
          </a:xfrm>
          <a:prstGeom prst="rect">
            <a:avLst/>
          </a:prstGeom>
          <a:noFill/>
        </p:spPr>
        <p:txBody>
          <a:bodyPr wrap="square" rtlCol="0">
            <a:spAutoFit/>
          </a:bodyPr>
          <a:lstStyle/>
          <a:p>
            <a:r>
              <a:rPr lang="en-US" dirty="0"/>
              <a:t>Silver Bay</a:t>
            </a:r>
          </a:p>
          <a:p>
            <a:r>
              <a:rPr lang="en-US" dirty="0"/>
              <a:t>Paynesville</a:t>
            </a:r>
          </a:p>
          <a:p>
            <a:r>
              <a:rPr lang="en-US" dirty="0"/>
              <a:t>Pelican Rapids</a:t>
            </a:r>
          </a:p>
          <a:p>
            <a:r>
              <a:rPr lang="en-US" dirty="0"/>
              <a:t>Pine Island</a:t>
            </a:r>
          </a:p>
          <a:p>
            <a:r>
              <a:rPr lang="en-US" dirty="0" err="1"/>
              <a:t>Queermunity</a:t>
            </a:r>
            <a:r>
              <a:rPr lang="en-US" dirty="0"/>
              <a:t> in </a:t>
            </a:r>
            <a:r>
              <a:rPr lang="en-US" dirty="0" err="1"/>
              <a:t>Mpls</a:t>
            </a:r>
            <a:endParaRPr lang="en-US" dirty="0"/>
          </a:p>
          <a:p>
            <a:r>
              <a:rPr lang="en-US" dirty="0"/>
              <a:t>Rothsay,</a:t>
            </a:r>
          </a:p>
          <a:p>
            <a:r>
              <a:rPr lang="en-US" dirty="0"/>
              <a:t>Stephen,</a:t>
            </a:r>
          </a:p>
          <a:p>
            <a:r>
              <a:rPr lang="en-US" dirty="0"/>
              <a:t>Viking, Holt, </a:t>
            </a:r>
            <a:r>
              <a:rPr lang="en-US" dirty="0" err="1"/>
              <a:t>Newfolden</a:t>
            </a:r>
            <a:endParaRPr lang="en-US" dirty="0"/>
          </a:p>
          <a:p>
            <a:r>
              <a:rPr lang="en-US" dirty="0"/>
              <a:t>Warren, Alvarado, Oslo </a:t>
            </a:r>
          </a:p>
        </p:txBody>
      </p:sp>
      <p:sp>
        <p:nvSpPr>
          <p:cNvPr id="7" name="TextBox 6">
            <a:extLst>
              <a:ext uri="{FF2B5EF4-FFF2-40B4-BE49-F238E27FC236}">
                <a16:creationId xmlns:a16="http://schemas.microsoft.com/office/drawing/2014/main" id="{72C46C36-9267-6313-FA34-CB424321CBDC}"/>
              </a:ext>
            </a:extLst>
          </p:cNvPr>
          <p:cNvSpPr txBox="1"/>
          <p:nvPr/>
        </p:nvSpPr>
        <p:spPr>
          <a:xfrm>
            <a:off x="4303059" y="959644"/>
            <a:ext cx="4840942" cy="369332"/>
          </a:xfrm>
          <a:prstGeom prst="rect">
            <a:avLst/>
          </a:prstGeom>
          <a:noFill/>
        </p:spPr>
        <p:txBody>
          <a:bodyPr wrap="square" rtlCol="0">
            <a:spAutoFit/>
          </a:bodyPr>
          <a:lstStyle/>
          <a:p>
            <a:r>
              <a:rPr lang="en-US" b="1" dirty="0"/>
              <a:t>Outstate MN Living at Home Networks</a:t>
            </a:r>
          </a:p>
        </p:txBody>
      </p:sp>
      <p:sp>
        <p:nvSpPr>
          <p:cNvPr id="2" name="Slide Number Placeholder 1"/>
          <p:cNvSpPr>
            <a:spLocks noGrp="1"/>
          </p:cNvSpPr>
          <p:nvPr>
            <p:ph type="sldNum" sz="quarter" idx="12"/>
          </p:nvPr>
        </p:nvSpPr>
        <p:spPr/>
        <p:txBody>
          <a:bodyPr/>
          <a:lstStyle/>
          <a:p>
            <a:fld id="{B70E97A8-40F4-0D4A-8141-BE1ACFC97B8A}" type="slidenum">
              <a:rPr lang="en-US" smtClean="0"/>
              <a:t>58</a:t>
            </a:fld>
            <a:endParaRPr lang="en-US"/>
          </a:p>
        </p:txBody>
      </p:sp>
    </p:spTree>
    <p:extLst>
      <p:ext uri="{BB962C8B-B14F-4D97-AF65-F5344CB8AC3E}">
        <p14:creationId xmlns:p14="http://schemas.microsoft.com/office/powerpoint/2010/main" val="819594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86E5-8F20-0F98-6C06-FFCB753A678A}"/>
              </a:ext>
            </a:extLst>
          </p:cNvPr>
          <p:cNvSpPr>
            <a:spLocks noGrp="1"/>
          </p:cNvSpPr>
          <p:nvPr>
            <p:ph type="title"/>
          </p:nvPr>
        </p:nvSpPr>
        <p:spPr>
          <a:xfrm>
            <a:off x="772668" y="934212"/>
            <a:ext cx="7543800" cy="1207008"/>
          </a:xfrm>
        </p:spPr>
        <p:txBody>
          <a:bodyPr/>
          <a:lstStyle/>
          <a:p>
            <a:r>
              <a:rPr lang="en-US" dirty="0"/>
              <a:t>15. Lutheran Social Service of MN.</a:t>
            </a:r>
          </a:p>
        </p:txBody>
      </p:sp>
      <p:sp>
        <p:nvSpPr>
          <p:cNvPr id="3" name="Content Placeholder 2">
            <a:extLst>
              <a:ext uri="{FF2B5EF4-FFF2-40B4-BE49-F238E27FC236}">
                <a16:creationId xmlns:a16="http://schemas.microsoft.com/office/drawing/2014/main" id="{2C719D15-24CF-F091-214C-4862144BBCAD}"/>
              </a:ext>
            </a:extLst>
          </p:cNvPr>
          <p:cNvSpPr>
            <a:spLocks noGrp="1"/>
          </p:cNvSpPr>
          <p:nvPr>
            <p:ph sz="half" idx="1"/>
          </p:nvPr>
        </p:nvSpPr>
        <p:spPr/>
        <p:txBody>
          <a:bodyPr>
            <a:normAutofit fontScale="92500" lnSpcReduction="10000"/>
          </a:bodyPr>
          <a:lstStyle/>
          <a:p>
            <a:r>
              <a:rPr lang="en-US" sz="1800" dirty="0">
                <a:hlinkClick r:id="rId3"/>
              </a:rPr>
              <a:t>https://www.lssmn.org/services/older-adults/caregiver-support-respite</a:t>
            </a:r>
            <a:r>
              <a:rPr lang="en-US" sz="1800" dirty="0"/>
              <a:t>  </a:t>
            </a:r>
          </a:p>
          <a:p>
            <a:r>
              <a:rPr lang="en-US" sz="1800" dirty="0"/>
              <a:t>866-787-9802</a:t>
            </a:r>
          </a:p>
          <a:p>
            <a:pPr marL="0" indent="0">
              <a:buNone/>
            </a:pPr>
            <a:endParaRPr lang="en-US" sz="1800" dirty="0"/>
          </a:p>
          <a:p>
            <a:pPr marL="0" indent="0">
              <a:buNone/>
            </a:pPr>
            <a:r>
              <a:rPr lang="en-US" sz="1800" dirty="0"/>
              <a:t>See map next slide</a:t>
            </a:r>
          </a:p>
          <a:p>
            <a:endParaRPr lang="en-US" sz="1800" dirty="0"/>
          </a:p>
          <a:p>
            <a:endParaRPr lang="en-US" sz="1800" dirty="0"/>
          </a:p>
          <a:p>
            <a:endParaRPr lang="en-US" dirty="0"/>
          </a:p>
        </p:txBody>
      </p:sp>
      <p:sp>
        <p:nvSpPr>
          <p:cNvPr id="4" name="Content Placeholder 3">
            <a:extLst>
              <a:ext uri="{FF2B5EF4-FFF2-40B4-BE49-F238E27FC236}">
                <a16:creationId xmlns:a16="http://schemas.microsoft.com/office/drawing/2014/main" id="{3CEF6D6A-4901-E93F-8BB8-56EDC7B1F350}"/>
              </a:ext>
            </a:extLst>
          </p:cNvPr>
          <p:cNvSpPr>
            <a:spLocks noGrp="1"/>
          </p:cNvSpPr>
          <p:nvPr>
            <p:ph sz="half" idx="2"/>
          </p:nvPr>
        </p:nvSpPr>
        <p:spPr>
          <a:xfrm>
            <a:off x="4750308" y="1855470"/>
            <a:ext cx="3621024" cy="4145280"/>
          </a:xfrm>
        </p:spPr>
        <p:txBody>
          <a:bodyPr>
            <a:normAutofit fontScale="92500" lnSpcReduction="10000"/>
          </a:bodyPr>
          <a:lstStyle/>
          <a:p>
            <a:r>
              <a:rPr lang="en-US" sz="1800" dirty="0"/>
              <a:t>Options across the state</a:t>
            </a:r>
          </a:p>
          <a:p>
            <a:r>
              <a:rPr lang="en-US" sz="1800" dirty="0"/>
              <a:t>Care Coordination Services for those on Medical Assistance</a:t>
            </a:r>
          </a:p>
          <a:p>
            <a:r>
              <a:rPr lang="en-US" sz="1800" dirty="0"/>
              <a:t>Caregiver Coaching &amp; Counseling</a:t>
            </a:r>
          </a:p>
          <a:p>
            <a:r>
              <a:rPr lang="en-US" sz="1800" dirty="0"/>
              <a:t>Caregiver Support Groups</a:t>
            </a:r>
          </a:p>
          <a:p>
            <a:r>
              <a:rPr lang="en-US" sz="1800" dirty="0"/>
              <a:t>Training &amp; Education</a:t>
            </a:r>
          </a:p>
          <a:p>
            <a:r>
              <a:rPr lang="en-US" sz="1800" dirty="0"/>
              <a:t>Respite – In-Home, Group</a:t>
            </a:r>
            <a:r>
              <a:rPr lang="en-US" sz="1800" dirty="0">
                <a:solidFill>
                  <a:srgbClr val="FF0000"/>
                </a:solidFill>
              </a:rPr>
              <a:t>: East Grand Forks, Spicer, Moorhead, Hutchinson</a:t>
            </a:r>
          </a:p>
          <a:p>
            <a:r>
              <a:rPr lang="en-US" sz="1800" dirty="0"/>
              <a:t>Services for Veterans</a:t>
            </a:r>
          </a:p>
          <a:p>
            <a:r>
              <a:rPr lang="en-US" sz="1800" dirty="0"/>
              <a:t>Waiver Services</a:t>
            </a:r>
          </a:p>
          <a:p>
            <a:r>
              <a:rPr lang="en-US" sz="1800" dirty="0"/>
              <a:t>Emergency Care Planning </a:t>
            </a:r>
          </a:p>
        </p:txBody>
      </p:sp>
      <p:pic>
        <p:nvPicPr>
          <p:cNvPr id="6" name="Picture 5" descr="Lutheran Social Service of Minnesota&#10;&#10;AI-generated content may be incorrect.">
            <a:extLst>
              <a:ext uri="{FF2B5EF4-FFF2-40B4-BE49-F238E27FC236}">
                <a16:creationId xmlns:a16="http://schemas.microsoft.com/office/drawing/2014/main" id="{2BD49344-CFB2-AD2B-BE98-9F0D6C900363}"/>
              </a:ext>
            </a:extLst>
          </p:cNvPr>
          <p:cNvPicPr>
            <a:picLocks noChangeAspect="1"/>
          </p:cNvPicPr>
          <p:nvPr/>
        </p:nvPicPr>
        <p:blipFill>
          <a:blip r:embed="rId4"/>
          <a:stretch>
            <a:fillRect/>
          </a:stretch>
        </p:blipFill>
        <p:spPr>
          <a:xfrm>
            <a:off x="1031638" y="4682687"/>
            <a:ext cx="2429933" cy="960120"/>
          </a:xfrm>
          <a:prstGeom prst="rect">
            <a:avLst/>
          </a:prstGeom>
        </p:spPr>
      </p:pic>
      <p:sp>
        <p:nvSpPr>
          <p:cNvPr id="5" name="Slide Number Placeholder 4"/>
          <p:cNvSpPr>
            <a:spLocks noGrp="1"/>
          </p:cNvSpPr>
          <p:nvPr>
            <p:ph type="sldNum" sz="quarter" idx="12"/>
          </p:nvPr>
        </p:nvSpPr>
        <p:spPr/>
        <p:txBody>
          <a:bodyPr/>
          <a:lstStyle/>
          <a:p>
            <a:fld id="{B70E97A8-40F4-0D4A-8141-BE1ACFC97B8A}" type="slidenum">
              <a:rPr lang="en-US" smtClean="0"/>
              <a:t>59</a:t>
            </a:fld>
            <a:endParaRPr lang="en-US"/>
          </a:p>
        </p:txBody>
      </p:sp>
    </p:spTree>
    <p:extLst>
      <p:ext uri="{BB962C8B-B14F-4D97-AF65-F5344CB8AC3E}">
        <p14:creationId xmlns:p14="http://schemas.microsoft.com/office/powerpoint/2010/main" val="3792647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5DC5B-50B0-BEF6-A2BA-083B8EF7C965}"/>
              </a:ext>
            </a:extLst>
          </p:cNvPr>
          <p:cNvSpPr>
            <a:spLocks noGrp="1"/>
          </p:cNvSpPr>
          <p:nvPr>
            <p:ph type="title"/>
          </p:nvPr>
        </p:nvSpPr>
        <p:spPr/>
        <p:txBody>
          <a:bodyPr/>
          <a:lstStyle/>
          <a:p>
            <a:r>
              <a:rPr lang="en-US" dirty="0">
                <a:solidFill>
                  <a:srgbClr val="FF0000"/>
                </a:solidFill>
              </a:rPr>
              <a:t>Who</a:t>
            </a:r>
            <a:r>
              <a:rPr lang="en-US" dirty="0"/>
              <a:t> are your resources?</a:t>
            </a:r>
          </a:p>
        </p:txBody>
      </p:sp>
      <p:sp>
        <p:nvSpPr>
          <p:cNvPr id="3" name="Content Placeholder 2">
            <a:extLst>
              <a:ext uri="{FF2B5EF4-FFF2-40B4-BE49-F238E27FC236}">
                <a16:creationId xmlns:a16="http://schemas.microsoft.com/office/drawing/2014/main" id="{EC9465B5-6F9A-4CB8-64AC-B4398EA82A1A}"/>
              </a:ext>
            </a:extLst>
          </p:cNvPr>
          <p:cNvSpPr>
            <a:spLocks noGrp="1"/>
          </p:cNvSpPr>
          <p:nvPr>
            <p:ph idx="1"/>
          </p:nvPr>
        </p:nvSpPr>
        <p:spPr/>
        <p:txBody>
          <a:bodyPr>
            <a:normAutofit/>
          </a:bodyPr>
          <a:lstStyle/>
          <a:p>
            <a:r>
              <a:rPr lang="en-US" sz="1800" dirty="0"/>
              <a:t>Family members, friends, neighbors</a:t>
            </a:r>
          </a:p>
          <a:p>
            <a:r>
              <a:rPr lang="en-US" sz="1800" dirty="0"/>
              <a:t>Faith Community Nurse/Pastoral Care, volunteers</a:t>
            </a:r>
          </a:p>
          <a:p>
            <a:r>
              <a:rPr lang="en-US" sz="1800" dirty="0"/>
              <a:t>Social Work professionals – you will meet one today</a:t>
            </a:r>
          </a:p>
          <a:p>
            <a:r>
              <a:rPr lang="en-US" sz="1800" dirty="0"/>
              <a:t>Geriatric care managers – assess needs, coordinate care, provide guidance, monitor progress</a:t>
            </a:r>
          </a:p>
          <a:p>
            <a:r>
              <a:rPr lang="en-US" sz="1800" dirty="0"/>
              <a:t>Health care providers – Primary Care Provider, Neurologist, Neuropsychologist, Psychiatrist</a:t>
            </a:r>
          </a:p>
          <a:p>
            <a:r>
              <a:rPr lang="en-US" sz="1800" dirty="0"/>
              <a:t>Mental health professionals – Psychiatrist, Psychologist</a:t>
            </a:r>
          </a:p>
        </p:txBody>
      </p:sp>
      <p:pic>
        <p:nvPicPr>
          <p:cNvPr id="5" name="Picture 4" descr="The image depicts a stylized, abstract silhouette of interconnected hands forming a circle, symbolizing unity and collaboration.&#10;&#10;AI-generated content may be incorrect.">
            <a:extLst>
              <a:ext uri="{FF2B5EF4-FFF2-40B4-BE49-F238E27FC236}">
                <a16:creationId xmlns:a16="http://schemas.microsoft.com/office/drawing/2014/main" id="{581455EB-9E77-CE93-8329-2D679F995098}"/>
              </a:ext>
            </a:extLst>
          </p:cNvPr>
          <p:cNvPicPr>
            <a:picLocks noChangeAspect="1"/>
          </p:cNvPicPr>
          <p:nvPr/>
        </p:nvPicPr>
        <p:blipFill>
          <a:blip r:embed="rId3"/>
          <a:stretch>
            <a:fillRect/>
          </a:stretch>
        </p:blipFill>
        <p:spPr>
          <a:xfrm>
            <a:off x="6691086" y="1028700"/>
            <a:ext cx="2277278" cy="2194560"/>
          </a:xfrm>
          <a:prstGeom prst="rect">
            <a:avLst/>
          </a:prstGeom>
        </p:spPr>
      </p:pic>
      <p:sp>
        <p:nvSpPr>
          <p:cNvPr id="4" name="Slide Number Placeholder 3"/>
          <p:cNvSpPr>
            <a:spLocks noGrp="1"/>
          </p:cNvSpPr>
          <p:nvPr>
            <p:ph type="sldNum" sz="quarter" idx="12"/>
          </p:nvPr>
        </p:nvSpPr>
        <p:spPr/>
        <p:txBody>
          <a:bodyPr/>
          <a:lstStyle/>
          <a:p>
            <a:fld id="{B70E97A8-40F4-0D4A-8141-BE1ACFC97B8A}" type="slidenum">
              <a:rPr lang="en-US" smtClean="0"/>
              <a:t>6</a:t>
            </a:fld>
            <a:endParaRPr lang="en-US"/>
          </a:p>
        </p:txBody>
      </p:sp>
    </p:spTree>
    <p:extLst>
      <p:ext uri="{BB962C8B-B14F-4D97-AF65-F5344CB8AC3E}">
        <p14:creationId xmlns:p14="http://schemas.microsoft.com/office/powerpoint/2010/main" val="10081147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3418-2EA3-6228-FFFA-5F0550250E0B}"/>
              </a:ext>
            </a:extLst>
          </p:cNvPr>
          <p:cNvSpPr>
            <a:spLocks noGrp="1"/>
          </p:cNvSpPr>
          <p:nvPr>
            <p:ph type="title"/>
          </p:nvPr>
        </p:nvSpPr>
        <p:spPr>
          <a:xfrm>
            <a:off x="342900" y="1085379"/>
            <a:ext cx="7543800" cy="1207008"/>
          </a:xfrm>
        </p:spPr>
        <p:txBody>
          <a:bodyPr>
            <a:normAutofit fontScale="90000"/>
          </a:bodyPr>
          <a:lstStyle/>
          <a:p>
            <a:r>
              <a:rPr lang="en-US" dirty="0"/>
              <a:t>16. Alzheimer’s Association</a:t>
            </a:r>
            <a:br>
              <a:rPr lang="en-US" dirty="0"/>
            </a:br>
            <a:r>
              <a:rPr lang="en-US" dirty="0"/>
              <a:t>Free Care Consultations</a:t>
            </a:r>
          </a:p>
        </p:txBody>
      </p:sp>
      <p:sp>
        <p:nvSpPr>
          <p:cNvPr id="3" name="Content Placeholder 2">
            <a:extLst>
              <a:ext uri="{FF2B5EF4-FFF2-40B4-BE49-F238E27FC236}">
                <a16:creationId xmlns:a16="http://schemas.microsoft.com/office/drawing/2014/main" id="{E1ADCBBB-353E-C02B-EF99-8531465864C3}"/>
              </a:ext>
            </a:extLst>
          </p:cNvPr>
          <p:cNvSpPr>
            <a:spLocks noGrp="1"/>
          </p:cNvSpPr>
          <p:nvPr>
            <p:ph idx="1"/>
          </p:nvPr>
        </p:nvSpPr>
        <p:spPr/>
        <p:txBody>
          <a:bodyPr>
            <a:noAutofit/>
          </a:bodyPr>
          <a:lstStyle/>
          <a:p>
            <a:r>
              <a:rPr lang="en-US" sz="2700" dirty="0"/>
              <a:t>to provide you with individualized, solution-focused support. You'll speak with a Care Consultant who is a master's-level dementia expert.</a:t>
            </a:r>
          </a:p>
          <a:p>
            <a:r>
              <a:rPr lang="en-US" sz="2700" dirty="0"/>
              <a:t>An in-depth service for individuals and families who are facing the many decisions and. Challenges associated with Alzheimer’s disease</a:t>
            </a:r>
          </a:p>
        </p:txBody>
      </p:sp>
      <p:pic>
        <p:nvPicPr>
          <p:cNvPr id="7" name="Picture 6" descr="ALZHEIMER'S&#10;&#10;AI-generated content may be incorrect.">
            <a:extLst>
              <a:ext uri="{FF2B5EF4-FFF2-40B4-BE49-F238E27FC236}">
                <a16:creationId xmlns:a16="http://schemas.microsoft.com/office/drawing/2014/main" id="{1D361D55-2F6F-4900-3471-45A613C43317}"/>
              </a:ext>
            </a:extLst>
          </p:cNvPr>
          <p:cNvPicPr>
            <a:picLocks noChangeAspect="1"/>
          </p:cNvPicPr>
          <p:nvPr/>
        </p:nvPicPr>
        <p:blipFill>
          <a:blip r:embed="rId3"/>
          <a:stretch>
            <a:fillRect/>
          </a:stretch>
        </p:blipFill>
        <p:spPr>
          <a:xfrm>
            <a:off x="7015033" y="934503"/>
            <a:ext cx="2120420" cy="1508760"/>
          </a:xfrm>
          <a:prstGeom prst="rect">
            <a:avLst/>
          </a:prstGeom>
        </p:spPr>
      </p:pic>
      <p:sp>
        <p:nvSpPr>
          <p:cNvPr id="4" name="Slide Number Placeholder 3"/>
          <p:cNvSpPr>
            <a:spLocks noGrp="1"/>
          </p:cNvSpPr>
          <p:nvPr>
            <p:ph type="sldNum" sz="quarter" idx="12"/>
          </p:nvPr>
        </p:nvSpPr>
        <p:spPr/>
        <p:txBody>
          <a:bodyPr/>
          <a:lstStyle/>
          <a:p>
            <a:fld id="{B70E97A8-40F4-0D4A-8141-BE1ACFC97B8A}" type="slidenum">
              <a:rPr lang="en-US" smtClean="0"/>
              <a:t>60</a:t>
            </a:fld>
            <a:endParaRPr lang="en-US"/>
          </a:p>
        </p:txBody>
      </p:sp>
    </p:spTree>
    <p:extLst>
      <p:ext uri="{BB962C8B-B14F-4D97-AF65-F5344CB8AC3E}">
        <p14:creationId xmlns:p14="http://schemas.microsoft.com/office/powerpoint/2010/main" val="33514175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DA69E-24BE-020C-6586-39B200F0AA08}"/>
              </a:ext>
            </a:extLst>
          </p:cNvPr>
          <p:cNvSpPr>
            <a:spLocks noGrp="1"/>
          </p:cNvSpPr>
          <p:nvPr>
            <p:ph type="title"/>
          </p:nvPr>
        </p:nvSpPr>
        <p:spPr>
          <a:xfrm>
            <a:off x="2362200" y="876300"/>
            <a:ext cx="7756398" cy="1234440"/>
          </a:xfrm>
        </p:spPr>
        <p:txBody>
          <a:bodyPr>
            <a:normAutofit fontScale="90000"/>
          </a:bodyPr>
          <a:lstStyle/>
          <a:p>
            <a:r>
              <a:rPr lang="en-US" dirty="0"/>
              <a:t>Alzheimer’s Association </a:t>
            </a:r>
            <a:br>
              <a:rPr lang="en-US" dirty="0"/>
            </a:br>
            <a:r>
              <a:rPr lang="en-US" b="1" dirty="0"/>
              <a:t>24/7 help line</a:t>
            </a:r>
          </a:p>
        </p:txBody>
      </p:sp>
      <p:sp>
        <p:nvSpPr>
          <p:cNvPr id="3" name="Content Placeholder 2">
            <a:extLst>
              <a:ext uri="{FF2B5EF4-FFF2-40B4-BE49-F238E27FC236}">
                <a16:creationId xmlns:a16="http://schemas.microsoft.com/office/drawing/2014/main" id="{BD050661-2E10-F001-1784-69F1D02DD38B}"/>
              </a:ext>
            </a:extLst>
          </p:cNvPr>
          <p:cNvSpPr>
            <a:spLocks noGrp="1"/>
          </p:cNvSpPr>
          <p:nvPr>
            <p:ph idx="1"/>
          </p:nvPr>
        </p:nvSpPr>
        <p:spPr>
          <a:xfrm>
            <a:off x="228600" y="1901190"/>
            <a:ext cx="8346186" cy="3394710"/>
          </a:xfrm>
        </p:spPr>
        <p:txBody>
          <a:bodyPr>
            <a:noAutofit/>
          </a:bodyPr>
          <a:lstStyle/>
          <a:p>
            <a:r>
              <a:rPr lang="en-US" sz="2400" b="1" dirty="0"/>
              <a:t>800-272-3900</a:t>
            </a:r>
            <a:r>
              <a:rPr lang="en-US" sz="2400" dirty="0"/>
              <a:t> for immediate assistance (call 9-1-1 if a life threatening emergency)</a:t>
            </a:r>
          </a:p>
          <a:p>
            <a:r>
              <a:rPr lang="en-US" sz="2400" dirty="0"/>
              <a:t>a free service offering support for people living with </a:t>
            </a:r>
            <a:r>
              <a:rPr lang="en-US" sz="2400" dirty="0">
                <a:solidFill>
                  <a:srgbClr val="FF0000"/>
                </a:solidFill>
              </a:rPr>
              <a:t>all forms of dementia</a:t>
            </a:r>
            <a:r>
              <a:rPr lang="en-US" sz="2400" dirty="0"/>
              <a:t>, caregivers, families and the public. </a:t>
            </a:r>
          </a:p>
          <a:p>
            <a:r>
              <a:rPr lang="en-US" sz="2400" dirty="0"/>
              <a:t>Connect with a live person who can provide information, local resources, crisis assistance and emotional support.</a:t>
            </a:r>
          </a:p>
          <a:p>
            <a:r>
              <a:rPr lang="en-US" sz="2400" dirty="0"/>
              <a:t>People reach out to the Helpline for many different reasons. </a:t>
            </a:r>
          </a:p>
          <a:p>
            <a:r>
              <a:rPr lang="en-US" sz="2400" dirty="0"/>
              <a:t>knowledgeable and caring staff can help you navigate a variety of needs and situations.</a:t>
            </a:r>
          </a:p>
        </p:txBody>
      </p:sp>
      <p:sp>
        <p:nvSpPr>
          <p:cNvPr id="4" name="Slide Number Placeholder 3"/>
          <p:cNvSpPr>
            <a:spLocks noGrp="1"/>
          </p:cNvSpPr>
          <p:nvPr>
            <p:ph type="sldNum" sz="quarter" idx="12"/>
          </p:nvPr>
        </p:nvSpPr>
        <p:spPr/>
        <p:txBody>
          <a:bodyPr/>
          <a:lstStyle/>
          <a:p>
            <a:fld id="{B70E97A8-40F4-0D4A-8141-BE1ACFC97B8A}" type="slidenum">
              <a:rPr lang="en-US" smtClean="0"/>
              <a:t>61</a:t>
            </a:fld>
            <a:endParaRPr lang="en-US"/>
          </a:p>
        </p:txBody>
      </p:sp>
    </p:spTree>
    <p:extLst>
      <p:ext uri="{BB962C8B-B14F-4D97-AF65-F5344CB8AC3E}">
        <p14:creationId xmlns:p14="http://schemas.microsoft.com/office/powerpoint/2010/main" val="34569766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1EC6D-7DA4-A7B0-458D-76683776AA54}"/>
              </a:ext>
            </a:extLst>
          </p:cNvPr>
          <p:cNvSpPr>
            <a:spLocks noGrp="1"/>
          </p:cNvSpPr>
          <p:nvPr>
            <p:ph type="title"/>
          </p:nvPr>
        </p:nvSpPr>
        <p:spPr/>
        <p:txBody>
          <a:bodyPr>
            <a:normAutofit fontScale="90000"/>
          </a:bodyPr>
          <a:lstStyle/>
          <a:p>
            <a:r>
              <a:rPr lang="en-US" dirty="0"/>
              <a:t>17. Roseville Alzheimer’s &amp; Dementia Community Action Team </a:t>
            </a:r>
            <a:r>
              <a:rPr lang="en-US" b="1" dirty="0"/>
              <a:t/>
            </a:r>
            <a:br>
              <a:rPr lang="en-US" b="1" dirty="0"/>
            </a:br>
            <a:endParaRPr lang="en-US" dirty="0"/>
          </a:p>
        </p:txBody>
      </p:sp>
      <p:sp>
        <p:nvSpPr>
          <p:cNvPr id="3" name="Content Placeholder 2">
            <a:extLst>
              <a:ext uri="{FF2B5EF4-FFF2-40B4-BE49-F238E27FC236}">
                <a16:creationId xmlns:a16="http://schemas.microsoft.com/office/drawing/2014/main" id="{64AE0FDC-86E4-6B0C-3437-4B244FE1D142}"/>
              </a:ext>
            </a:extLst>
          </p:cNvPr>
          <p:cNvSpPr>
            <a:spLocks noGrp="1"/>
          </p:cNvSpPr>
          <p:nvPr>
            <p:ph idx="1"/>
          </p:nvPr>
        </p:nvSpPr>
        <p:spPr>
          <a:xfrm>
            <a:off x="209550" y="2228739"/>
            <a:ext cx="8132064" cy="3600562"/>
          </a:xfrm>
        </p:spPr>
        <p:txBody>
          <a:bodyPr>
            <a:normAutofit/>
          </a:bodyPr>
          <a:lstStyle/>
          <a:p>
            <a:r>
              <a:rPr lang="en-US" sz="1800" b="1" u="sng" dirty="0">
                <a:hlinkClick r:id="rId3"/>
              </a:rPr>
              <a:t>https://www.cityofroseville.com/dementiainfo</a:t>
            </a:r>
            <a:endParaRPr lang="en-US" sz="1800" b="1" u="sng" dirty="0"/>
          </a:p>
          <a:p>
            <a:pPr marL="0" indent="0">
              <a:buNone/>
            </a:pPr>
            <a:r>
              <a:rPr lang="en-US" sz="1800" dirty="0"/>
              <a:t>Since 2013</a:t>
            </a:r>
          </a:p>
          <a:p>
            <a:pPr marL="0" indent="0">
              <a:buNone/>
            </a:pPr>
            <a:r>
              <a:rPr lang="en-US" sz="1800" dirty="0"/>
              <a:t>Monthly updated lists:</a:t>
            </a:r>
          </a:p>
          <a:p>
            <a:pPr marL="0" indent="0">
              <a:buNone/>
            </a:pPr>
            <a:r>
              <a:rPr lang="en-US" sz="1800" dirty="0"/>
              <a:t>Dementia Support Groups &amp; Services </a:t>
            </a:r>
            <a:r>
              <a:rPr lang="en-US" sz="1800" dirty="0">
                <a:hlinkClick r:id="rId4"/>
              </a:rPr>
              <a:t>https://www.cityofroseville.com/DocumentCenter/View/39047/022026-Dementia-Support-Groups-and-Services</a:t>
            </a:r>
            <a:r>
              <a:rPr lang="en-US" sz="1800" dirty="0"/>
              <a:t> </a:t>
            </a:r>
          </a:p>
          <a:p>
            <a:pPr marL="0" indent="0">
              <a:buNone/>
            </a:pPr>
            <a:r>
              <a:rPr lang="en-US" sz="1800" dirty="0"/>
              <a:t>Dementia Friendly Activities </a:t>
            </a:r>
            <a:r>
              <a:rPr lang="en-US" sz="1800" dirty="0">
                <a:hlinkClick r:id="rId5"/>
              </a:rPr>
              <a:t>https://www.cityofroseville.com/DocumentCenter/View/39046/022026-Dementia-Activities</a:t>
            </a:r>
            <a:r>
              <a:rPr lang="en-US" sz="1800" dirty="0"/>
              <a:t> </a:t>
            </a:r>
          </a:p>
          <a:p>
            <a:pPr marL="0" indent="0">
              <a:buNone/>
            </a:pPr>
            <a:r>
              <a:rPr lang="en-US" sz="1800" dirty="0"/>
              <a:t>Past presentations available online </a:t>
            </a:r>
            <a:r>
              <a:rPr lang="en-US" sz="1800" dirty="0">
                <a:hlinkClick r:id="rId6"/>
              </a:rPr>
              <a:t>https://www.cityofroseville.com/2721/Alzheimers-Dementia</a:t>
            </a:r>
            <a:r>
              <a:rPr lang="en-US" sz="1800" dirty="0"/>
              <a:t> </a:t>
            </a:r>
          </a:p>
          <a:p>
            <a:pPr marL="0" indent="0">
              <a:buNone/>
            </a:pPr>
            <a:endParaRPr lang="en-US" dirty="0"/>
          </a:p>
        </p:txBody>
      </p:sp>
      <p:pic>
        <p:nvPicPr>
          <p:cNvPr id="5" name="Picture 4" descr="Community Action Team&#10;&#10;AI-generated content may be incorrect.">
            <a:extLst>
              <a:ext uri="{FF2B5EF4-FFF2-40B4-BE49-F238E27FC236}">
                <a16:creationId xmlns:a16="http://schemas.microsoft.com/office/drawing/2014/main" id="{5FD21F76-2E6B-68C0-17A7-04F0B11AEA38}"/>
              </a:ext>
            </a:extLst>
          </p:cNvPr>
          <p:cNvPicPr>
            <a:picLocks noChangeAspect="1"/>
          </p:cNvPicPr>
          <p:nvPr/>
        </p:nvPicPr>
        <p:blipFill>
          <a:blip r:embed="rId7"/>
          <a:stretch>
            <a:fillRect/>
          </a:stretch>
        </p:blipFill>
        <p:spPr>
          <a:xfrm>
            <a:off x="7151979" y="1835323"/>
            <a:ext cx="1507542" cy="1600424"/>
          </a:xfrm>
          <a:prstGeom prst="rect">
            <a:avLst/>
          </a:prstGeom>
        </p:spPr>
      </p:pic>
      <p:sp>
        <p:nvSpPr>
          <p:cNvPr id="4" name="Slide Number Placeholder 3"/>
          <p:cNvSpPr>
            <a:spLocks noGrp="1"/>
          </p:cNvSpPr>
          <p:nvPr>
            <p:ph type="sldNum" sz="quarter" idx="12"/>
          </p:nvPr>
        </p:nvSpPr>
        <p:spPr/>
        <p:txBody>
          <a:bodyPr/>
          <a:lstStyle/>
          <a:p>
            <a:fld id="{B70E97A8-40F4-0D4A-8141-BE1ACFC97B8A}" type="slidenum">
              <a:rPr lang="en-US" smtClean="0"/>
              <a:t>62</a:t>
            </a:fld>
            <a:endParaRPr lang="en-US"/>
          </a:p>
        </p:txBody>
      </p:sp>
    </p:spTree>
    <p:extLst>
      <p:ext uri="{BB962C8B-B14F-4D97-AF65-F5344CB8AC3E}">
        <p14:creationId xmlns:p14="http://schemas.microsoft.com/office/powerpoint/2010/main" val="15021033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A8B6-43FE-94F7-6DFB-8AD3E8184AFF}"/>
              </a:ext>
            </a:extLst>
          </p:cNvPr>
          <p:cNvSpPr>
            <a:spLocks noGrp="1"/>
          </p:cNvSpPr>
          <p:nvPr>
            <p:ph type="title"/>
          </p:nvPr>
        </p:nvSpPr>
        <p:spPr/>
        <p:txBody>
          <a:bodyPr/>
          <a:lstStyle/>
          <a:p>
            <a:r>
              <a:rPr lang="en-US" dirty="0"/>
              <a:t>18. Twin Cities Support Group for Persons with Lewy Body Dementia</a:t>
            </a:r>
          </a:p>
        </p:txBody>
      </p:sp>
      <p:sp>
        <p:nvSpPr>
          <p:cNvPr id="3" name="Content Placeholder 2">
            <a:extLst>
              <a:ext uri="{FF2B5EF4-FFF2-40B4-BE49-F238E27FC236}">
                <a16:creationId xmlns:a16="http://schemas.microsoft.com/office/drawing/2014/main" id="{B417AD9F-40C1-7BA8-A188-A1679E55FA86}"/>
              </a:ext>
            </a:extLst>
          </p:cNvPr>
          <p:cNvSpPr>
            <a:spLocks noGrp="1"/>
          </p:cNvSpPr>
          <p:nvPr>
            <p:ph idx="1"/>
          </p:nvPr>
        </p:nvSpPr>
        <p:spPr/>
        <p:txBody>
          <a:bodyPr/>
          <a:lstStyle/>
          <a:p>
            <a:r>
              <a:rPr lang="en-US" sz="1800" dirty="0"/>
              <a:t>For persons in the early stages of LBD who would benefit from communicating with others about living with this disease, providing mutual support and companionship.</a:t>
            </a:r>
          </a:p>
          <a:p>
            <a:r>
              <a:rPr lang="en-US" sz="1800" dirty="0"/>
              <a:t>Care partners are also welcome to attend along with the person they are supporting</a:t>
            </a:r>
          </a:p>
          <a:p>
            <a:r>
              <a:rPr lang="en-US" sz="1800" dirty="0"/>
              <a:t>1</a:t>
            </a:r>
            <a:r>
              <a:rPr lang="en-US" sz="1800" baseline="30000" dirty="0"/>
              <a:t>st</a:t>
            </a:r>
            <a:r>
              <a:rPr lang="en-US" sz="1800" dirty="0"/>
              <a:t> Tuesday of every month 1:30 – 3 p.m. CDT</a:t>
            </a:r>
          </a:p>
          <a:p>
            <a:r>
              <a:rPr lang="en-US" sz="1800" dirty="0">
                <a:hlinkClick r:id="rId3"/>
              </a:rPr>
              <a:t>paula.biever@gmail.com</a:t>
            </a:r>
            <a:r>
              <a:rPr lang="en-US" sz="1800" dirty="0"/>
              <a:t>   </a:t>
            </a:r>
          </a:p>
          <a:p>
            <a:r>
              <a:rPr lang="en-US" sz="1800" dirty="0"/>
              <a:t>For additional information and to be placed on the email list for meeting announcements and links: email Paula Rice Biever at paula.biever@gmail.com  </a:t>
            </a:r>
          </a:p>
        </p:txBody>
      </p:sp>
      <p:pic>
        <p:nvPicPr>
          <p:cNvPr id="5" name="Picture 4" descr="Lewy Body Dementia&#10;&#10;AI-generated content may be incorrect.">
            <a:extLst>
              <a:ext uri="{FF2B5EF4-FFF2-40B4-BE49-F238E27FC236}">
                <a16:creationId xmlns:a16="http://schemas.microsoft.com/office/drawing/2014/main" id="{78805A82-5ED0-FFB9-A9E3-328346F6E05E}"/>
              </a:ext>
            </a:extLst>
          </p:cNvPr>
          <p:cNvPicPr>
            <a:picLocks noChangeAspect="1"/>
          </p:cNvPicPr>
          <p:nvPr/>
        </p:nvPicPr>
        <p:blipFill>
          <a:blip r:embed="rId4"/>
          <a:stretch>
            <a:fillRect/>
          </a:stretch>
        </p:blipFill>
        <p:spPr>
          <a:xfrm>
            <a:off x="5082578" y="5156882"/>
            <a:ext cx="2865044" cy="700185"/>
          </a:xfrm>
          <a:prstGeom prst="rect">
            <a:avLst/>
          </a:prstGeom>
        </p:spPr>
      </p:pic>
      <p:sp>
        <p:nvSpPr>
          <p:cNvPr id="4" name="Slide Number Placeholder 3"/>
          <p:cNvSpPr>
            <a:spLocks noGrp="1"/>
          </p:cNvSpPr>
          <p:nvPr>
            <p:ph type="sldNum" sz="quarter" idx="12"/>
          </p:nvPr>
        </p:nvSpPr>
        <p:spPr/>
        <p:txBody>
          <a:bodyPr/>
          <a:lstStyle/>
          <a:p>
            <a:fld id="{B70E97A8-40F4-0D4A-8141-BE1ACFC97B8A}" type="slidenum">
              <a:rPr lang="en-US" smtClean="0"/>
              <a:t>63</a:t>
            </a:fld>
            <a:endParaRPr lang="en-US"/>
          </a:p>
        </p:txBody>
      </p:sp>
    </p:spTree>
    <p:extLst>
      <p:ext uri="{BB962C8B-B14F-4D97-AF65-F5344CB8AC3E}">
        <p14:creationId xmlns:p14="http://schemas.microsoft.com/office/powerpoint/2010/main" val="32612842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971C4-5846-5068-A087-C7551A0B23B3}"/>
              </a:ext>
            </a:extLst>
          </p:cNvPr>
          <p:cNvSpPr>
            <a:spLocks noGrp="1"/>
          </p:cNvSpPr>
          <p:nvPr>
            <p:ph type="title"/>
          </p:nvPr>
        </p:nvSpPr>
        <p:spPr/>
        <p:txBody>
          <a:bodyPr/>
          <a:lstStyle/>
          <a:p>
            <a:r>
              <a:rPr lang="en-US" dirty="0"/>
              <a:t>19. MN Lewy Body Dementia Caregiver Support Group</a:t>
            </a:r>
          </a:p>
        </p:txBody>
      </p:sp>
      <p:sp>
        <p:nvSpPr>
          <p:cNvPr id="3" name="Content Placeholder 2">
            <a:extLst>
              <a:ext uri="{FF2B5EF4-FFF2-40B4-BE49-F238E27FC236}">
                <a16:creationId xmlns:a16="http://schemas.microsoft.com/office/drawing/2014/main" id="{D4B4A6A2-3AE4-DE87-0B29-BA965524849B}"/>
              </a:ext>
            </a:extLst>
          </p:cNvPr>
          <p:cNvSpPr>
            <a:spLocks noGrp="1"/>
          </p:cNvSpPr>
          <p:nvPr>
            <p:ph idx="1"/>
          </p:nvPr>
        </p:nvSpPr>
        <p:spPr/>
        <p:txBody>
          <a:bodyPr>
            <a:normAutofit/>
          </a:bodyPr>
          <a:lstStyle/>
          <a:p>
            <a:r>
              <a:rPr lang="en-US" sz="1800" dirty="0"/>
              <a:t>Serves caregivers, family members, and friends of persons living with Lewy body dementia.</a:t>
            </a:r>
          </a:p>
          <a:p>
            <a:r>
              <a:rPr lang="en-US" sz="1800" dirty="0"/>
              <a:t>Comfortable and compassionate place to share experiences, support, and resources.</a:t>
            </a:r>
          </a:p>
          <a:p>
            <a:r>
              <a:rPr lang="en-US" sz="1800" dirty="0"/>
              <a:t>Facilitators: Paula Rice Biever &amp; Erik Biever</a:t>
            </a:r>
          </a:p>
          <a:p>
            <a:r>
              <a:rPr lang="en-US" dirty="0">
                <a:hlinkClick r:id="rId3"/>
              </a:rPr>
              <a:t>paula.biever@gmail.com</a:t>
            </a:r>
            <a:r>
              <a:rPr lang="en-US" dirty="0"/>
              <a:t> </a:t>
            </a:r>
            <a:endParaRPr lang="en-US" sz="1800" dirty="0"/>
          </a:p>
        </p:txBody>
      </p:sp>
      <p:pic>
        <p:nvPicPr>
          <p:cNvPr id="5" name="Picture 4" descr="Lewy Body Dementia&#10;&#10;AI-generated content may be incorrect.">
            <a:extLst>
              <a:ext uri="{FF2B5EF4-FFF2-40B4-BE49-F238E27FC236}">
                <a16:creationId xmlns:a16="http://schemas.microsoft.com/office/drawing/2014/main" id="{CA5804E6-5AD4-161F-49F6-90AE93ACA469}"/>
              </a:ext>
            </a:extLst>
          </p:cNvPr>
          <p:cNvPicPr>
            <a:picLocks noChangeAspect="1"/>
          </p:cNvPicPr>
          <p:nvPr/>
        </p:nvPicPr>
        <p:blipFill>
          <a:blip r:embed="rId4"/>
          <a:stretch>
            <a:fillRect/>
          </a:stretch>
        </p:blipFill>
        <p:spPr>
          <a:xfrm>
            <a:off x="3558578" y="4806789"/>
            <a:ext cx="2865044" cy="700185"/>
          </a:xfrm>
          <a:prstGeom prst="rect">
            <a:avLst/>
          </a:prstGeom>
        </p:spPr>
      </p:pic>
      <p:sp>
        <p:nvSpPr>
          <p:cNvPr id="4" name="Slide Number Placeholder 3"/>
          <p:cNvSpPr>
            <a:spLocks noGrp="1"/>
          </p:cNvSpPr>
          <p:nvPr>
            <p:ph type="sldNum" sz="quarter" idx="12"/>
          </p:nvPr>
        </p:nvSpPr>
        <p:spPr/>
        <p:txBody>
          <a:bodyPr/>
          <a:lstStyle/>
          <a:p>
            <a:fld id="{B70E97A8-40F4-0D4A-8141-BE1ACFC97B8A}" type="slidenum">
              <a:rPr lang="en-US" smtClean="0"/>
              <a:t>64</a:t>
            </a:fld>
            <a:endParaRPr lang="en-US"/>
          </a:p>
        </p:txBody>
      </p:sp>
    </p:spTree>
    <p:extLst>
      <p:ext uri="{BB962C8B-B14F-4D97-AF65-F5344CB8AC3E}">
        <p14:creationId xmlns:p14="http://schemas.microsoft.com/office/powerpoint/2010/main" val="9032492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6D48-88DE-740B-17BC-3F4ED36D1105}"/>
              </a:ext>
            </a:extLst>
          </p:cNvPr>
          <p:cNvSpPr>
            <a:spLocks noGrp="1"/>
          </p:cNvSpPr>
          <p:nvPr>
            <p:ph type="title"/>
          </p:nvPr>
        </p:nvSpPr>
        <p:spPr>
          <a:xfrm>
            <a:off x="802386" y="1049274"/>
            <a:ext cx="7543800" cy="1207008"/>
          </a:xfrm>
        </p:spPr>
        <p:txBody>
          <a:bodyPr>
            <a:normAutofit fontScale="90000"/>
          </a:bodyPr>
          <a:lstStyle/>
          <a:p>
            <a:r>
              <a:rPr lang="en-US" dirty="0"/>
              <a:t>20. Assistive Technology for People living with dementia </a:t>
            </a:r>
            <a:r>
              <a:rPr lang="en-US" dirty="0">
                <a:solidFill>
                  <a:srgbClr val="FF0000"/>
                </a:solidFill>
              </a:rPr>
              <a:t>Workshop</a:t>
            </a:r>
          </a:p>
        </p:txBody>
      </p:sp>
      <p:sp>
        <p:nvSpPr>
          <p:cNvPr id="3" name="Content Placeholder 2">
            <a:extLst>
              <a:ext uri="{FF2B5EF4-FFF2-40B4-BE49-F238E27FC236}">
                <a16:creationId xmlns:a16="http://schemas.microsoft.com/office/drawing/2014/main" id="{F57BFFD2-C963-11D0-4096-65EC8E7B6813}"/>
              </a:ext>
            </a:extLst>
          </p:cNvPr>
          <p:cNvSpPr>
            <a:spLocks noGrp="1"/>
          </p:cNvSpPr>
          <p:nvPr>
            <p:ph idx="1"/>
          </p:nvPr>
        </p:nvSpPr>
        <p:spPr>
          <a:xfrm>
            <a:off x="802386" y="2256282"/>
            <a:ext cx="7539228" cy="3744468"/>
          </a:xfrm>
        </p:spPr>
        <p:txBody>
          <a:bodyPr>
            <a:normAutofit lnSpcReduction="10000"/>
          </a:bodyPr>
          <a:lstStyle/>
          <a:p>
            <a:r>
              <a:rPr lang="en-US" sz="1800" dirty="0"/>
              <a:t>Wednesday, April 29</a:t>
            </a:r>
            <a:r>
              <a:rPr lang="en-US" sz="1800" baseline="30000" dirty="0"/>
              <a:t>th</a:t>
            </a:r>
            <a:r>
              <a:rPr lang="en-US" sz="1800" dirty="0"/>
              <a:t> 1:00 – 3:00 P.M.</a:t>
            </a:r>
          </a:p>
          <a:p>
            <a:r>
              <a:rPr lang="en-US" sz="1800" dirty="0"/>
              <a:t>Roseville branch of Ramsey County Library</a:t>
            </a:r>
          </a:p>
          <a:p>
            <a:r>
              <a:rPr lang="en-US" sz="1800" dirty="0"/>
              <a:t>Occupational Therapists Meghan Hunter &amp; Sue Redepenning</a:t>
            </a:r>
          </a:p>
          <a:p>
            <a:r>
              <a:rPr lang="en-US" sz="1800" dirty="0"/>
              <a:t>Come try out any of the equipment</a:t>
            </a:r>
          </a:p>
          <a:p>
            <a:r>
              <a:rPr lang="en-US" sz="1800" dirty="0"/>
              <a:t>Examples: Theora watch </a:t>
            </a:r>
            <a:r>
              <a:rPr lang="en-US" sz="1800" dirty="0">
                <a:hlinkClick r:id="rId3"/>
              </a:rPr>
              <a:t>https://theoracare.com/theora-connect/</a:t>
            </a:r>
            <a:r>
              <a:rPr lang="en-US" sz="1800" dirty="0"/>
              <a:t>  ,</a:t>
            </a:r>
          </a:p>
          <a:p>
            <a:r>
              <a:rPr lang="en-US" sz="1800" dirty="0" err="1"/>
              <a:t>AngelSense</a:t>
            </a:r>
            <a:r>
              <a:rPr lang="en-US" sz="1800" dirty="0"/>
              <a:t> trackers </a:t>
            </a:r>
            <a:r>
              <a:rPr lang="en-US" sz="1800" dirty="0">
                <a:hlinkClick r:id="rId4"/>
              </a:rPr>
              <a:t>https://www.angelsense.com/gps-tracker-for-elderly/?utm_source=bing&amp;utm_medium=cpc&amp;utm_campaign=603303208&amp;utm_content=1298524494846499&amp;utm_term=autism%20tracker&amp;network=o&amp;device=c&amp;matchtype=b&amp;msclkid=0f6014a914451b68b34c7d365802d432</a:t>
            </a:r>
            <a:r>
              <a:rPr lang="en-US" sz="1800" dirty="0"/>
              <a:t>  , plus other items such as the </a:t>
            </a:r>
            <a:r>
              <a:rPr lang="en-US" sz="1800" dirty="0" err="1"/>
              <a:t>FindMy</a:t>
            </a:r>
            <a:r>
              <a:rPr lang="en-US" sz="1800" dirty="0"/>
              <a:t> app to locate people, &amp; some communication boards used by individuals living with aphasia.</a:t>
            </a:r>
          </a:p>
        </p:txBody>
      </p:sp>
      <p:pic>
        <p:nvPicPr>
          <p:cNvPr id="5" name="Picture 4" descr="WORKSHOP.&#10;&#10;AI-generated content may be incorrect.">
            <a:extLst>
              <a:ext uri="{FF2B5EF4-FFF2-40B4-BE49-F238E27FC236}">
                <a16:creationId xmlns:a16="http://schemas.microsoft.com/office/drawing/2014/main" id="{994BC134-B55E-4254-627C-449005D271DA}"/>
              </a:ext>
            </a:extLst>
          </p:cNvPr>
          <p:cNvPicPr>
            <a:picLocks noChangeAspect="1"/>
          </p:cNvPicPr>
          <p:nvPr/>
        </p:nvPicPr>
        <p:blipFill>
          <a:blip r:embed="rId5"/>
          <a:stretch>
            <a:fillRect/>
          </a:stretch>
        </p:blipFill>
        <p:spPr>
          <a:xfrm>
            <a:off x="7434274" y="1711452"/>
            <a:ext cx="1814680" cy="1783080"/>
          </a:xfrm>
          <a:prstGeom prst="rect">
            <a:avLst/>
          </a:prstGeom>
        </p:spPr>
      </p:pic>
      <p:sp>
        <p:nvSpPr>
          <p:cNvPr id="4" name="Slide Number Placeholder 3"/>
          <p:cNvSpPr>
            <a:spLocks noGrp="1"/>
          </p:cNvSpPr>
          <p:nvPr>
            <p:ph type="sldNum" sz="quarter" idx="12"/>
          </p:nvPr>
        </p:nvSpPr>
        <p:spPr/>
        <p:txBody>
          <a:bodyPr/>
          <a:lstStyle/>
          <a:p>
            <a:fld id="{B70E97A8-40F4-0D4A-8141-BE1ACFC97B8A}" type="slidenum">
              <a:rPr lang="en-US" smtClean="0"/>
              <a:t>65</a:t>
            </a:fld>
            <a:endParaRPr lang="en-US"/>
          </a:p>
        </p:txBody>
      </p:sp>
    </p:spTree>
    <p:extLst>
      <p:ext uri="{BB962C8B-B14F-4D97-AF65-F5344CB8AC3E}">
        <p14:creationId xmlns:p14="http://schemas.microsoft.com/office/powerpoint/2010/main" val="24741817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4B2B5-169B-B1F9-2B33-98DA769B7B85}"/>
              </a:ext>
            </a:extLst>
          </p:cNvPr>
          <p:cNvSpPr>
            <a:spLocks noGrp="1"/>
          </p:cNvSpPr>
          <p:nvPr>
            <p:ph type="title"/>
          </p:nvPr>
        </p:nvSpPr>
        <p:spPr/>
        <p:txBody>
          <a:bodyPr/>
          <a:lstStyle/>
          <a:p>
            <a:r>
              <a:rPr lang="en-US" dirty="0"/>
              <a:t>21. Joe Gaugler’s Caring for the Caregiver </a:t>
            </a:r>
            <a:r>
              <a:rPr lang="en-US" dirty="0">
                <a:solidFill>
                  <a:srgbClr val="FF0000"/>
                </a:solidFill>
              </a:rPr>
              <a:t>Conference</a:t>
            </a:r>
          </a:p>
        </p:txBody>
      </p:sp>
      <p:sp>
        <p:nvSpPr>
          <p:cNvPr id="3" name="Content Placeholder 2">
            <a:extLst>
              <a:ext uri="{FF2B5EF4-FFF2-40B4-BE49-F238E27FC236}">
                <a16:creationId xmlns:a16="http://schemas.microsoft.com/office/drawing/2014/main" id="{1111C6EF-65C9-1ADD-4524-8E5DFD5EDFC0}"/>
              </a:ext>
            </a:extLst>
          </p:cNvPr>
          <p:cNvSpPr>
            <a:spLocks noGrp="1"/>
          </p:cNvSpPr>
          <p:nvPr>
            <p:ph idx="1"/>
          </p:nvPr>
        </p:nvSpPr>
        <p:spPr/>
        <p:txBody>
          <a:bodyPr>
            <a:normAutofit/>
          </a:bodyPr>
          <a:lstStyle/>
          <a:p>
            <a:r>
              <a:rPr lang="en-US" sz="1800" dirty="0"/>
              <a:t>Saturday, May 30</a:t>
            </a:r>
            <a:r>
              <a:rPr lang="en-US" sz="1800" baseline="30000" dirty="0"/>
              <a:t>th</a:t>
            </a:r>
            <a:r>
              <a:rPr lang="en-US" sz="1800" dirty="0"/>
              <a:t>, 2026 from 8:30 A.M. to 3:30 P.M.</a:t>
            </a:r>
          </a:p>
          <a:p>
            <a:r>
              <a:rPr lang="en-US" sz="1800" dirty="0"/>
              <a:t>University of Minnesota</a:t>
            </a:r>
          </a:p>
          <a:p>
            <a:r>
              <a:rPr lang="en-US" sz="1800" dirty="0"/>
              <a:t>Attend in-person at the McNamara Alumni Center</a:t>
            </a:r>
          </a:p>
          <a:p>
            <a:r>
              <a:rPr lang="en-US" sz="1800" dirty="0"/>
              <a:t>Or attend online via Zoom</a:t>
            </a:r>
          </a:p>
          <a:p>
            <a:r>
              <a:rPr lang="en-US" sz="1800" dirty="0"/>
              <a:t> </a:t>
            </a:r>
            <a:r>
              <a:rPr lang="en-US" sz="1800" dirty="0">
                <a:hlinkClick r:id="rId3"/>
              </a:rPr>
              <a:t>https://www.sph.umn.edu/events-calendar/caring-for-person-with-memory-loss-conference/</a:t>
            </a:r>
            <a:r>
              <a:rPr lang="en-US" sz="1800" dirty="0"/>
              <a:t> </a:t>
            </a:r>
          </a:p>
          <a:p>
            <a:r>
              <a:rPr lang="en-US" sz="1800" dirty="0"/>
              <a:t>Annual conference</a:t>
            </a:r>
          </a:p>
        </p:txBody>
      </p:sp>
      <p:pic>
        <p:nvPicPr>
          <p:cNvPr id="5" name="Picture 4" descr="The image depicts a vibrant infographic offering guidance and valuable insights on caring for individuals experiencing memory loss.&#10;&#10;AI-generated content may be incorrect.">
            <a:extLst>
              <a:ext uri="{FF2B5EF4-FFF2-40B4-BE49-F238E27FC236}">
                <a16:creationId xmlns:a16="http://schemas.microsoft.com/office/drawing/2014/main" id="{130EC511-40F9-30F3-247A-65DEED71D1F8}"/>
              </a:ext>
            </a:extLst>
          </p:cNvPr>
          <p:cNvPicPr>
            <a:picLocks noChangeAspect="1"/>
          </p:cNvPicPr>
          <p:nvPr/>
        </p:nvPicPr>
        <p:blipFill>
          <a:blip r:embed="rId4"/>
          <a:stretch>
            <a:fillRect/>
          </a:stretch>
        </p:blipFill>
        <p:spPr>
          <a:xfrm>
            <a:off x="2276088" y="4829920"/>
            <a:ext cx="5544324" cy="807356"/>
          </a:xfrm>
          <a:prstGeom prst="rect">
            <a:avLst/>
          </a:prstGeom>
        </p:spPr>
      </p:pic>
      <p:pic>
        <p:nvPicPr>
          <p:cNvPr id="7" name="Picture 6" descr="The image features the logo of the University of Minnesota's School of Public Health.&#10;&#10;AI-generated content may be incorrect.">
            <a:extLst>
              <a:ext uri="{FF2B5EF4-FFF2-40B4-BE49-F238E27FC236}">
                <a16:creationId xmlns:a16="http://schemas.microsoft.com/office/drawing/2014/main" id="{34F97F6F-8FEE-7E30-38B0-20F06B492FC7}"/>
              </a:ext>
            </a:extLst>
          </p:cNvPr>
          <p:cNvPicPr>
            <a:picLocks noChangeAspect="1"/>
          </p:cNvPicPr>
          <p:nvPr/>
        </p:nvPicPr>
        <p:blipFill>
          <a:blip r:embed="rId5"/>
          <a:stretch>
            <a:fillRect/>
          </a:stretch>
        </p:blipFill>
        <p:spPr>
          <a:xfrm>
            <a:off x="7180954" y="1967313"/>
            <a:ext cx="1964132" cy="822960"/>
          </a:xfrm>
          <a:prstGeom prst="rect">
            <a:avLst/>
          </a:prstGeom>
        </p:spPr>
      </p:pic>
      <p:sp>
        <p:nvSpPr>
          <p:cNvPr id="4" name="Slide Number Placeholder 3"/>
          <p:cNvSpPr>
            <a:spLocks noGrp="1"/>
          </p:cNvSpPr>
          <p:nvPr>
            <p:ph type="sldNum" sz="quarter" idx="12"/>
          </p:nvPr>
        </p:nvSpPr>
        <p:spPr/>
        <p:txBody>
          <a:bodyPr/>
          <a:lstStyle/>
          <a:p>
            <a:fld id="{B70E97A8-40F4-0D4A-8141-BE1ACFC97B8A}" type="slidenum">
              <a:rPr lang="en-US" smtClean="0"/>
              <a:t>66</a:t>
            </a:fld>
            <a:endParaRPr lang="en-US"/>
          </a:p>
        </p:txBody>
      </p:sp>
    </p:spTree>
    <p:extLst>
      <p:ext uri="{BB962C8B-B14F-4D97-AF65-F5344CB8AC3E}">
        <p14:creationId xmlns:p14="http://schemas.microsoft.com/office/powerpoint/2010/main" val="6528707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33ACC-D7BF-27E5-A378-0426664833B5}"/>
              </a:ext>
            </a:extLst>
          </p:cNvPr>
          <p:cNvSpPr>
            <a:spLocks noGrp="1"/>
          </p:cNvSpPr>
          <p:nvPr>
            <p:ph type="title"/>
          </p:nvPr>
        </p:nvSpPr>
        <p:spPr/>
        <p:txBody>
          <a:bodyPr/>
          <a:lstStyle/>
          <a:p>
            <a:r>
              <a:rPr lang="en-US" dirty="0"/>
              <a:t>22. Disability Caregiving</a:t>
            </a:r>
          </a:p>
        </p:txBody>
      </p:sp>
      <p:sp>
        <p:nvSpPr>
          <p:cNvPr id="3" name="Content Placeholder 2">
            <a:extLst>
              <a:ext uri="{FF2B5EF4-FFF2-40B4-BE49-F238E27FC236}">
                <a16:creationId xmlns:a16="http://schemas.microsoft.com/office/drawing/2014/main" id="{9358A736-2F28-E5F2-83F8-5FEA50F3542E}"/>
              </a:ext>
            </a:extLst>
          </p:cNvPr>
          <p:cNvSpPr>
            <a:spLocks noGrp="1"/>
          </p:cNvSpPr>
          <p:nvPr>
            <p:ph idx="1"/>
          </p:nvPr>
        </p:nvSpPr>
        <p:spPr/>
        <p:txBody>
          <a:bodyPr>
            <a:normAutofit/>
          </a:bodyPr>
          <a:lstStyle/>
          <a:p>
            <a:r>
              <a:rPr lang="en-US" sz="1800" dirty="0"/>
              <a:t>MN Aging and Disability Resources</a:t>
            </a:r>
          </a:p>
          <a:p>
            <a:r>
              <a:rPr lang="en-US" sz="1800" dirty="0"/>
              <a:t>866-333-2466</a:t>
            </a:r>
          </a:p>
          <a:p>
            <a:r>
              <a:rPr lang="en-US" sz="1800" dirty="0">
                <a:hlinkClick r:id="rId3"/>
              </a:rPr>
              <a:t>https://Mn.gov/adresources</a:t>
            </a:r>
            <a:r>
              <a:rPr lang="en-US" sz="1800" dirty="0"/>
              <a:t>  </a:t>
            </a:r>
          </a:p>
        </p:txBody>
      </p:sp>
      <p:pic>
        <p:nvPicPr>
          <p:cNvPr id="5" name="Picture 4" descr="AGING &amp; DISABILITY RESOURCES&#10;&#10;AI-generated content may be incorrect.">
            <a:extLst>
              <a:ext uri="{FF2B5EF4-FFF2-40B4-BE49-F238E27FC236}">
                <a16:creationId xmlns:a16="http://schemas.microsoft.com/office/drawing/2014/main" id="{BA9E93BF-6142-166E-A8A8-63962C22D77B}"/>
              </a:ext>
            </a:extLst>
          </p:cNvPr>
          <p:cNvPicPr>
            <a:picLocks noChangeAspect="1"/>
          </p:cNvPicPr>
          <p:nvPr/>
        </p:nvPicPr>
        <p:blipFill>
          <a:blip r:embed="rId4"/>
          <a:stretch>
            <a:fillRect/>
          </a:stretch>
        </p:blipFill>
        <p:spPr>
          <a:xfrm>
            <a:off x="3459724" y="4193336"/>
            <a:ext cx="3329453" cy="643028"/>
          </a:xfrm>
          <a:prstGeom prst="rect">
            <a:avLst/>
          </a:prstGeom>
        </p:spPr>
      </p:pic>
      <p:sp>
        <p:nvSpPr>
          <p:cNvPr id="4" name="Slide Number Placeholder 3"/>
          <p:cNvSpPr>
            <a:spLocks noGrp="1"/>
          </p:cNvSpPr>
          <p:nvPr>
            <p:ph type="sldNum" sz="quarter" idx="12"/>
          </p:nvPr>
        </p:nvSpPr>
        <p:spPr/>
        <p:txBody>
          <a:bodyPr/>
          <a:lstStyle/>
          <a:p>
            <a:fld id="{B70E97A8-40F4-0D4A-8141-BE1ACFC97B8A}" type="slidenum">
              <a:rPr lang="en-US" smtClean="0"/>
              <a:t>67</a:t>
            </a:fld>
            <a:endParaRPr lang="en-US"/>
          </a:p>
        </p:txBody>
      </p:sp>
    </p:spTree>
    <p:extLst>
      <p:ext uri="{BB962C8B-B14F-4D97-AF65-F5344CB8AC3E}">
        <p14:creationId xmlns:p14="http://schemas.microsoft.com/office/powerpoint/2010/main" val="8400382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FD570-154A-C3AD-82BF-D8D10006497A}"/>
              </a:ext>
            </a:extLst>
          </p:cNvPr>
          <p:cNvSpPr>
            <a:spLocks noGrp="1"/>
          </p:cNvSpPr>
          <p:nvPr>
            <p:ph type="title"/>
          </p:nvPr>
        </p:nvSpPr>
        <p:spPr/>
        <p:txBody>
          <a:bodyPr/>
          <a:lstStyle/>
          <a:p>
            <a:r>
              <a:rPr lang="en-US" dirty="0"/>
              <a:t>23. Online Education</a:t>
            </a:r>
          </a:p>
        </p:txBody>
      </p:sp>
      <p:sp>
        <p:nvSpPr>
          <p:cNvPr id="3" name="Content Placeholder 2">
            <a:extLst>
              <a:ext uri="{FF2B5EF4-FFF2-40B4-BE49-F238E27FC236}">
                <a16:creationId xmlns:a16="http://schemas.microsoft.com/office/drawing/2014/main" id="{4F287601-7532-DD35-70AC-84F44B2DB7E1}"/>
              </a:ext>
            </a:extLst>
          </p:cNvPr>
          <p:cNvSpPr>
            <a:spLocks noGrp="1"/>
          </p:cNvSpPr>
          <p:nvPr>
            <p:ph idx="1"/>
          </p:nvPr>
        </p:nvSpPr>
        <p:spPr/>
        <p:txBody>
          <a:bodyPr>
            <a:normAutofit/>
          </a:bodyPr>
          <a:lstStyle/>
          <a:p>
            <a:r>
              <a:rPr lang="en-US" sz="1800" dirty="0"/>
              <a:t>HealthPartners Center for Memory and Aging Life-Long Learning</a:t>
            </a:r>
          </a:p>
          <a:p>
            <a:pPr marL="0" indent="0">
              <a:buNone/>
            </a:pPr>
            <a:r>
              <a:rPr lang="en-US" sz="1800" dirty="0">
                <a:hlinkClick r:id="rId3"/>
              </a:rPr>
              <a:t>https://www.healthpartners.com/care/specialty/neuroscience/memory-loss/support/</a:t>
            </a:r>
            <a:r>
              <a:rPr lang="en-US" sz="1800" dirty="0"/>
              <a:t> </a:t>
            </a:r>
          </a:p>
          <a:p>
            <a:r>
              <a:rPr lang="en-US" sz="1800" dirty="0"/>
              <a:t>Alzheimer’s Association Education Center</a:t>
            </a:r>
          </a:p>
          <a:p>
            <a:pPr marL="0" indent="0">
              <a:buNone/>
            </a:pPr>
            <a:r>
              <a:rPr lang="en-US" sz="1800" dirty="0">
                <a:hlinkClick r:id="rId4"/>
              </a:rPr>
              <a:t>https://Training.alz.org</a:t>
            </a:r>
            <a:r>
              <a:rPr lang="en-US" sz="1800" dirty="0"/>
              <a:t>  </a:t>
            </a:r>
          </a:p>
        </p:txBody>
      </p:sp>
      <p:pic>
        <p:nvPicPr>
          <p:cNvPr id="5" name="Picture 4" descr="The image depicts an open book with a green bookmark and a computer screen in the background, symbolizing the concept of online education.&#10;&#10;AI-generated content may be incorrect.">
            <a:extLst>
              <a:ext uri="{FF2B5EF4-FFF2-40B4-BE49-F238E27FC236}">
                <a16:creationId xmlns:a16="http://schemas.microsoft.com/office/drawing/2014/main" id="{D23B1B84-85E0-BFAB-7176-49B1DD6530FB}"/>
              </a:ext>
            </a:extLst>
          </p:cNvPr>
          <p:cNvPicPr>
            <a:picLocks noChangeAspect="1"/>
          </p:cNvPicPr>
          <p:nvPr/>
        </p:nvPicPr>
        <p:blipFill>
          <a:blip r:embed="rId5"/>
          <a:stretch>
            <a:fillRect/>
          </a:stretch>
        </p:blipFill>
        <p:spPr>
          <a:xfrm>
            <a:off x="5580302" y="3689600"/>
            <a:ext cx="2250596" cy="2107700"/>
          </a:xfrm>
          <a:prstGeom prst="rect">
            <a:avLst/>
          </a:prstGeom>
        </p:spPr>
      </p:pic>
      <p:sp>
        <p:nvSpPr>
          <p:cNvPr id="4" name="Slide Number Placeholder 3"/>
          <p:cNvSpPr>
            <a:spLocks noGrp="1"/>
          </p:cNvSpPr>
          <p:nvPr>
            <p:ph type="sldNum" sz="quarter" idx="12"/>
          </p:nvPr>
        </p:nvSpPr>
        <p:spPr/>
        <p:txBody>
          <a:bodyPr/>
          <a:lstStyle/>
          <a:p>
            <a:fld id="{B70E97A8-40F4-0D4A-8141-BE1ACFC97B8A}" type="slidenum">
              <a:rPr lang="en-US" smtClean="0"/>
              <a:t>68</a:t>
            </a:fld>
            <a:endParaRPr lang="en-US"/>
          </a:p>
        </p:txBody>
      </p:sp>
    </p:spTree>
    <p:extLst>
      <p:ext uri="{BB962C8B-B14F-4D97-AF65-F5344CB8AC3E}">
        <p14:creationId xmlns:p14="http://schemas.microsoft.com/office/powerpoint/2010/main" val="805502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AAE10-6668-2672-E236-EDC6983B6202}"/>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ECBC8BC-1BDB-C63C-DCBC-A58ED4AEC0DC}"/>
              </a:ext>
            </a:extLst>
          </p:cNvPr>
          <p:cNvPicPr>
            <a:picLocks noGrp="1" noChangeAspect="1"/>
          </p:cNvPicPr>
          <p:nvPr>
            <p:ph idx="1"/>
          </p:nvPr>
        </p:nvPicPr>
        <p:blipFill>
          <a:blip r:embed="rId3"/>
          <a:stretch>
            <a:fillRect/>
          </a:stretch>
        </p:blipFill>
        <p:spPr>
          <a:xfrm>
            <a:off x="231721" y="857250"/>
            <a:ext cx="6485999" cy="6098102"/>
          </a:xfrm>
          <a:prstGeom prst="rect">
            <a:avLst/>
          </a:prstGeom>
        </p:spPr>
      </p:pic>
      <p:sp>
        <p:nvSpPr>
          <p:cNvPr id="8" name="TextBox 7">
            <a:extLst>
              <a:ext uri="{FF2B5EF4-FFF2-40B4-BE49-F238E27FC236}">
                <a16:creationId xmlns:a16="http://schemas.microsoft.com/office/drawing/2014/main" id="{081203A5-7F17-9CFB-E841-04A7F684B459}"/>
              </a:ext>
            </a:extLst>
          </p:cNvPr>
          <p:cNvSpPr txBox="1"/>
          <p:nvPr/>
        </p:nvSpPr>
        <p:spPr>
          <a:xfrm>
            <a:off x="7132321" y="1344930"/>
            <a:ext cx="1779959" cy="1477328"/>
          </a:xfrm>
          <a:prstGeom prst="rect">
            <a:avLst/>
          </a:prstGeom>
          <a:noFill/>
        </p:spPr>
        <p:txBody>
          <a:bodyPr wrap="square" rtlCol="0">
            <a:spAutoFit/>
          </a:bodyPr>
          <a:lstStyle/>
          <a:p>
            <a:r>
              <a:rPr lang="en-US" dirty="0"/>
              <a:t>As many as 30 have attended!</a:t>
            </a:r>
          </a:p>
          <a:p>
            <a:endParaRPr lang="en-US" dirty="0"/>
          </a:p>
          <a:p>
            <a:r>
              <a:rPr lang="en-US" dirty="0"/>
              <a:t>Share this with others!</a:t>
            </a:r>
          </a:p>
        </p:txBody>
      </p:sp>
      <p:sp>
        <p:nvSpPr>
          <p:cNvPr id="2" name="TextBox 1">
            <a:extLst>
              <a:ext uri="{FF2B5EF4-FFF2-40B4-BE49-F238E27FC236}">
                <a16:creationId xmlns:a16="http://schemas.microsoft.com/office/drawing/2014/main" id="{12A83B8F-172D-FC76-541D-42979845D61B}"/>
              </a:ext>
            </a:extLst>
          </p:cNvPr>
          <p:cNvSpPr txBox="1"/>
          <p:nvPr/>
        </p:nvSpPr>
        <p:spPr>
          <a:xfrm>
            <a:off x="609600" y="1344931"/>
            <a:ext cx="1219200" cy="507832"/>
          </a:xfrm>
          <a:prstGeom prst="rect">
            <a:avLst/>
          </a:prstGeom>
          <a:noFill/>
        </p:spPr>
        <p:txBody>
          <a:bodyPr wrap="square" rtlCol="0">
            <a:spAutoFit/>
          </a:bodyPr>
          <a:lstStyle/>
          <a:p>
            <a:r>
              <a:rPr lang="en-US" sz="2700" dirty="0"/>
              <a:t>24.</a:t>
            </a:r>
          </a:p>
        </p:txBody>
      </p:sp>
      <p:sp>
        <p:nvSpPr>
          <p:cNvPr id="3" name="Slide Number Placeholder 2"/>
          <p:cNvSpPr>
            <a:spLocks noGrp="1"/>
          </p:cNvSpPr>
          <p:nvPr>
            <p:ph type="sldNum" sz="quarter" idx="12"/>
          </p:nvPr>
        </p:nvSpPr>
        <p:spPr/>
        <p:txBody>
          <a:bodyPr/>
          <a:lstStyle/>
          <a:p>
            <a:fld id="{B70E97A8-40F4-0D4A-8141-BE1ACFC97B8A}" type="slidenum">
              <a:rPr lang="en-US" smtClean="0"/>
              <a:t>69</a:t>
            </a:fld>
            <a:endParaRPr lang="en-US"/>
          </a:p>
        </p:txBody>
      </p:sp>
    </p:spTree>
    <p:extLst>
      <p:ext uri="{BB962C8B-B14F-4D97-AF65-F5344CB8AC3E}">
        <p14:creationId xmlns:p14="http://schemas.microsoft.com/office/powerpoint/2010/main" val="1198546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946AF-D55F-F831-4E1D-5C31BED209C2}"/>
              </a:ext>
            </a:extLst>
          </p:cNvPr>
          <p:cNvSpPr>
            <a:spLocks noGrp="1"/>
          </p:cNvSpPr>
          <p:nvPr>
            <p:ph type="title"/>
          </p:nvPr>
        </p:nvSpPr>
        <p:spPr/>
        <p:txBody>
          <a:bodyPr/>
          <a:lstStyle/>
          <a:p>
            <a:r>
              <a:rPr lang="en-US" dirty="0"/>
              <a:t>Types of Resources – Associations,</a:t>
            </a:r>
            <a:br>
              <a:rPr lang="en-US" dirty="0"/>
            </a:br>
            <a:r>
              <a:rPr lang="en-US" dirty="0"/>
              <a:t>	national non-Profits</a:t>
            </a:r>
          </a:p>
        </p:txBody>
      </p:sp>
      <p:sp>
        <p:nvSpPr>
          <p:cNvPr id="3" name="Content Placeholder 2">
            <a:extLst>
              <a:ext uri="{FF2B5EF4-FFF2-40B4-BE49-F238E27FC236}">
                <a16:creationId xmlns:a16="http://schemas.microsoft.com/office/drawing/2014/main" id="{C62CC3B8-1865-3805-E655-C4657A0BBD06}"/>
              </a:ext>
            </a:extLst>
          </p:cNvPr>
          <p:cNvSpPr>
            <a:spLocks noGrp="1"/>
          </p:cNvSpPr>
          <p:nvPr>
            <p:ph idx="1"/>
          </p:nvPr>
        </p:nvSpPr>
        <p:spPr>
          <a:xfrm>
            <a:off x="0" y="2743200"/>
            <a:ext cx="8953500" cy="3257550"/>
          </a:xfrm>
        </p:spPr>
        <p:txBody>
          <a:bodyPr>
            <a:normAutofit/>
          </a:bodyPr>
          <a:lstStyle/>
          <a:p>
            <a:r>
              <a:rPr lang="en-US" sz="2100" dirty="0"/>
              <a:t>Alzheimer’s Association			</a:t>
            </a:r>
            <a:r>
              <a:rPr lang="en-US" sz="2100" dirty="0">
                <a:hlinkClick r:id="rId3"/>
              </a:rPr>
              <a:t>https://www.alz.org/</a:t>
            </a:r>
            <a:r>
              <a:rPr lang="en-US" sz="2100" dirty="0"/>
              <a:t> </a:t>
            </a:r>
          </a:p>
          <a:p>
            <a:r>
              <a:rPr lang="en-US" sz="2100" dirty="0"/>
              <a:t>Lewy Body Dementia Association	</a:t>
            </a:r>
            <a:r>
              <a:rPr lang="en-US" sz="2100" dirty="0">
                <a:hlinkClick r:id="rId4"/>
              </a:rPr>
              <a:t>https://lbda.org/</a:t>
            </a:r>
            <a:r>
              <a:rPr lang="en-US" sz="2100" dirty="0"/>
              <a:t> </a:t>
            </a:r>
          </a:p>
          <a:p>
            <a:r>
              <a:rPr lang="en-US" sz="2100" dirty="0"/>
              <a:t>Association for Frontotemporal Degeneration									</a:t>
            </a:r>
            <a:r>
              <a:rPr lang="en-US" sz="2100" dirty="0">
                <a:hlinkClick r:id="rId5"/>
              </a:rPr>
              <a:t>https://www.theaftd.org/</a:t>
            </a:r>
            <a:endParaRPr lang="en-US" sz="2100" dirty="0"/>
          </a:p>
          <a:p>
            <a:r>
              <a:rPr lang="en-US" sz="2100" dirty="0"/>
              <a:t>Vascular Dementia: American Stroke Association  </a:t>
            </a:r>
            <a:r>
              <a:rPr lang="en-US" sz="2100" dirty="0">
                <a:hlinkClick r:id="rId6"/>
              </a:rPr>
              <a:t>https://www.stroke.org/en/about-stroke/effects-of-stroke/cognitive-effects/vascular-dementia</a:t>
            </a:r>
            <a:r>
              <a:rPr lang="en-US" sz="2100" dirty="0"/>
              <a:t> </a:t>
            </a:r>
          </a:p>
          <a:p>
            <a:pPr marL="0" indent="0">
              <a:buNone/>
            </a:pPr>
            <a:endParaRPr lang="en-US" sz="1800" dirty="0"/>
          </a:p>
        </p:txBody>
      </p:sp>
      <p:sp>
        <p:nvSpPr>
          <p:cNvPr id="4" name="Slide Number Placeholder 3"/>
          <p:cNvSpPr>
            <a:spLocks noGrp="1"/>
          </p:cNvSpPr>
          <p:nvPr>
            <p:ph type="sldNum" sz="quarter" idx="12"/>
          </p:nvPr>
        </p:nvSpPr>
        <p:spPr/>
        <p:txBody>
          <a:bodyPr/>
          <a:lstStyle/>
          <a:p>
            <a:fld id="{B70E97A8-40F4-0D4A-8141-BE1ACFC97B8A}" type="slidenum">
              <a:rPr lang="en-US" smtClean="0"/>
              <a:t>7</a:t>
            </a:fld>
            <a:endParaRPr lang="en-US"/>
          </a:p>
        </p:txBody>
      </p:sp>
    </p:spTree>
    <p:extLst>
      <p:ext uri="{BB962C8B-B14F-4D97-AF65-F5344CB8AC3E}">
        <p14:creationId xmlns:p14="http://schemas.microsoft.com/office/powerpoint/2010/main" val="11930768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FC7E3-A6A0-0BEE-4262-E7DFE098CF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6A63D9-C7B2-10E9-D6E9-F01EEF13E77F}"/>
              </a:ext>
            </a:extLst>
          </p:cNvPr>
          <p:cNvSpPr>
            <a:spLocks noGrp="1"/>
          </p:cNvSpPr>
          <p:nvPr>
            <p:ph type="title"/>
          </p:nvPr>
        </p:nvSpPr>
        <p:spPr>
          <a:xfrm>
            <a:off x="244550" y="862354"/>
            <a:ext cx="7543800" cy="1207008"/>
          </a:xfrm>
        </p:spPr>
        <p:txBody>
          <a:bodyPr/>
          <a:lstStyle/>
          <a:p>
            <a:r>
              <a:rPr lang="en-US" dirty="0"/>
              <a:t>Upcoming Sessions</a:t>
            </a:r>
          </a:p>
        </p:txBody>
      </p:sp>
      <p:sp>
        <p:nvSpPr>
          <p:cNvPr id="3" name="Content Placeholder 2">
            <a:extLst>
              <a:ext uri="{FF2B5EF4-FFF2-40B4-BE49-F238E27FC236}">
                <a16:creationId xmlns:a16="http://schemas.microsoft.com/office/drawing/2014/main" id="{336D9578-7E26-92DE-ED20-D18304FCEB7A}"/>
              </a:ext>
            </a:extLst>
          </p:cNvPr>
          <p:cNvSpPr>
            <a:spLocks noGrp="1"/>
          </p:cNvSpPr>
          <p:nvPr>
            <p:ph idx="1"/>
          </p:nvPr>
        </p:nvSpPr>
        <p:spPr>
          <a:xfrm>
            <a:off x="244550" y="1782283"/>
            <a:ext cx="8654901" cy="4057103"/>
          </a:xfrm>
        </p:spPr>
        <p:txBody>
          <a:bodyPr>
            <a:noAutofit/>
          </a:bodyPr>
          <a:lstStyle/>
          <a:p>
            <a:pPr marL="0" indent="0">
              <a:buNone/>
            </a:pPr>
            <a:endParaRPr lang="en-US" sz="2400" baseline="30000" dirty="0"/>
          </a:p>
          <a:p>
            <a:r>
              <a:rPr lang="en-US" sz="4500" baseline="30000" dirty="0"/>
              <a:t>April 15		</a:t>
            </a:r>
            <a:r>
              <a:rPr lang="en-US" sz="4500" baseline="30000" dirty="0">
                <a:solidFill>
                  <a:srgbClr val="FF0000"/>
                </a:solidFill>
              </a:rPr>
              <a:t>6:30 p.m. to 8 p.m.</a:t>
            </a:r>
            <a:r>
              <a:rPr lang="en-US" sz="4500" baseline="30000" dirty="0"/>
              <a:t>	</a:t>
            </a:r>
          </a:p>
          <a:p>
            <a:endParaRPr lang="en-US" sz="4500" baseline="30000" dirty="0"/>
          </a:p>
          <a:p>
            <a:r>
              <a:rPr lang="en-US" sz="4500" baseline="30000" dirty="0"/>
              <a:t>Typical Aging, </a:t>
            </a:r>
            <a:r>
              <a:rPr lang="en-US" sz="4500" b="1" baseline="30000" dirty="0"/>
              <a:t>The Significant Role of Faith &amp; 	Spirituality </a:t>
            </a:r>
            <a:r>
              <a:rPr lang="en-US" sz="4500" baseline="30000" dirty="0"/>
              <a:t>– What the Church body can do </a:t>
            </a:r>
            <a:r>
              <a:rPr lang="en-US" sz="4500" dirty="0"/>
              <a:t> </a:t>
            </a:r>
          </a:p>
        </p:txBody>
      </p:sp>
      <p:sp>
        <p:nvSpPr>
          <p:cNvPr id="4" name="Slide Number Placeholder 3"/>
          <p:cNvSpPr>
            <a:spLocks noGrp="1"/>
          </p:cNvSpPr>
          <p:nvPr>
            <p:ph type="sldNum" sz="quarter" idx="12"/>
          </p:nvPr>
        </p:nvSpPr>
        <p:spPr/>
        <p:txBody>
          <a:bodyPr/>
          <a:lstStyle/>
          <a:p>
            <a:fld id="{B70E97A8-40F4-0D4A-8141-BE1ACFC97B8A}" type="slidenum">
              <a:rPr lang="en-US" smtClean="0"/>
              <a:t>70</a:t>
            </a:fld>
            <a:endParaRPr lang="en-US"/>
          </a:p>
        </p:txBody>
      </p:sp>
    </p:spTree>
    <p:extLst>
      <p:ext uri="{BB962C8B-B14F-4D97-AF65-F5344CB8AC3E}">
        <p14:creationId xmlns:p14="http://schemas.microsoft.com/office/powerpoint/2010/main" val="42135439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FC8AC-E646-9EDA-3F0A-DD2CE51188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4EC9CD-76BD-558F-8E96-CCBC50FC1230}"/>
              </a:ext>
            </a:extLst>
          </p:cNvPr>
          <p:cNvSpPr>
            <a:spLocks noGrp="1"/>
          </p:cNvSpPr>
          <p:nvPr>
            <p:ph type="title"/>
          </p:nvPr>
        </p:nvSpPr>
        <p:spPr/>
        <p:txBody>
          <a:bodyPr/>
          <a:lstStyle/>
          <a:p>
            <a:r>
              <a:rPr lang="en-US" dirty="0"/>
              <a:t>Online Access to previous sessions</a:t>
            </a:r>
          </a:p>
        </p:txBody>
      </p:sp>
      <p:sp>
        <p:nvSpPr>
          <p:cNvPr id="3" name="Content Placeholder 2">
            <a:extLst>
              <a:ext uri="{FF2B5EF4-FFF2-40B4-BE49-F238E27FC236}">
                <a16:creationId xmlns:a16="http://schemas.microsoft.com/office/drawing/2014/main" id="{6B2F17D2-3EDC-184A-BB9C-1D6A484933F0}"/>
              </a:ext>
            </a:extLst>
          </p:cNvPr>
          <p:cNvSpPr>
            <a:spLocks noGrp="1"/>
          </p:cNvSpPr>
          <p:nvPr>
            <p:ph idx="1"/>
          </p:nvPr>
        </p:nvSpPr>
        <p:spPr/>
        <p:txBody>
          <a:bodyPr>
            <a:normAutofit/>
          </a:bodyPr>
          <a:lstStyle/>
          <a:p>
            <a:pPr marL="0" indent="0">
              <a:buNone/>
            </a:pPr>
            <a:r>
              <a:rPr lang="en-US" sz="6000" dirty="0"/>
              <a:t>https://</a:t>
            </a:r>
            <a:r>
              <a:rPr lang="en-US" sz="6000" dirty="0" err="1"/>
              <a:t>www.stodilia.org</a:t>
            </a:r>
            <a:r>
              <a:rPr lang="en-US" sz="6000" dirty="0"/>
              <a:t>/dementia-friendly-parish</a:t>
            </a:r>
          </a:p>
        </p:txBody>
      </p:sp>
      <p:sp>
        <p:nvSpPr>
          <p:cNvPr id="4" name="Slide Number Placeholder 3"/>
          <p:cNvSpPr>
            <a:spLocks noGrp="1"/>
          </p:cNvSpPr>
          <p:nvPr>
            <p:ph type="sldNum" sz="quarter" idx="12"/>
          </p:nvPr>
        </p:nvSpPr>
        <p:spPr/>
        <p:txBody>
          <a:bodyPr/>
          <a:lstStyle/>
          <a:p>
            <a:fld id="{B70E97A8-40F4-0D4A-8141-BE1ACFC97B8A}" type="slidenum">
              <a:rPr lang="en-US" smtClean="0"/>
              <a:t>71</a:t>
            </a:fld>
            <a:endParaRPr lang="en-US"/>
          </a:p>
        </p:txBody>
      </p:sp>
    </p:spTree>
    <p:extLst>
      <p:ext uri="{BB962C8B-B14F-4D97-AF65-F5344CB8AC3E}">
        <p14:creationId xmlns:p14="http://schemas.microsoft.com/office/powerpoint/2010/main" val="2647877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AF555-3542-35B4-8F75-D3B85C8B02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86CB38-37F2-1437-7474-2C2B2ACD77B5}"/>
              </a:ext>
            </a:extLst>
          </p:cNvPr>
          <p:cNvSpPr>
            <a:spLocks noGrp="1"/>
          </p:cNvSpPr>
          <p:nvPr>
            <p:ph type="ctrTitle"/>
          </p:nvPr>
        </p:nvSpPr>
        <p:spPr/>
        <p:txBody>
          <a:bodyPr/>
          <a:lstStyle/>
          <a:p>
            <a:r>
              <a:rPr lang="en-US" dirty="0"/>
              <a:t>Questions &amp; Answers</a:t>
            </a:r>
          </a:p>
        </p:txBody>
      </p:sp>
      <p:sp>
        <p:nvSpPr>
          <p:cNvPr id="5" name="Subtitle 4">
            <a:extLst>
              <a:ext uri="{FF2B5EF4-FFF2-40B4-BE49-F238E27FC236}">
                <a16:creationId xmlns:a16="http://schemas.microsoft.com/office/drawing/2014/main" id="{3227DD47-E884-AD31-ADB2-91B52C78EB52}"/>
              </a:ext>
            </a:extLst>
          </p:cNvPr>
          <p:cNvSpPr>
            <a:spLocks noGrp="1"/>
          </p:cNvSpPr>
          <p:nvPr>
            <p:ph type="subTitle" idx="1"/>
          </p:nvPr>
        </p:nvSpPr>
        <p:spPr/>
        <p:txBody>
          <a:bodyPr/>
          <a:lstStyle/>
          <a:p>
            <a:r>
              <a:rPr lang="en-US" dirty="0"/>
              <a:t>Thank you for coming.</a:t>
            </a:r>
          </a:p>
          <a:p>
            <a:r>
              <a:rPr lang="en-US" dirty="0"/>
              <a:t>I will stay after to answer everyone’s questions.</a:t>
            </a:r>
          </a:p>
        </p:txBody>
      </p:sp>
      <p:sp>
        <p:nvSpPr>
          <p:cNvPr id="2" name="Slide Number Placeholder 1"/>
          <p:cNvSpPr>
            <a:spLocks noGrp="1"/>
          </p:cNvSpPr>
          <p:nvPr>
            <p:ph type="sldNum" sz="quarter" idx="12"/>
          </p:nvPr>
        </p:nvSpPr>
        <p:spPr/>
        <p:txBody>
          <a:bodyPr/>
          <a:lstStyle/>
          <a:p>
            <a:fld id="{B70E97A8-40F4-0D4A-8141-BE1ACFC97B8A}" type="slidenum">
              <a:rPr lang="en-US" smtClean="0"/>
              <a:t>72</a:t>
            </a:fld>
            <a:endParaRPr lang="en-US"/>
          </a:p>
        </p:txBody>
      </p:sp>
    </p:spTree>
    <p:extLst>
      <p:ext uri="{BB962C8B-B14F-4D97-AF65-F5344CB8AC3E}">
        <p14:creationId xmlns:p14="http://schemas.microsoft.com/office/powerpoint/2010/main" val="3914939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BC0C8-807F-7A93-A328-66D7248C8A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70F4DD-3C1B-4D86-247B-3F51B27ED4CE}"/>
              </a:ext>
            </a:extLst>
          </p:cNvPr>
          <p:cNvSpPr>
            <a:spLocks noGrp="1"/>
          </p:cNvSpPr>
          <p:nvPr>
            <p:ph type="title"/>
          </p:nvPr>
        </p:nvSpPr>
        <p:spPr/>
        <p:txBody>
          <a:bodyPr>
            <a:normAutofit fontScale="90000"/>
          </a:bodyPr>
          <a:lstStyle/>
          <a:p>
            <a:r>
              <a:rPr lang="en-US" dirty="0"/>
              <a:t>Types of Resources -  </a:t>
            </a:r>
            <a:br>
              <a:rPr lang="en-US" dirty="0"/>
            </a:br>
            <a:r>
              <a:rPr lang="en-US" dirty="0"/>
              <a:t>	Local, State Government, Tribal 	Social Services</a:t>
            </a:r>
          </a:p>
        </p:txBody>
      </p:sp>
      <p:sp>
        <p:nvSpPr>
          <p:cNvPr id="3" name="Content Placeholder 2">
            <a:extLst>
              <a:ext uri="{FF2B5EF4-FFF2-40B4-BE49-F238E27FC236}">
                <a16:creationId xmlns:a16="http://schemas.microsoft.com/office/drawing/2014/main" id="{5E10BDA0-F246-D528-F3D4-746E6324B5C4}"/>
              </a:ext>
            </a:extLst>
          </p:cNvPr>
          <p:cNvSpPr>
            <a:spLocks noGrp="1"/>
          </p:cNvSpPr>
          <p:nvPr>
            <p:ph idx="1"/>
          </p:nvPr>
        </p:nvSpPr>
        <p:spPr>
          <a:xfrm>
            <a:off x="554736" y="2962656"/>
            <a:ext cx="7543800" cy="3038094"/>
          </a:xfrm>
        </p:spPr>
        <p:txBody>
          <a:bodyPr>
            <a:normAutofit/>
          </a:bodyPr>
          <a:lstStyle/>
          <a:p>
            <a:r>
              <a:rPr lang="en-US" sz="1800" dirty="0"/>
              <a:t>Eldercare Locator			</a:t>
            </a:r>
            <a:r>
              <a:rPr lang="en-US" sz="1800" dirty="0">
                <a:hlinkClick r:id="rId3"/>
              </a:rPr>
              <a:t>https://eldercare.acl.gov/home</a:t>
            </a:r>
            <a:r>
              <a:rPr lang="en-US" sz="1800" dirty="0"/>
              <a:t> </a:t>
            </a:r>
          </a:p>
          <a:p>
            <a:pPr marL="0" indent="0">
              <a:buNone/>
            </a:pPr>
            <a:r>
              <a:rPr lang="en-US" sz="1800" dirty="0"/>
              <a:t>A public service of the Administration for Community Living</a:t>
            </a:r>
          </a:p>
          <a:p>
            <a:pPr marL="0" indent="0">
              <a:buNone/>
            </a:pPr>
            <a:endParaRPr lang="en-US" sz="1800" dirty="0"/>
          </a:p>
          <a:p>
            <a:r>
              <a:rPr lang="en-US" sz="1800" dirty="0"/>
              <a:t>Indian Health Service 		</a:t>
            </a:r>
            <a:r>
              <a:rPr lang="en-US" sz="1800" dirty="0">
                <a:hlinkClick r:id="rId4"/>
              </a:rPr>
              <a:t>https://www.ihs.gov/</a:t>
            </a:r>
            <a:r>
              <a:rPr lang="en-US" sz="1800" dirty="0"/>
              <a:t> </a:t>
            </a:r>
          </a:p>
          <a:p>
            <a:pPr marL="0" indent="0">
              <a:buNone/>
            </a:pPr>
            <a:r>
              <a:rPr lang="en-US" sz="1800" dirty="0"/>
              <a:t>Federal Health Program for American Indians &amp; Alaska Natives</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p:txBody>
      </p:sp>
      <p:sp>
        <p:nvSpPr>
          <p:cNvPr id="4" name="Slide Number Placeholder 3"/>
          <p:cNvSpPr>
            <a:spLocks noGrp="1"/>
          </p:cNvSpPr>
          <p:nvPr>
            <p:ph type="sldNum" sz="quarter" idx="12"/>
          </p:nvPr>
        </p:nvSpPr>
        <p:spPr/>
        <p:txBody>
          <a:bodyPr/>
          <a:lstStyle/>
          <a:p>
            <a:fld id="{B70E97A8-40F4-0D4A-8141-BE1ACFC97B8A}" type="slidenum">
              <a:rPr lang="en-US" smtClean="0"/>
              <a:t>8</a:t>
            </a:fld>
            <a:endParaRPr lang="en-US"/>
          </a:p>
        </p:txBody>
      </p:sp>
    </p:spTree>
    <p:extLst>
      <p:ext uri="{BB962C8B-B14F-4D97-AF65-F5344CB8AC3E}">
        <p14:creationId xmlns:p14="http://schemas.microsoft.com/office/powerpoint/2010/main" val="3761134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81143-1F6E-6644-5878-694F4384D5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91B06F-B1F4-4FE9-E136-FCB204320869}"/>
              </a:ext>
            </a:extLst>
          </p:cNvPr>
          <p:cNvSpPr>
            <a:spLocks noGrp="1"/>
          </p:cNvSpPr>
          <p:nvPr>
            <p:ph type="title"/>
          </p:nvPr>
        </p:nvSpPr>
        <p:spPr>
          <a:xfrm>
            <a:off x="802386" y="1055208"/>
            <a:ext cx="7543800" cy="900247"/>
          </a:xfrm>
        </p:spPr>
        <p:txBody>
          <a:bodyPr>
            <a:normAutofit fontScale="90000"/>
          </a:bodyPr>
          <a:lstStyle/>
          <a:p>
            <a:r>
              <a:rPr lang="en-US" dirty="0"/>
              <a:t>Types of Resources- Respite services</a:t>
            </a:r>
            <a:br>
              <a:rPr lang="en-US" dirty="0"/>
            </a:br>
            <a:endParaRPr lang="en-US" sz="2700" dirty="0"/>
          </a:p>
        </p:txBody>
      </p:sp>
      <p:sp>
        <p:nvSpPr>
          <p:cNvPr id="5" name="Text Placeholder 4">
            <a:extLst>
              <a:ext uri="{FF2B5EF4-FFF2-40B4-BE49-F238E27FC236}">
                <a16:creationId xmlns:a16="http://schemas.microsoft.com/office/drawing/2014/main" id="{284BFD70-7FD4-CC86-7546-5FAC1D5B1546}"/>
              </a:ext>
            </a:extLst>
          </p:cNvPr>
          <p:cNvSpPr>
            <a:spLocks noGrp="1"/>
          </p:cNvSpPr>
          <p:nvPr>
            <p:ph type="body" idx="1"/>
          </p:nvPr>
        </p:nvSpPr>
        <p:spPr>
          <a:xfrm>
            <a:off x="397764" y="1700922"/>
            <a:ext cx="3566160" cy="480060"/>
          </a:xfrm>
        </p:spPr>
        <p:txBody>
          <a:bodyPr/>
          <a:lstStyle/>
          <a:p>
            <a:r>
              <a:rPr lang="en-US" dirty="0"/>
              <a:t>In Home</a:t>
            </a:r>
          </a:p>
        </p:txBody>
      </p:sp>
      <p:sp>
        <p:nvSpPr>
          <p:cNvPr id="3" name="Content Placeholder 2">
            <a:extLst>
              <a:ext uri="{FF2B5EF4-FFF2-40B4-BE49-F238E27FC236}">
                <a16:creationId xmlns:a16="http://schemas.microsoft.com/office/drawing/2014/main" id="{0B402BF6-D78B-8532-96BA-CBE6D53B2D16}"/>
              </a:ext>
            </a:extLst>
          </p:cNvPr>
          <p:cNvSpPr>
            <a:spLocks noGrp="1"/>
          </p:cNvSpPr>
          <p:nvPr>
            <p:ph sz="half" idx="2"/>
          </p:nvPr>
        </p:nvSpPr>
        <p:spPr>
          <a:xfrm>
            <a:off x="528066" y="2276937"/>
            <a:ext cx="3566160" cy="2468880"/>
          </a:xfrm>
        </p:spPr>
        <p:txBody>
          <a:bodyPr>
            <a:normAutofit/>
          </a:bodyPr>
          <a:lstStyle/>
          <a:p>
            <a:pPr marL="0" indent="0">
              <a:buNone/>
            </a:pPr>
            <a:r>
              <a:rPr lang="en-US" sz="1800" dirty="0"/>
              <a:t>a paid or volunteer caregiver can visit the care receiver’s home for a short period</a:t>
            </a:r>
          </a:p>
          <a:p>
            <a:r>
              <a:rPr lang="en-US" sz="1800" dirty="0"/>
              <a:t>companion care from home care agency – less expensive than a home health nurses aid</a:t>
            </a:r>
          </a:p>
          <a:p>
            <a:r>
              <a:rPr lang="en-US" sz="1800" dirty="0"/>
              <a:t>Volunteer or companion from a social service agency</a:t>
            </a:r>
          </a:p>
          <a:p>
            <a:endParaRPr lang="en-US" sz="2400" dirty="0"/>
          </a:p>
          <a:p>
            <a:pPr marL="0" indent="0">
              <a:buNone/>
            </a:pPr>
            <a:endParaRPr lang="en-US" dirty="0"/>
          </a:p>
        </p:txBody>
      </p:sp>
      <p:sp>
        <p:nvSpPr>
          <p:cNvPr id="6" name="Text Placeholder 5">
            <a:extLst>
              <a:ext uri="{FF2B5EF4-FFF2-40B4-BE49-F238E27FC236}">
                <a16:creationId xmlns:a16="http://schemas.microsoft.com/office/drawing/2014/main" id="{1A709A7F-E109-BF57-E549-6209A5D6CEE6}"/>
              </a:ext>
            </a:extLst>
          </p:cNvPr>
          <p:cNvSpPr>
            <a:spLocks noGrp="1"/>
          </p:cNvSpPr>
          <p:nvPr>
            <p:ph type="body" sz="quarter" idx="3"/>
          </p:nvPr>
        </p:nvSpPr>
        <p:spPr>
          <a:xfrm>
            <a:off x="4913376" y="1648506"/>
            <a:ext cx="3566160" cy="480060"/>
          </a:xfrm>
        </p:spPr>
        <p:txBody>
          <a:bodyPr/>
          <a:lstStyle/>
          <a:p>
            <a:r>
              <a:rPr lang="en-US" dirty="0"/>
              <a:t>Group Respite</a:t>
            </a:r>
          </a:p>
        </p:txBody>
      </p:sp>
      <p:sp>
        <p:nvSpPr>
          <p:cNvPr id="7" name="Content Placeholder 6">
            <a:extLst>
              <a:ext uri="{FF2B5EF4-FFF2-40B4-BE49-F238E27FC236}">
                <a16:creationId xmlns:a16="http://schemas.microsoft.com/office/drawing/2014/main" id="{7FDE8CF8-AD88-D28D-D5ED-8280CCBE22AD}"/>
              </a:ext>
            </a:extLst>
          </p:cNvPr>
          <p:cNvSpPr>
            <a:spLocks noGrp="1"/>
          </p:cNvSpPr>
          <p:nvPr>
            <p:ph sz="quarter" idx="4"/>
          </p:nvPr>
        </p:nvSpPr>
        <p:spPr>
          <a:xfrm>
            <a:off x="4775454" y="2128566"/>
            <a:ext cx="3566160" cy="2468880"/>
          </a:xfrm>
        </p:spPr>
        <p:txBody>
          <a:bodyPr>
            <a:noAutofit/>
          </a:bodyPr>
          <a:lstStyle/>
          <a:p>
            <a:r>
              <a:rPr lang="en-US" sz="1800" dirty="0"/>
              <a:t>Provide temporary relief and support to caregivers, allowing them to take a break from their caregiving responsibilities.</a:t>
            </a:r>
          </a:p>
          <a:p>
            <a:r>
              <a:rPr lang="en-US" sz="1800" dirty="0"/>
              <a:t>Socialization, supervision.</a:t>
            </a:r>
          </a:p>
          <a:p>
            <a:r>
              <a:rPr lang="en-US" sz="1800" dirty="0"/>
              <a:t>Activities can include reminiscing, music, exercise, art expression</a:t>
            </a:r>
          </a:p>
          <a:p>
            <a:r>
              <a:rPr lang="en-US" sz="1800" dirty="0"/>
              <a:t>Licensed Adult Day may include personal cares</a:t>
            </a:r>
          </a:p>
        </p:txBody>
      </p:sp>
      <p:sp>
        <p:nvSpPr>
          <p:cNvPr id="8" name="TextBox 7">
            <a:extLst>
              <a:ext uri="{FF2B5EF4-FFF2-40B4-BE49-F238E27FC236}">
                <a16:creationId xmlns:a16="http://schemas.microsoft.com/office/drawing/2014/main" id="{9DBBC464-493F-71CF-6F2F-D397061F93C4}"/>
              </a:ext>
            </a:extLst>
          </p:cNvPr>
          <p:cNvSpPr txBox="1"/>
          <p:nvPr/>
        </p:nvSpPr>
        <p:spPr>
          <a:xfrm>
            <a:off x="402336" y="5469973"/>
            <a:ext cx="8746236" cy="923330"/>
          </a:xfrm>
          <a:prstGeom prst="rect">
            <a:avLst/>
          </a:prstGeom>
          <a:noFill/>
        </p:spPr>
        <p:txBody>
          <a:bodyPr wrap="square" rtlCol="0">
            <a:spAutoFit/>
          </a:bodyPr>
          <a:lstStyle/>
          <a:p>
            <a:r>
              <a:rPr lang="en-US" dirty="0">
                <a:solidFill>
                  <a:srgbClr val="FF0000"/>
                </a:solidFill>
              </a:rPr>
              <a:t>A facility respite </a:t>
            </a:r>
            <a:r>
              <a:rPr lang="en-US" dirty="0"/>
              <a:t>may be available at some Assisted Living or Long-Term Care facilities for stays of a few weeks – for a caregiver’s surgery, health change, vacation. </a:t>
            </a:r>
          </a:p>
        </p:txBody>
      </p:sp>
      <p:sp>
        <p:nvSpPr>
          <p:cNvPr id="4" name="Slide Number Placeholder 3"/>
          <p:cNvSpPr>
            <a:spLocks noGrp="1"/>
          </p:cNvSpPr>
          <p:nvPr>
            <p:ph type="sldNum" sz="quarter" idx="12"/>
          </p:nvPr>
        </p:nvSpPr>
        <p:spPr/>
        <p:txBody>
          <a:bodyPr/>
          <a:lstStyle/>
          <a:p>
            <a:fld id="{B70E97A8-40F4-0D4A-8141-BE1ACFC97B8A}" type="slidenum">
              <a:rPr lang="en-US" smtClean="0"/>
              <a:t>9</a:t>
            </a:fld>
            <a:endParaRPr lang="en-US"/>
          </a:p>
        </p:txBody>
      </p:sp>
    </p:spTree>
    <p:extLst>
      <p:ext uri="{BB962C8B-B14F-4D97-AF65-F5344CB8AC3E}">
        <p14:creationId xmlns:p14="http://schemas.microsoft.com/office/powerpoint/2010/main" val="13209696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72866</TotalTime>
  <Words>4169</Words>
  <Application>Microsoft Office PowerPoint</Application>
  <PresentationFormat>On-screen Show (4:3)</PresentationFormat>
  <Paragraphs>769</Paragraphs>
  <Slides>72</Slides>
  <Notes>72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Arial</vt:lpstr>
      <vt:lpstr>Calibri</vt:lpstr>
      <vt:lpstr>Cambria</vt:lpstr>
      <vt:lpstr>Frank Ruhl Libre</vt:lpstr>
      <vt:lpstr>Rockwell</vt:lpstr>
      <vt:lpstr>Rockwell Condensed</vt:lpstr>
      <vt:lpstr>Wingdings</vt:lpstr>
      <vt:lpstr>Wood Type</vt:lpstr>
      <vt:lpstr>St. Odilia’s Brain Health &amp; Dementia Series</vt:lpstr>
      <vt:lpstr>Session Five</vt:lpstr>
      <vt:lpstr>But 1st a Review </vt:lpstr>
      <vt:lpstr>Hand – Under – Hand Position</vt:lpstr>
      <vt:lpstr>Reminder: Get your hearing tested Annually</vt:lpstr>
      <vt:lpstr>Who are your resources?</vt:lpstr>
      <vt:lpstr>Types of Resources – Associations,  national non-Profits</vt:lpstr>
      <vt:lpstr>Types of Resources -    Local, State Government, Tribal  Social Services</vt:lpstr>
      <vt:lpstr>Types of Resources- Respite services </vt:lpstr>
      <vt:lpstr> Various levels of care</vt:lpstr>
      <vt:lpstr>Home Care Agencies</vt:lpstr>
      <vt:lpstr>Hospice Agencies</vt:lpstr>
      <vt:lpstr>Resources - Veterans</vt:lpstr>
      <vt:lpstr>Caregiving for Diverse Adults</vt:lpstr>
      <vt:lpstr>CLUES</vt:lpstr>
      <vt:lpstr>Resources – Elder Law Attorney</vt:lpstr>
      <vt:lpstr>Resources – Paying for care</vt:lpstr>
      <vt:lpstr>1. Trellis – our designated Area Agency on Aging for the twin Cities metro area  </vt:lpstr>
      <vt:lpstr>1. Trellis –  (continued)  Care Ecosystem</vt:lpstr>
      <vt:lpstr>PowerPoint Presentation</vt:lpstr>
      <vt:lpstr>MN Area Agencies on Aging (MN AAA)     out state</vt:lpstr>
      <vt:lpstr>2. Juniper – health promotion classes</vt:lpstr>
      <vt:lpstr>3. Trualta</vt:lpstr>
      <vt:lpstr>4. Family Means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Faith Community Nurse Network</vt:lpstr>
      <vt:lpstr>5. Faith Community Nurse Network (continued)</vt:lpstr>
      <vt:lpstr>5. Faith Community Nurse Network (continued)</vt:lpstr>
      <vt:lpstr>6. Amherst H. Wilder Foundation</vt:lpstr>
      <vt:lpstr>PowerPoint Presentation</vt:lpstr>
      <vt:lpstr>7. Anoka County Family Caregiver     Connection</vt:lpstr>
      <vt:lpstr>PowerPoint Presentation</vt:lpstr>
      <vt:lpstr>8. Lyngblomsten Community Services</vt:lpstr>
      <vt:lpstr>PowerPoint Presentation</vt:lpstr>
      <vt:lpstr>9. Normandale Center for Healing and Wholeness</vt:lpstr>
      <vt:lpstr>PowerPoint Presentation</vt:lpstr>
      <vt:lpstr>10. Senior Community Services</vt:lpstr>
      <vt:lpstr>PowerPoint Presentation</vt:lpstr>
      <vt:lpstr>11. DARTS: Dakota Area Resources, Transportation, Services </vt:lpstr>
      <vt:lpstr>PowerPoint Presentation</vt:lpstr>
      <vt:lpstr>12. Karen Organization of MN.</vt:lpstr>
      <vt:lpstr> 13. East Side Neighborhood Services </vt:lpstr>
      <vt:lpstr>PowerPoint Presentation</vt:lpstr>
      <vt:lpstr>14. Living at Home Network –  Block Nurse Programs</vt:lpstr>
      <vt:lpstr>PowerPoint Presentation</vt:lpstr>
      <vt:lpstr>PowerPoint Presentation</vt:lpstr>
      <vt:lpstr>15. Lutheran Social Service of MN.</vt:lpstr>
      <vt:lpstr>16. Alzheimer’s Association Free Care Consultations</vt:lpstr>
      <vt:lpstr>Alzheimer’s Association  24/7 help line</vt:lpstr>
      <vt:lpstr>17. Roseville Alzheimer’s &amp; Dementia Community Action Team  </vt:lpstr>
      <vt:lpstr>18. Twin Cities Support Group for Persons with Lewy Body Dementia</vt:lpstr>
      <vt:lpstr>19. MN Lewy Body Dementia Caregiver Support Group</vt:lpstr>
      <vt:lpstr>20. Assistive Technology for People living with dementia Workshop</vt:lpstr>
      <vt:lpstr>21. Joe Gaugler’s Caring for the Caregiver Conference</vt:lpstr>
      <vt:lpstr>22. Disability Caregiving</vt:lpstr>
      <vt:lpstr>23. Online Education</vt:lpstr>
      <vt:lpstr>PowerPoint Presentation</vt:lpstr>
      <vt:lpstr>Upcoming Sessions</vt:lpstr>
      <vt:lpstr>Online Access to previous sessions</vt:lpstr>
      <vt:lpstr>Questions &amp;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Odilia’s Brain Health &amp; Dementia Series</dc:title>
  <dc:creator>Carolyn Klaver</dc:creator>
  <cp:lastModifiedBy>Sarah Hansen</cp:lastModifiedBy>
  <cp:revision>66</cp:revision>
  <cp:lastPrinted>2026-03-10T17:00:05Z</cp:lastPrinted>
  <dcterms:created xsi:type="dcterms:W3CDTF">2025-09-12T20:04:11Z</dcterms:created>
  <dcterms:modified xsi:type="dcterms:W3CDTF">2026-03-10T20:31:08Z</dcterms:modified>
</cp:coreProperties>
</file>