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1"/>
  </p:notesMasterIdLst>
  <p:sldIdLst>
    <p:sldId id="256" r:id="rId2"/>
    <p:sldId id="588" r:id="rId3"/>
    <p:sldId id="614" r:id="rId4"/>
    <p:sldId id="616" r:id="rId5"/>
    <p:sldId id="615" r:id="rId6"/>
    <p:sldId id="617" r:id="rId7"/>
    <p:sldId id="626" r:id="rId8"/>
    <p:sldId id="620" r:id="rId9"/>
    <p:sldId id="622" r:id="rId10"/>
    <p:sldId id="621" r:id="rId11"/>
    <p:sldId id="624" r:id="rId12"/>
    <p:sldId id="625" r:id="rId13"/>
    <p:sldId id="403" r:id="rId14"/>
    <p:sldId id="632" r:id="rId15"/>
    <p:sldId id="627" r:id="rId16"/>
    <p:sldId id="628" r:id="rId17"/>
    <p:sldId id="629" r:id="rId18"/>
    <p:sldId id="630" r:id="rId19"/>
    <p:sldId id="631" r:id="rId20"/>
  </p:sldIdLst>
  <p:sldSz cx="12192000" cy="6858000"/>
  <p:notesSz cx="7023100" cy="9309100"/>
  <p:embeddedFontLst>
    <p:embeddedFont>
      <p:font typeface="Cambria" panose="02040503050406030204" pitchFamily="18" charset="0"/>
      <p:regular r:id="rId22"/>
      <p:bold r:id="rId23"/>
      <p:italic r:id="rId24"/>
      <p:boldItalic r:id="rId25"/>
    </p:embeddedFont>
    <p:embeddedFont>
      <p:font typeface="Segoe UI" panose="020B0502040204020203" pitchFamily="34" charset="0"/>
      <p:regular r:id="rId26"/>
      <p:bold r:id="rId27"/>
      <p:italic r:id="rId28"/>
      <p:boldItalic r:id="rId29"/>
    </p:embeddedFont>
    <p:embeddedFont>
      <p:font typeface="Tahoma" panose="020B0604030504040204" pitchFamily="34" charset="0"/>
      <p:regular r:id="rId30"/>
      <p:bold r:id="rId31"/>
    </p:embeddedFont>
  </p:embeddedFontLst>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ECEE8"/>
    <a:srgbClr val="FFCF3B"/>
    <a:srgbClr val="FFF2CC"/>
    <a:srgbClr val="AD84C6"/>
    <a:srgbClr val="E1D2EA"/>
    <a:srgbClr val="C5A9D7"/>
    <a:srgbClr val="DAE3F3"/>
    <a:srgbClr val="007635"/>
    <a:srgbClr val="00B050"/>
    <a:srgbClr val="2D389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2A0593A-0E13-446B-A740-C05F418580DB}" v="217" dt="2026-04-07T19:31:10.429"/>
  </p1510:revLst>
</p1510:revInfo>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C083E6E3-FA7D-4D7B-A595-EF9225AFEA82}" styleName="Estilo claro 1 - Acento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97" autoAdjust="0"/>
    <p:restoredTop sz="88832" autoAdjust="0"/>
  </p:normalViewPr>
  <p:slideViewPr>
    <p:cSldViewPr snapToGrid="0">
      <p:cViewPr varScale="1">
        <p:scale>
          <a:sx n="107" d="100"/>
          <a:sy n="107" d="100"/>
        </p:scale>
        <p:origin x="612" y="126"/>
      </p:cViewPr>
      <p:guideLst>
        <p:guide orient="horz" pos="2160"/>
        <p:guide pos="3840"/>
      </p:guideLst>
    </p:cSldViewPr>
  </p:slideViewPr>
  <p:outlineViewPr>
    <p:cViewPr>
      <p:scale>
        <a:sx n="33" d="100"/>
        <a:sy n="33" d="100"/>
      </p:scale>
      <p:origin x="0" y="-264"/>
    </p:cViewPr>
  </p:outlineViewPr>
  <p:notesTextViewPr>
    <p:cViewPr>
      <p:scale>
        <a:sx n="1" d="1"/>
        <a:sy n="1" d="1"/>
      </p:scale>
      <p:origin x="0" y="0"/>
    </p:cViewPr>
  </p:notesTextViewPr>
  <p:notesViewPr>
    <p:cSldViewPr snapToGrid="0">
      <p:cViewPr varScale="1">
        <p:scale>
          <a:sx n="84" d="100"/>
          <a:sy n="84" d="100"/>
        </p:scale>
        <p:origin x="3054" y="9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5.fntdata"/><Relationship Id="rId3" Type="http://schemas.openxmlformats.org/officeDocument/2006/relationships/slide" Target="slides/slide2.xml"/><Relationship Id="rId21" Type="http://schemas.openxmlformats.org/officeDocument/2006/relationships/notesMaster" Target="notesMasters/notesMaster1.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font" Target="fonts/font7.fntdata"/><Relationship Id="rId36"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0.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font" Target="fonts/font9.fntdata"/><Relationship Id="rId35" Type="http://schemas.openxmlformats.org/officeDocument/2006/relationships/tableStyles" Target="tableStyles.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4_5">
  <dgm:title val=""/>
  <dgm:desc val=""/>
  <dgm:catLst>
    <dgm:cat type="accent4" pri="11500"/>
  </dgm:catLst>
  <dgm:styleLbl name="node0">
    <dgm:fillClrLst meth="cycle">
      <a:schemeClr val="accent4">
        <a:alpha val="80000"/>
      </a:schemeClr>
    </dgm:fillClrLst>
    <dgm:linClrLst meth="repeat">
      <a:schemeClr val="lt1"/>
    </dgm:linClrLst>
    <dgm:effectClrLst/>
    <dgm:txLinClrLst/>
    <dgm:txFillClrLst/>
    <dgm:txEffectClrLst/>
  </dgm:styleLbl>
  <dgm:styleLbl name="node1">
    <dgm:fillClrLst>
      <a:schemeClr val="accent4">
        <a:alpha val="90000"/>
      </a:schemeClr>
      <a:schemeClr val="accent4">
        <a:alpha val="50000"/>
      </a:schemeClr>
    </dgm:fillClrLst>
    <dgm:linClrLst meth="repeat">
      <a:schemeClr val="lt1"/>
    </dgm:linClrLst>
    <dgm:effectClrLst/>
    <dgm:txLinClrLst/>
    <dgm:txFillClrLst/>
    <dgm:txEffectClrLst/>
  </dgm:styleLbl>
  <dgm:styleLbl name="alignNode1">
    <dgm:fillClrLst>
      <a:schemeClr val="accent4">
        <a:alpha val="90000"/>
      </a:schemeClr>
      <a:schemeClr val="accent4">
        <a:alpha val="50000"/>
      </a:schemeClr>
    </dgm:fillClrLst>
    <dgm:linClrLst>
      <a:schemeClr val="accent4">
        <a:alpha val="90000"/>
      </a:schemeClr>
      <a:schemeClr val="accent4">
        <a:alpha val="50000"/>
      </a:schemeClr>
    </dgm:linClrLst>
    <dgm:effectClrLst/>
    <dgm:txLinClrLst/>
    <dgm:txFillClrLst/>
    <dgm:txEffectClrLst/>
  </dgm:styleLbl>
  <dgm:styleLbl name="lnNode1">
    <dgm:fillClrLst>
      <a:schemeClr val="accent4">
        <a:shade val="90000"/>
      </a:schemeClr>
      <a:schemeClr val="accent4">
        <a:alpha val="50000"/>
        <a:tint val="5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alpha val="80000"/>
      </a:schemeClr>
    </dgm:fillClrLst>
    <dgm:linClrLst meth="repeat">
      <a:schemeClr val="lt1"/>
    </dgm:linClrLst>
    <dgm:effectClrLst/>
    <dgm:txLinClrLst/>
    <dgm:txFillClrLst/>
    <dgm:txEffectClrLst/>
  </dgm:styleLbl>
  <dgm:styleLbl name="node2">
    <dgm:fillClrLst>
      <a:schemeClr val="accent4">
        <a:alpha val="70000"/>
      </a:schemeClr>
    </dgm:fillClrLst>
    <dgm:linClrLst meth="repeat">
      <a:schemeClr val="lt1"/>
    </dgm:linClrLst>
    <dgm:effectClrLst/>
    <dgm:txLinClrLst/>
    <dgm:txFillClrLst/>
    <dgm:txEffectClrLst/>
  </dgm:styleLbl>
  <dgm:styleLbl name="node3">
    <dgm:fillClrLst>
      <a:schemeClr val="accent4">
        <a:alpha val="50000"/>
      </a:schemeClr>
    </dgm:fillClrLst>
    <dgm:linClrLst meth="repeat">
      <a:schemeClr val="lt1"/>
    </dgm:linClrLst>
    <dgm:effectClrLst/>
    <dgm:txLinClrLst/>
    <dgm:txFillClrLst/>
    <dgm:txEffectClrLst/>
  </dgm:styleLbl>
  <dgm:styleLbl name="node4">
    <dgm:fillClrLst>
      <a:schemeClr val="accent4">
        <a:alpha val="30000"/>
      </a:schemeClr>
    </dgm:fillClrLst>
    <dgm:linClrLst meth="repeat">
      <a:schemeClr val="lt1"/>
    </dgm:linClrLst>
    <dgm:effectClrLst/>
    <dgm:txLinClrLst/>
    <dgm:txFillClrLst/>
    <dgm:txEffectClrLst/>
  </dgm:styleLbl>
  <dgm:styleLbl name="fgImgPlace1">
    <dgm:fillClrLst>
      <a:schemeClr val="accent4">
        <a:tint val="50000"/>
        <a:alpha val="90000"/>
      </a:schemeClr>
      <a:schemeClr val="accent4">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fg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bg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sibTrans1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alpha val="90000"/>
      </a:schemeClr>
    </dgm:fillClrLst>
    <dgm:linClrLst meth="repeat">
      <a:schemeClr val="lt1"/>
    </dgm:linClrLst>
    <dgm:effectClrLst/>
    <dgm:txLinClrLst/>
    <dgm:txFillClrLst/>
    <dgm:txEffectClrLst/>
  </dgm:styleLbl>
  <dgm:styleLbl name="asst1">
    <dgm:fillClrLst meth="repeat">
      <a:schemeClr val="accent4">
        <a:alpha val="90000"/>
      </a:schemeClr>
    </dgm:fillClrLst>
    <dgm:linClrLst meth="repeat">
      <a:schemeClr val="lt1"/>
    </dgm:linClrLst>
    <dgm:effectClrLst/>
    <dgm:txLinClrLst/>
    <dgm:txFillClrLst/>
    <dgm:txEffectClrLst/>
  </dgm:styleLbl>
  <dgm:styleLbl name="asst2">
    <dgm:fillClrLst>
      <a:schemeClr val="accent4">
        <a:alpha val="90000"/>
      </a:schemeClr>
    </dgm:fillClrLst>
    <dgm:linClrLst meth="repeat">
      <a:schemeClr val="lt1"/>
    </dgm:linClrLst>
    <dgm:effectClrLst/>
    <dgm:txLinClrLst/>
    <dgm:txFillClrLst/>
    <dgm:txEffectClrLst/>
  </dgm:styleLbl>
  <dgm:styleLbl name="asst3">
    <dgm:fillClrLst>
      <a:schemeClr val="accent4">
        <a:alpha val="70000"/>
      </a:schemeClr>
    </dgm:fillClrLst>
    <dgm:linClrLst meth="repeat">
      <a:schemeClr val="lt1"/>
    </dgm:linClrLst>
    <dgm:effectClrLst/>
    <dgm:txLinClrLst/>
    <dgm:txFillClrLst/>
    <dgm:txEffectClrLst/>
  </dgm:styleLbl>
  <dgm:styleLbl name="asst4">
    <dgm:fillClrLst>
      <a:schemeClr val="accent4">
        <a:alpha val="50000"/>
      </a:schemeClr>
    </dgm:fillClrLst>
    <dgm:linClrLst meth="repeat">
      <a:schemeClr val="lt1"/>
    </dgm:linClrLst>
    <dgm:effectClrLst/>
    <dgm:txLinClrLst/>
    <dgm:txFillClrLst/>
    <dgm:txEffectClrLst/>
  </dgm:styleLbl>
  <dgm:styleLbl name="parChTrans2D1">
    <dgm:fillClrLst meth="repeat">
      <a:schemeClr val="accent4">
        <a:shade val="80000"/>
      </a:schemeClr>
    </dgm:fillClrLst>
    <dgm:linClrLst meth="repeat">
      <a:schemeClr val="accent4">
        <a:shade val="80000"/>
      </a:schemeClr>
    </dgm:linClrLst>
    <dgm:effectClrLst/>
    <dgm:txLinClrLst/>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dk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4">
        <a:tint val="90000"/>
      </a:schemeClr>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4">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4">
        <a:alpha val="90000"/>
      </a:schemeClr>
      <a:schemeClr val="accent4">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a:schemeClr val="accent4">
        <a:alpha val="90000"/>
        <a:tint val="40000"/>
      </a:schemeClr>
      <a:schemeClr val="accent4">
        <a:alpha val="5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5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4_5">
  <dgm:title val=""/>
  <dgm:desc val=""/>
  <dgm:catLst>
    <dgm:cat type="accent4" pri="11500"/>
  </dgm:catLst>
  <dgm:styleLbl name="node0">
    <dgm:fillClrLst meth="cycle">
      <a:schemeClr val="accent4">
        <a:alpha val="80000"/>
      </a:schemeClr>
    </dgm:fillClrLst>
    <dgm:linClrLst meth="repeat">
      <a:schemeClr val="lt1"/>
    </dgm:linClrLst>
    <dgm:effectClrLst/>
    <dgm:txLinClrLst/>
    <dgm:txFillClrLst/>
    <dgm:txEffectClrLst/>
  </dgm:styleLbl>
  <dgm:styleLbl name="node1">
    <dgm:fillClrLst>
      <a:schemeClr val="accent4">
        <a:alpha val="90000"/>
      </a:schemeClr>
      <a:schemeClr val="accent4">
        <a:alpha val="50000"/>
      </a:schemeClr>
    </dgm:fillClrLst>
    <dgm:linClrLst meth="repeat">
      <a:schemeClr val="lt1"/>
    </dgm:linClrLst>
    <dgm:effectClrLst/>
    <dgm:txLinClrLst/>
    <dgm:txFillClrLst/>
    <dgm:txEffectClrLst/>
  </dgm:styleLbl>
  <dgm:styleLbl name="alignNode1">
    <dgm:fillClrLst>
      <a:schemeClr val="accent4">
        <a:alpha val="90000"/>
      </a:schemeClr>
      <a:schemeClr val="accent4">
        <a:alpha val="50000"/>
      </a:schemeClr>
    </dgm:fillClrLst>
    <dgm:linClrLst>
      <a:schemeClr val="accent4">
        <a:alpha val="90000"/>
      </a:schemeClr>
      <a:schemeClr val="accent4">
        <a:alpha val="50000"/>
      </a:schemeClr>
    </dgm:linClrLst>
    <dgm:effectClrLst/>
    <dgm:txLinClrLst/>
    <dgm:txFillClrLst/>
    <dgm:txEffectClrLst/>
  </dgm:styleLbl>
  <dgm:styleLbl name="lnNode1">
    <dgm:fillClrLst>
      <a:schemeClr val="accent4">
        <a:shade val="90000"/>
      </a:schemeClr>
      <a:schemeClr val="accent4">
        <a:alpha val="50000"/>
        <a:tint val="5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alpha val="80000"/>
      </a:schemeClr>
    </dgm:fillClrLst>
    <dgm:linClrLst meth="repeat">
      <a:schemeClr val="lt1"/>
    </dgm:linClrLst>
    <dgm:effectClrLst/>
    <dgm:txLinClrLst/>
    <dgm:txFillClrLst/>
    <dgm:txEffectClrLst/>
  </dgm:styleLbl>
  <dgm:styleLbl name="node2">
    <dgm:fillClrLst>
      <a:schemeClr val="accent4">
        <a:alpha val="70000"/>
      </a:schemeClr>
    </dgm:fillClrLst>
    <dgm:linClrLst meth="repeat">
      <a:schemeClr val="lt1"/>
    </dgm:linClrLst>
    <dgm:effectClrLst/>
    <dgm:txLinClrLst/>
    <dgm:txFillClrLst/>
    <dgm:txEffectClrLst/>
  </dgm:styleLbl>
  <dgm:styleLbl name="node3">
    <dgm:fillClrLst>
      <a:schemeClr val="accent4">
        <a:alpha val="50000"/>
      </a:schemeClr>
    </dgm:fillClrLst>
    <dgm:linClrLst meth="repeat">
      <a:schemeClr val="lt1"/>
    </dgm:linClrLst>
    <dgm:effectClrLst/>
    <dgm:txLinClrLst/>
    <dgm:txFillClrLst/>
    <dgm:txEffectClrLst/>
  </dgm:styleLbl>
  <dgm:styleLbl name="node4">
    <dgm:fillClrLst>
      <a:schemeClr val="accent4">
        <a:alpha val="30000"/>
      </a:schemeClr>
    </dgm:fillClrLst>
    <dgm:linClrLst meth="repeat">
      <a:schemeClr val="lt1"/>
    </dgm:linClrLst>
    <dgm:effectClrLst/>
    <dgm:txLinClrLst/>
    <dgm:txFillClrLst/>
    <dgm:txEffectClrLst/>
  </dgm:styleLbl>
  <dgm:styleLbl name="fgImgPlace1">
    <dgm:fillClrLst>
      <a:schemeClr val="accent4">
        <a:tint val="50000"/>
        <a:alpha val="90000"/>
      </a:schemeClr>
      <a:schemeClr val="accent4">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fg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bg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sibTrans1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alpha val="90000"/>
      </a:schemeClr>
    </dgm:fillClrLst>
    <dgm:linClrLst meth="repeat">
      <a:schemeClr val="lt1"/>
    </dgm:linClrLst>
    <dgm:effectClrLst/>
    <dgm:txLinClrLst/>
    <dgm:txFillClrLst/>
    <dgm:txEffectClrLst/>
  </dgm:styleLbl>
  <dgm:styleLbl name="asst1">
    <dgm:fillClrLst meth="repeat">
      <a:schemeClr val="accent4">
        <a:alpha val="90000"/>
      </a:schemeClr>
    </dgm:fillClrLst>
    <dgm:linClrLst meth="repeat">
      <a:schemeClr val="lt1"/>
    </dgm:linClrLst>
    <dgm:effectClrLst/>
    <dgm:txLinClrLst/>
    <dgm:txFillClrLst/>
    <dgm:txEffectClrLst/>
  </dgm:styleLbl>
  <dgm:styleLbl name="asst2">
    <dgm:fillClrLst>
      <a:schemeClr val="accent4">
        <a:alpha val="90000"/>
      </a:schemeClr>
    </dgm:fillClrLst>
    <dgm:linClrLst meth="repeat">
      <a:schemeClr val="lt1"/>
    </dgm:linClrLst>
    <dgm:effectClrLst/>
    <dgm:txLinClrLst/>
    <dgm:txFillClrLst/>
    <dgm:txEffectClrLst/>
  </dgm:styleLbl>
  <dgm:styleLbl name="asst3">
    <dgm:fillClrLst>
      <a:schemeClr val="accent4">
        <a:alpha val="70000"/>
      </a:schemeClr>
    </dgm:fillClrLst>
    <dgm:linClrLst meth="repeat">
      <a:schemeClr val="lt1"/>
    </dgm:linClrLst>
    <dgm:effectClrLst/>
    <dgm:txLinClrLst/>
    <dgm:txFillClrLst/>
    <dgm:txEffectClrLst/>
  </dgm:styleLbl>
  <dgm:styleLbl name="asst4">
    <dgm:fillClrLst>
      <a:schemeClr val="accent4">
        <a:alpha val="50000"/>
      </a:schemeClr>
    </dgm:fillClrLst>
    <dgm:linClrLst meth="repeat">
      <a:schemeClr val="lt1"/>
    </dgm:linClrLst>
    <dgm:effectClrLst/>
    <dgm:txLinClrLst/>
    <dgm:txFillClrLst/>
    <dgm:txEffectClrLst/>
  </dgm:styleLbl>
  <dgm:styleLbl name="parChTrans2D1">
    <dgm:fillClrLst meth="repeat">
      <a:schemeClr val="accent4">
        <a:shade val="80000"/>
      </a:schemeClr>
    </dgm:fillClrLst>
    <dgm:linClrLst meth="repeat">
      <a:schemeClr val="accent4">
        <a:shade val="80000"/>
      </a:schemeClr>
    </dgm:linClrLst>
    <dgm:effectClrLst/>
    <dgm:txLinClrLst/>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dk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4">
        <a:tint val="90000"/>
      </a:schemeClr>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4">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4">
        <a:alpha val="90000"/>
      </a:schemeClr>
      <a:schemeClr val="accent4">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a:schemeClr val="accent4">
        <a:alpha val="90000"/>
        <a:tint val="40000"/>
      </a:schemeClr>
      <a:schemeClr val="accent4">
        <a:alpha val="5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5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422CB3D-DEFB-462D-B8FA-21FF4DB9835B}" type="doc">
      <dgm:prSet loTypeId="urn:microsoft.com/office/officeart/2005/8/layout/cycle1" loCatId="cycle" qsTypeId="urn:microsoft.com/office/officeart/2005/8/quickstyle/simple2" qsCatId="simple" csTypeId="urn:microsoft.com/office/officeart/2005/8/colors/accent4_5" csCatId="accent4" phldr="1"/>
      <dgm:spPr/>
      <dgm:t>
        <a:bodyPr/>
        <a:lstStyle/>
        <a:p>
          <a:endParaRPr lang="en-US"/>
        </a:p>
      </dgm:t>
    </dgm:pt>
    <dgm:pt modelId="{38802B22-4F53-4F14-AE4C-364A420FB302}">
      <dgm:prSet phldrT="[Text]" phldr="0"/>
      <dgm:spPr/>
      <dgm:t>
        <a:bodyPr/>
        <a:lstStyle/>
        <a:p>
          <a:r>
            <a:rPr lang="en-US" noProof="0" dirty="0"/>
            <a:t>Service*</a:t>
          </a:r>
        </a:p>
      </dgm:t>
    </dgm:pt>
    <dgm:pt modelId="{50586F8E-6EA5-4CA1-A174-FE0A9C33A692}" type="parTrans" cxnId="{80105C2B-6870-41B0-8704-A9D9FE970678}">
      <dgm:prSet/>
      <dgm:spPr/>
      <dgm:t>
        <a:bodyPr/>
        <a:lstStyle/>
        <a:p>
          <a:endParaRPr lang="en-US"/>
        </a:p>
      </dgm:t>
    </dgm:pt>
    <dgm:pt modelId="{FC968C76-A309-44AA-A1E9-F37B8C4BF619}" type="sibTrans" cxnId="{80105C2B-6870-41B0-8704-A9D9FE970678}">
      <dgm:prSet/>
      <dgm:spPr/>
      <dgm:t>
        <a:bodyPr/>
        <a:lstStyle/>
        <a:p>
          <a:endParaRPr lang="en-US"/>
        </a:p>
      </dgm:t>
    </dgm:pt>
    <dgm:pt modelId="{A8F5F097-3DB9-4581-8427-C17F625383B8}">
      <dgm:prSet phldrT="[Text]" phldr="0"/>
      <dgm:spPr/>
      <dgm:t>
        <a:bodyPr/>
        <a:lstStyle/>
        <a:p>
          <a:r>
            <a:rPr lang="en-US" noProof="0" dirty="0"/>
            <a:t>Word</a:t>
          </a:r>
        </a:p>
      </dgm:t>
    </dgm:pt>
    <dgm:pt modelId="{7A1AD614-3C4F-429A-B3F5-765EF373EE64}" type="parTrans" cxnId="{D326A1A4-334B-4039-A751-EA980F5886AC}">
      <dgm:prSet/>
      <dgm:spPr/>
      <dgm:t>
        <a:bodyPr/>
        <a:lstStyle/>
        <a:p>
          <a:endParaRPr lang="en-US"/>
        </a:p>
      </dgm:t>
    </dgm:pt>
    <dgm:pt modelId="{7220AA85-A00B-428D-B0E1-F26DDBA2D63B}" type="sibTrans" cxnId="{D326A1A4-334B-4039-A751-EA980F5886AC}">
      <dgm:prSet/>
      <dgm:spPr/>
      <dgm:t>
        <a:bodyPr/>
        <a:lstStyle/>
        <a:p>
          <a:endParaRPr lang="en-US"/>
        </a:p>
      </dgm:t>
    </dgm:pt>
    <dgm:pt modelId="{0ED8F42D-4D3A-4CAB-A06A-AE16DCD0B135}">
      <dgm:prSet phldrT="[Text]" phldr="0"/>
      <dgm:spPr/>
      <dgm:t>
        <a:bodyPr/>
        <a:lstStyle/>
        <a:p>
          <a:r>
            <a:rPr lang="en-US" noProof="0" dirty="0"/>
            <a:t>Worship</a:t>
          </a:r>
        </a:p>
      </dgm:t>
    </dgm:pt>
    <dgm:pt modelId="{3863F742-2371-4FED-BA59-D1FC826400AA}" type="parTrans" cxnId="{9372A3C4-9FD3-4C11-A365-7C16960C7B9B}">
      <dgm:prSet/>
      <dgm:spPr/>
      <dgm:t>
        <a:bodyPr/>
        <a:lstStyle/>
        <a:p>
          <a:endParaRPr lang="en-US"/>
        </a:p>
      </dgm:t>
    </dgm:pt>
    <dgm:pt modelId="{2335408D-5960-4E75-9597-BECBA89B3C98}" type="sibTrans" cxnId="{9372A3C4-9FD3-4C11-A365-7C16960C7B9B}">
      <dgm:prSet/>
      <dgm:spPr/>
      <dgm:t>
        <a:bodyPr/>
        <a:lstStyle/>
        <a:p>
          <a:endParaRPr lang="en-US"/>
        </a:p>
      </dgm:t>
    </dgm:pt>
    <dgm:pt modelId="{4A6D9EFA-AEE1-4C98-AD88-7DCCFAD0D026}">
      <dgm:prSet phldrT="[Text]" phldr="0"/>
      <dgm:spPr/>
      <dgm:t>
        <a:bodyPr/>
        <a:lstStyle/>
        <a:p>
          <a:r>
            <a:rPr lang="en-US" noProof="0" dirty="0"/>
            <a:t>Community</a:t>
          </a:r>
        </a:p>
      </dgm:t>
    </dgm:pt>
    <dgm:pt modelId="{797A9BA4-F8CD-4C8C-8B47-43E8078F8104}" type="parTrans" cxnId="{D3E1C7AA-8CC7-408D-8245-73213EAB0715}">
      <dgm:prSet/>
      <dgm:spPr/>
      <dgm:t>
        <a:bodyPr/>
        <a:lstStyle/>
        <a:p>
          <a:endParaRPr lang="en-US"/>
        </a:p>
      </dgm:t>
    </dgm:pt>
    <dgm:pt modelId="{A5FD7B91-F8E8-4047-AB4B-E2C9483B9D3A}" type="sibTrans" cxnId="{D3E1C7AA-8CC7-408D-8245-73213EAB0715}">
      <dgm:prSet/>
      <dgm:spPr/>
      <dgm:t>
        <a:bodyPr/>
        <a:lstStyle/>
        <a:p>
          <a:endParaRPr lang="en-US"/>
        </a:p>
      </dgm:t>
    </dgm:pt>
    <dgm:pt modelId="{19E96CEC-B99F-4F2C-90C0-73D8D9879A0C}" type="pres">
      <dgm:prSet presAssocID="{0422CB3D-DEFB-462D-B8FA-21FF4DB9835B}" presName="cycle" presStyleCnt="0">
        <dgm:presLayoutVars>
          <dgm:dir/>
          <dgm:resizeHandles val="exact"/>
        </dgm:presLayoutVars>
      </dgm:prSet>
      <dgm:spPr/>
    </dgm:pt>
    <dgm:pt modelId="{4DAC3719-8CB0-4DE9-9289-D46EAE3282DC}" type="pres">
      <dgm:prSet presAssocID="{38802B22-4F53-4F14-AE4C-364A420FB302}" presName="dummy" presStyleCnt="0"/>
      <dgm:spPr/>
    </dgm:pt>
    <dgm:pt modelId="{A293C31E-C26A-47A0-97D0-3D62AD2C1D47}" type="pres">
      <dgm:prSet presAssocID="{38802B22-4F53-4F14-AE4C-364A420FB302}" presName="node" presStyleLbl="revTx" presStyleIdx="0" presStyleCnt="4">
        <dgm:presLayoutVars>
          <dgm:bulletEnabled val="1"/>
        </dgm:presLayoutVars>
      </dgm:prSet>
      <dgm:spPr/>
    </dgm:pt>
    <dgm:pt modelId="{A8202F7F-E4C6-4075-BF9C-15B166EA5F76}" type="pres">
      <dgm:prSet presAssocID="{FC968C76-A309-44AA-A1E9-F37B8C4BF619}" presName="sibTrans" presStyleLbl="node1" presStyleIdx="0" presStyleCnt="4"/>
      <dgm:spPr/>
    </dgm:pt>
    <dgm:pt modelId="{824BD44B-1266-47FF-889E-7197B9389EFD}" type="pres">
      <dgm:prSet presAssocID="{A8F5F097-3DB9-4581-8427-C17F625383B8}" presName="dummy" presStyleCnt="0"/>
      <dgm:spPr/>
    </dgm:pt>
    <dgm:pt modelId="{6367D78F-3DBE-406F-A1AE-8F40C6ECC1F0}" type="pres">
      <dgm:prSet presAssocID="{A8F5F097-3DB9-4581-8427-C17F625383B8}" presName="node" presStyleLbl="revTx" presStyleIdx="1" presStyleCnt="4">
        <dgm:presLayoutVars>
          <dgm:bulletEnabled val="1"/>
        </dgm:presLayoutVars>
      </dgm:prSet>
      <dgm:spPr/>
    </dgm:pt>
    <dgm:pt modelId="{BA6DAEC8-0C5D-40C0-8CA5-FFDA3F17BAE7}" type="pres">
      <dgm:prSet presAssocID="{7220AA85-A00B-428D-B0E1-F26DDBA2D63B}" presName="sibTrans" presStyleLbl="node1" presStyleIdx="1" presStyleCnt="4"/>
      <dgm:spPr/>
    </dgm:pt>
    <dgm:pt modelId="{51D3FABD-7142-4137-9A93-0FF3E035BFA3}" type="pres">
      <dgm:prSet presAssocID="{0ED8F42D-4D3A-4CAB-A06A-AE16DCD0B135}" presName="dummy" presStyleCnt="0"/>
      <dgm:spPr/>
    </dgm:pt>
    <dgm:pt modelId="{79B30C6C-ECE6-486D-96BD-A883D30A3E03}" type="pres">
      <dgm:prSet presAssocID="{0ED8F42D-4D3A-4CAB-A06A-AE16DCD0B135}" presName="node" presStyleLbl="revTx" presStyleIdx="2" presStyleCnt="4">
        <dgm:presLayoutVars>
          <dgm:bulletEnabled val="1"/>
        </dgm:presLayoutVars>
      </dgm:prSet>
      <dgm:spPr/>
    </dgm:pt>
    <dgm:pt modelId="{6531B5F3-E345-4DCF-8FDD-2D967F9CD9CB}" type="pres">
      <dgm:prSet presAssocID="{2335408D-5960-4E75-9597-BECBA89B3C98}" presName="sibTrans" presStyleLbl="node1" presStyleIdx="2" presStyleCnt="4"/>
      <dgm:spPr/>
    </dgm:pt>
    <dgm:pt modelId="{240408D6-1B1E-432C-8B06-34A5CA86804E}" type="pres">
      <dgm:prSet presAssocID="{4A6D9EFA-AEE1-4C98-AD88-7DCCFAD0D026}" presName="dummy" presStyleCnt="0"/>
      <dgm:spPr/>
    </dgm:pt>
    <dgm:pt modelId="{413699AC-D23C-4666-9833-9B1255350F2E}" type="pres">
      <dgm:prSet presAssocID="{4A6D9EFA-AEE1-4C98-AD88-7DCCFAD0D026}" presName="node" presStyleLbl="revTx" presStyleIdx="3" presStyleCnt="4">
        <dgm:presLayoutVars>
          <dgm:bulletEnabled val="1"/>
        </dgm:presLayoutVars>
      </dgm:prSet>
      <dgm:spPr/>
    </dgm:pt>
    <dgm:pt modelId="{B4A1104D-0A79-437C-9BE2-49BBEBFFFE83}" type="pres">
      <dgm:prSet presAssocID="{A5FD7B91-F8E8-4047-AB4B-E2C9483B9D3A}" presName="sibTrans" presStyleLbl="node1" presStyleIdx="3" presStyleCnt="4"/>
      <dgm:spPr/>
    </dgm:pt>
  </dgm:ptLst>
  <dgm:cxnLst>
    <dgm:cxn modelId="{C5F5C00C-8D78-4CC3-A0A3-36317CF9EB4E}" type="presOf" srcId="{4A6D9EFA-AEE1-4C98-AD88-7DCCFAD0D026}" destId="{413699AC-D23C-4666-9833-9B1255350F2E}" srcOrd="0" destOrd="0" presId="urn:microsoft.com/office/officeart/2005/8/layout/cycle1"/>
    <dgm:cxn modelId="{EF731414-7B8B-4D02-8F5A-2CCDD5E808D1}" type="presOf" srcId="{A5FD7B91-F8E8-4047-AB4B-E2C9483B9D3A}" destId="{B4A1104D-0A79-437C-9BE2-49BBEBFFFE83}" srcOrd="0" destOrd="0" presId="urn:microsoft.com/office/officeart/2005/8/layout/cycle1"/>
    <dgm:cxn modelId="{80105C2B-6870-41B0-8704-A9D9FE970678}" srcId="{0422CB3D-DEFB-462D-B8FA-21FF4DB9835B}" destId="{38802B22-4F53-4F14-AE4C-364A420FB302}" srcOrd="0" destOrd="0" parTransId="{50586F8E-6EA5-4CA1-A174-FE0A9C33A692}" sibTransId="{FC968C76-A309-44AA-A1E9-F37B8C4BF619}"/>
    <dgm:cxn modelId="{2B70E261-2001-4BE7-8671-F86EFC1FD4E8}" type="presOf" srcId="{0422CB3D-DEFB-462D-B8FA-21FF4DB9835B}" destId="{19E96CEC-B99F-4F2C-90C0-73D8D9879A0C}" srcOrd="0" destOrd="0" presId="urn:microsoft.com/office/officeart/2005/8/layout/cycle1"/>
    <dgm:cxn modelId="{4C52CA6E-3B93-423D-A93E-CFD601F09CAB}" type="presOf" srcId="{38802B22-4F53-4F14-AE4C-364A420FB302}" destId="{A293C31E-C26A-47A0-97D0-3D62AD2C1D47}" srcOrd="0" destOrd="0" presId="urn:microsoft.com/office/officeart/2005/8/layout/cycle1"/>
    <dgm:cxn modelId="{01FC9676-6784-4BC7-A7ED-B0324D911CAC}" type="presOf" srcId="{A8F5F097-3DB9-4581-8427-C17F625383B8}" destId="{6367D78F-3DBE-406F-A1AE-8F40C6ECC1F0}" srcOrd="0" destOrd="0" presId="urn:microsoft.com/office/officeart/2005/8/layout/cycle1"/>
    <dgm:cxn modelId="{D326A1A4-334B-4039-A751-EA980F5886AC}" srcId="{0422CB3D-DEFB-462D-B8FA-21FF4DB9835B}" destId="{A8F5F097-3DB9-4581-8427-C17F625383B8}" srcOrd="1" destOrd="0" parTransId="{7A1AD614-3C4F-429A-B3F5-765EF373EE64}" sibTransId="{7220AA85-A00B-428D-B0E1-F26DDBA2D63B}"/>
    <dgm:cxn modelId="{D3E1C7AA-8CC7-408D-8245-73213EAB0715}" srcId="{0422CB3D-DEFB-462D-B8FA-21FF4DB9835B}" destId="{4A6D9EFA-AEE1-4C98-AD88-7DCCFAD0D026}" srcOrd="3" destOrd="0" parTransId="{797A9BA4-F8CD-4C8C-8B47-43E8078F8104}" sibTransId="{A5FD7B91-F8E8-4047-AB4B-E2C9483B9D3A}"/>
    <dgm:cxn modelId="{8B91C1BC-4397-4510-AA49-73E17F42B4C6}" type="presOf" srcId="{7220AA85-A00B-428D-B0E1-F26DDBA2D63B}" destId="{BA6DAEC8-0C5D-40C0-8CA5-FFDA3F17BAE7}" srcOrd="0" destOrd="0" presId="urn:microsoft.com/office/officeart/2005/8/layout/cycle1"/>
    <dgm:cxn modelId="{9372A3C4-9FD3-4C11-A365-7C16960C7B9B}" srcId="{0422CB3D-DEFB-462D-B8FA-21FF4DB9835B}" destId="{0ED8F42D-4D3A-4CAB-A06A-AE16DCD0B135}" srcOrd="2" destOrd="0" parTransId="{3863F742-2371-4FED-BA59-D1FC826400AA}" sibTransId="{2335408D-5960-4E75-9597-BECBA89B3C98}"/>
    <dgm:cxn modelId="{97FE37D0-14DC-49F1-8494-BA6D61DD8209}" type="presOf" srcId="{2335408D-5960-4E75-9597-BECBA89B3C98}" destId="{6531B5F3-E345-4DCF-8FDD-2D967F9CD9CB}" srcOrd="0" destOrd="0" presId="urn:microsoft.com/office/officeart/2005/8/layout/cycle1"/>
    <dgm:cxn modelId="{062455F1-24CC-4114-B000-DB2B80D2924C}" type="presOf" srcId="{FC968C76-A309-44AA-A1E9-F37B8C4BF619}" destId="{A8202F7F-E4C6-4075-BF9C-15B166EA5F76}" srcOrd="0" destOrd="0" presId="urn:microsoft.com/office/officeart/2005/8/layout/cycle1"/>
    <dgm:cxn modelId="{01202CF9-D16A-4941-9D18-BDC38B8088CC}" type="presOf" srcId="{0ED8F42D-4D3A-4CAB-A06A-AE16DCD0B135}" destId="{79B30C6C-ECE6-486D-96BD-A883D30A3E03}" srcOrd="0" destOrd="0" presId="urn:microsoft.com/office/officeart/2005/8/layout/cycle1"/>
    <dgm:cxn modelId="{478AEAB2-D8E3-4CB6-A48D-33A91B6826BA}" type="presParOf" srcId="{19E96CEC-B99F-4F2C-90C0-73D8D9879A0C}" destId="{4DAC3719-8CB0-4DE9-9289-D46EAE3282DC}" srcOrd="0" destOrd="0" presId="urn:microsoft.com/office/officeart/2005/8/layout/cycle1"/>
    <dgm:cxn modelId="{6853C5F2-1CAD-4051-939C-BC5A0C0612C6}" type="presParOf" srcId="{19E96CEC-B99F-4F2C-90C0-73D8D9879A0C}" destId="{A293C31E-C26A-47A0-97D0-3D62AD2C1D47}" srcOrd="1" destOrd="0" presId="urn:microsoft.com/office/officeart/2005/8/layout/cycle1"/>
    <dgm:cxn modelId="{FFDEB7FE-C39F-4C40-B753-F968DF11C0B5}" type="presParOf" srcId="{19E96CEC-B99F-4F2C-90C0-73D8D9879A0C}" destId="{A8202F7F-E4C6-4075-BF9C-15B166EA5F76}" srcOrd="2" destOrd="0" presId="urn:microsoft.com/office/officeart/2005/8/layout/cycle1"/>
    <dgm:cxn modelId="{4BC04234-7C91-40A7-A8BF-425C5DFFBCA6}" type="presParOf" srcId="{19E96CEC-B99F-4F2C-90C0-73D8D9879A0C}" destId="{824BD44B-1266-47FF-889E-7197B9389EFD}" srcOrd="3" destOrd="0" presId="urn:microsoft.com/office/officeart/2005/8/layout/cycle1"/>
    <dgm:cxn modelId="{7B503A21-6D96-4DCF-860A-F78F9D063C4E}" type="presParOf" srcId="{19E96CEC-B99F-4F2C-90C0-73D8D9879A0C}" destId="{6367D78F-3DBE-406F-A1AE-8F40C6ECC1F0}" srcOrd="4" destOrd="0" presId="urn:microsoft.com/office/officeart/2005/8/layout/cycle1"/>
    <dgm:cxn modelId="{983513E2-BB22-4E62-9EE9-419C98C53CB5}" type="presParOf" srcId="{19E96CEC-B99F-4F2C-90C0-73D8D9879A0C}" destId="{BA6DAEC8-0C5D-40C0-8CA5-FFDA3F17BAE7}" srcOrd="5" destOrd="0" presId="urn:microsoft.com/office/officeart/2005/8/layout/cycle1"/>
    <dgm:cxn modelId="{024BFB22-8CA3-498B-8857-36813C8F02CF}" type="presParOf" srcId="{19E96CEC-B99F-4F2C-90C0-73D8D9879A0C}" destId="{51D3FABD-7142-4137-9A93-0FF3E035BFA3}" srcOrd="6" destOrd="0" presId="urn:microsoft.com/office/officeart/2005/8/layout/cycle1"/>
    <dgm:cxn modelId="{712DC5E7-3AE6-4928-A0BA-3C398661D607}" type="presParOf" srcId="{19E96CEC-B99F-4F2C-90C0-73D8D9879A0C}" destId="{79B30C6C-ECE6-486D-96BD-A883D30A3E03}" srcOrd="7" destOrd="0" presId="urn:microsoft.com/office/officeart/2005/8/layout/cycle1"/>
    <dgm:cxn modelId="{C75DDD1F-7D30-41B3-AD99-95F52823EB6B}" type="presParOf" srcId="{19E96CEC-B99F-4F2C-90C0-73D8D9879A0C}" destId="{6531B5F3-E345-4DCF-8FDD-2D967F9CD9CB}" srcOrd="8" destOrd="0" presId="urn:microsoft.com/office/officeart/2005/8/layout/cycle1"/>
    <dgm:cxn modelId="{9E92B7B2-F107-4382-852C-319709F13FCA}" type="presParOf" srcId="{19E96CEC-B99F-4F2C-90C0-73D8D9879A0C}" destId="{240408D6-1B1E-432C-8B06-34A5CA86804E}" srcOrd="9" destOrd="0" presId="urn:microsoft.com/office/officeart/2005/8/layout/cycle1"/>
    <dgm:cxn modelId="{04E43244-6D6C-4AB8-A501-662B42703088}" type="presParOf" srcId="{19E96CEC-B99F-4F2C-90C0-73D8D9879A0C}" destId="{413699AC-D23C-4666-9833-9B1255350F2E}" srcOrd="10" destOrd="0" presId="urn:microsoft.com/office/officeart/2005/8/layout/cycle1"/>
    <dgm:cxn modelId="{D52FC120-F378-4CF4-B3FC-56378F7E722C}" type="presParOf" srcId="{19E96CEC-B99F-4F2C-90C0-73D8D9879A0C}" destId="{B4A1104D-0A79-437C-9BE2-49BBEBFFFE83}" srcOrd="11" destOrd="0" presId="urn:microsoft.com/office/officeart/2005/8/layout/cycle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422CB3D-DEFB-462D-B8FA-21FF4DB9835B}" type="doc">
      <dgm:prSet loTypeId="urn:microsoft.com/office/officeart/2005/8/layout/cycle1" loCatId="cycle" qsTypeId="urn:microsoft.com/office/officeart/2005/8/quickstyle/simple2" qsCatId="simple" csTypeId="urn:microsoft.com/office/officeart/2005/8/colors/accent4_5" csCatId="accent4" phldr="1"/>
      <dgm:spPr/>
      <dgm:t>
        <a:bodyPr/>
        <a:lstStyle/>
        <a:p>
          <a:endParaRPr lang="en-US"/>
        </a:p>
      </dgm:t>
    </dgm:pt>
    <dgm:pt modelId="{38802B22-4F53-4F14-AE4C-364A420FB302}">
      <dgm:prSet phldrT="[Text]" phldr="0"/>
      <dgm:spPr/>
      <dgm:t>
        <a:bodyPr/>
        <a:lstStyle/>
        <a:p>
          <a:r>
            <a:rPr lang="en-US" noProof="0" dirty="0"/>
            <a:t>Service*</a:t>
          </a:r>
        </a:p>
      </dgm:t>
    </dgm:pt>
    <dgm:pt modelId="{50586F8E-6EA5-4CA1-A174-FE0A9C33A692}" type="parTrans" cxnId="{80105C2B-6870-41B0-8704-A9D9FE970678}">
      <dgm:prSet/>
      <dgm:spPr/>
      <dgm:t>
        <a:bodyPr/>
        <a:lstStyle/>
        <a:p>
          <a:endParaRPr lang="en-US"/>
        </a:p>
      </dgm:t>
    </dgm:pt>
    <dgm:pt modelId="{FC968C76-A309-44AA-A1E9-F37B8C4BF619}" type="sibTrans" cxnId="{80105C2B-6870-41B0-8704-A9D9FE970678}">
      <dgm:prSet/>
      <dgm:spPr/>
      <dgm:t>
        <a:bodyPr/>
        <a:lstStyle/>
        <a:p>
          <a:endParaRPr lang="en-US"/>
        </a:p>
      </dgm:t>
    </dgm:pt>
    <dgm:pt modelId="{A8F5F097-3DB9-4581-8427-C17F625383B8}">
      <dgm:prSet phldrT="[Text]" phldr="0"/>
      <dgm:spPr/>
      <dgm:t>
        <a:bodyPr/>
        <a:lstStyle/>
        <a:p>
          <a:r>
            <a:rPr lang="en-US" noProof="0" dirty="0"/>
            <a:t>Word</a:t>
          </a:r>
        </a:p>
      </dgm:t>
    </dgm:pt>
    <dgm:pt modelId="{7A1AD614-3C4F-429A-B3F5-765EF373EE64}" type="parTrans" cxnId="{D326A1A4-334B-4039-A751-EA980F5886AC}">
      <dgm:prSet/>
      <dgm:spPr/>
      <dgm:t>
        <a:bodyPr/>
        <a:lstStyle/>
        <a:p>
          <a:endParaRPr lang="en-US"/>
        </a:p>
      </dgm:t>
    </dgm:pt>
    <dgm:pt modelId="{7220AA85-A00B-428D-B0E1-F26DDBA2D63B}" type="sibTrans" cxnId="{D326A1A4-334B-4039-A751-EA980F5886AC}">
      <dgm:prSet/>
      <dgm:spPr/>
      <dgm:t>
        <a:bodyPr/>
        <a:lstStyle/>
        <a:p>
          <a:endParaRPr lang="en-US"/>
        </a:p>
      </dgm:t>
    </dgm:pt>
    <dgm:pt modelId="{0ED8F42D-4D3A-4CAB-A06A-AE16DCD0B135}">
      <dgm:prSet phldrT="[Text]" phldr="0"/>
      <dgm:spPr/>
      <dgm:t>
        <a:bodyPr/>
        <a:lstStyle/>
        <a:p>
          <a:r>
            <a:rPr lang="en-US" noProof="0" dirty="0"/>
            <a:t>Worship</a:t>
          </a:r>
        </a:p>
      </dgm:t>
    </dgm:pt>
    <dgm:pt modelId="{3863F742-2371-4FED-BA59-D1FC826400AA}" type="parTrans" cxnId="{9372A3C4-9FD3-4C11-A365-7C16960C7B9B}">
      <dgm:prSet/>
      <dgm:spPr/>
      <dgm:t>
        <a:bodyPr/>
        <a:lstStyle/>
        <a:p>
          <a:endParaRPr lang="en-US"/>
        </a:p>
      </dgm:t>
    </dgm:pt>
    <dgm:pt modelId="{2335408D-5960-4E75-9597-BECBA89B3C98}" type="sibTrans" cxnId="{9372A3C4-9FD3-4C11-A365-7C16960C7B9B}">
      <dgm:prSet/>
      <dgm:spPr/>
      <dgm:t>
        <a:bodyPr/>
        <a:lstStyle/>
        <a:p>
          <a:endParaRPr lang="en-US"/>
        </a:p>
      </dgm:t>
    </dgm:pt>
    <dgm:pt modelId="{4A6D9EFA-AEE1-4C98-AD88-7DCCFAD0D026}">
      <dgm:prSet phldrT="[Text]" phldr="0"/>
      <dgm:spPr/>
      <dgm:t>
        <a:bodyPr/>
        <a:lstStyle/>
        <a:p>
          <a:r>
            <a:rPr lang="en-US" noProof="0" dirty="0"/>
            <a:t>Community</a:t>
          </a:r>
        </a:p>
      </dgm:t>
    </dgm:pt>
    <dgm:pt modelId="{797A9BA4-F8CD-4C8C-8B47-43E8078F8104}" type="parTrans" cxnId="{D3E1C7AA-8CC7-408D-8245-73213EAB0715}">
      <dgm:prSet/>
      <dgm:spPr/>
      <dgm:t>
        <a:bodyPr/>
        <a:lstStyle/>
        <a:p>
          <a:endParaRPr lang="en-US"/>
        </a:p>
      </dgm:t>
    </dgm:pt>
    <dgm:pt modelId="{A5FD7B91-F8E8-4047-AB4B-E2C9483B9D3A}" type="sibTrans" cxnId="{D3E1C7AA-8CC7-408D-8245-73213EAB0715}">
      <dgm:prSet/>
      <dgm:spPr/>
      <dgm:t>
        <a:bodyPr/>
        <a:lstStyle/>
        <a:p>
          <a:endParaRPr lang="en-US"/>
        </a:p>
      </dgm:t>
    </dgm:pt>
    <dgm:pt modelId="{19E96CEC-B99F-4F2C-90C0-73D8D9879A0C}" type="pres">
      <dgm:prSet presAssocID="{0422CB3D-DEFB-462D-B8FA-21FF4DB9835B}" presName="cycle" presStyleCnt="0">
        <dgm:presLayoutVars>
          <dgm:dir/>
          <dgm:resizeHandles val="exact"/>
        </dgm:presLayoutVars>
      </dgm:prSet>
      <dgm:spPr/>
    </dgm:pt>
    <dgm:pt modelId="{4DAC3719-8CB0-4DE9-9289-D46EAE3282DC}" type="pres">
      <dgm:prSet presAssocID="{38802B22-4F53-4F14-AE4C-364A420FB302}" presName="dummy" presStyleCnt="0"/>
      <dgm:spPr/>
    </dgm:pt>
    <dgm:pt modelId="{A293C31E-C26A-47A0-97D0-3D62AD2C1D47}" type="pres">
      <dgm:prSet presAssocID="{38802B22-4F53-4F14-AE4C-364A420FB302}" presName="node" presStyleLbl="revTx" presStyleIdx="0" presStyleCnt="4">
        <dgm:presLayoutVars>
          <dgm:bulletEnabled val="1"/>
        </dgm:presLayoutVars>
      </dgm:prSet>
      <dgm:spPr/>
    </dgm:pt>
    <dgm:pt modelId="{A8202F7F-E4C6-4075-BF9C-15B166EA5F76}" type="pres">
      <dgm:prSet presAssocID="{FC968C76-A309-44AA-A1E9-F37B8C4BF619}" presName="sibTrans" presStyleLbl="node1" presStyleIdx="0" presStyleCnt="4"/>
      <dgm:spPr/>
    </dgm:pt>
    <dgm:pt modelId="{824BD44B-1266-47FF-889E-7197B9389EFD}" type="pres">
      <dgm:prSet presAssocID="{A8F5F097-3DB9-4581-8427-C17F625383B8}" presName="dummy" presStyleCnt="0"/>
      <dgm:spPr/>
    </dgm:pt>
    <dgm:pt modelId="{6367D78F-3DBE-406F-A1AE-8F40C6ECC1F0}" type="pres">
      <dgm:prSet presAssocID="{A8F5F097-3DB9-4581-8427-C17F625383B8}" presName="node" presStyleLbl="revTx" presStyleIdx="1" presStyleCnt="4">
        <dgm:presLayoutVars>
          <dgm:bulletEnabled val="1"/>
        </dgm:presLayoutVars>
      </dgm:prSet>
      <dgm:spPr/>
    </dgm:pt>
    <dgm:pt modelId="{BA6DAEC8-0C5D-40C0-8CA5-FFDA3F17BAE7}" type="pres">
      <dgm:prSet presAssocID="{7220AA85-A00B-428D-B0E1-F26DDBA2D63B}" presName="sibTrans" presStyleLbl="node1" presStyleIdx="1" presStyleCnt="4"/>
      <dgm:spPr/>
    </dgm:pt>
    <dgm:pt modelId="{51D3FABD-7142-4137-9A93-0FF3E035BFA3}" type="pres">
      <dgm:prSet presAssocID="{0ED8F42D-4D3A-4CAB-A06A-AE16DCD0B135}" presName="dummy" presStyleCnt="0"/>
      <dgm:spPr/>
    </dgm:pt>
    <dgm:pt modelId="{79B30C6C-ECE6-486D-96BD-A883D30A3E03}" type="pres">
      <dgm:prSet presAssocID="{0ED8F42D-4D3A-4CAB-A06A-AE16DCD0B135}" presName="node" presStyleLbl="revTx" presStyleIdx="2" presStyleCnt="4">
        <dgm:presLayoutVars>
          <dgm:bulletEnabled val="1"/>
        </dgm:presLayoutVars>
      </dgm:prSet>
      <dgm:spPr/>
    </dgm:pt>
    <dgm:pt modelId="{6531B5F3-E345-4DCF-8FDD-2D967F9CD9CB}" type="pres">
      <dgm:prSet presAssocID="{2335408D-5960-4E75-9597-BECBA89B3C98}" presName="sibTrans" presStyleLbl="node1" presStyleIdx="2" presStyleCnt="4"/>
      <dgm:spPr/>
    </dgm:pt>
    <dgm:pt modelId="{240408D6-1B1E-432C-8B06-34A5CA86804E}" type="pres">
      <dgm:prSet presAssocID="{4A6D9EFA-AEE1-4C98-AD88-7DCCFAD0D026}" presName="dummy" presStyleCnt="0"/>
      <dgm:spPr/>
    </dgm:pt>
    <dgm:pt modelId="{413699AC-D23C-4666-9833-9B1255350F2E}" type="pres">
      <dgm:prSet presAssocID="{4A6D9EFA-AEE1-4C98-AD88-7DCCFAD0D026}" presName="node" presStyleLbl="revTx" presStyleIdx="3" presStyleCnt="4">
        <dgm:presLayoutVars>
          <dgm:bulletEnabled val="1"/>
        </dgm:presLayoutVars>
      </dgm:prSet>
      <dgm:spPr/>
    </dgm:pt>
    <dgm:pt modelId="{B4A1104D-0A79-437C-9BE2-49BBEBFFFE83}" type="pres">
      <dgm:prSet presAssocID="{A5FD7B91-F8E8-4047-AB4B-E2C9483B9D3A}" presName="sibTrans" presStyleLbl="node1" presStyleIdx="3" presStyleCnt="4"/>
      <dgm:spPr/>
    </dgm:pt>
  </dgm:ptLst>
  <dgm:cxnLst>
    <dgm:cxn modelId="{C5F5C00C-8D78-4CC3-A0A3-36317CF9EB4E}" type="presOf" srcId="{4A6D9EFA-AEE1-4C98-AD88-7DCCFAD0D026}" destId="{413699AC-D23C-4666-9833-9B1255350F2E}" srcOrd="0" destOrd="0" presId="urn:microsoft.com/office/officeart/2005/8/layout/cycle1"/>
    <dgm:cxn modelId="{EF731414-7B8B-4D02-8F5A-2CCDD5E808D1}" type="presOf" srcId="{A5FD7B91-F8E8-4047-AB4B-E2C9483B9D3A}" destId="{B4A1104D-0A79-437C-9BE2-49BBEBFFFE83}" srcOrd="0" destOrd="0" presId="urn:microsoft.com/office/officeart/2005/8/layout/cycle1"/>
    <dgm:cxn modelId="{80105C2B-6870-41B0-8704-A9D9FE970678}" srcId="{0422CB3D-DEFB-462D-B8FA-21FF4DB9835B}" destId="{38802B22-4F53-4F14-AE4C-364A420FB302}" srcOrd="0" destOrd="0" parTransId="{50586F8E-6EA5-4CA1-A174-FE0A9C33A692}" sibTransId="{FC968C76-A309-44AA-A1E9-F37B8C4BF619}"/>
    <dgm:cxn modelId="{2B70E261-2001-4BE7-8671-F86EFC1FD4E8}" type="presOf" srcId="{0422CB3D-DEFB-462D-B8FA-21FF4DB9835B}" destId="{19E96CEC-B99F-4F2C-90C0-73D8D9879A0C}" srcOrd="0" destOrd="0" presId="urn:microsoft.com/office/officeart/2005/8/layout/cycle1"/>
    <dgm:cxn modelId="{4C52CA6E-3B93-423D-A93E-CFD601F09CAB}" type="presOf" srcId="{38802B22-4F53-4F14-AE4C-364A420FB302}" destId="{A293C31E-C26A-47A0-97D0-3D62AD2C1D47}" srcOrd="0" destOrd="0" presId="urn:microsoft.com/office/officeart/2005/8/layout/cycle1"/>
    <dgm:cxn modelId="{01FC9676-6784-4BC7-A7ED-B0324D911CAC}" type="presOf" srcId="{A8F5F097-3DB9-4581-8427-C17F625383B8}" destId="{6367D78F-3DBE-406F-A1AE-8F40C6ECC1F0}" srcOrd="0" destOrd="0" presId="urn:microsoft.com/office/officeart/2005/8/layout/cycle1"/>
    <dgm:cxn modelId="{D326A1A4-334B-4039-A751-EA980F5886AC}" srcId="{0422CB3D-DEFB-462D-B8FA-21FF4DB9835B}" destId="{A8F5F097-3DB9-4581-8427-C17F625383B8}" srcOrd="1" destOrd="0" parTransId="{7A1AD614-3C4F-429A-B3F5-765EF373EE64}" sibTransId="{7220AA85-A00B-428D-B0E1-F26DDBA2D63B}"/>
    <dgm:cxn modelId="{D3E1C7AA-8CC7-408D-8245-73213EAB0715}" srcId="{0422CB3D-DEFB-462D-B8FA-21FF4DB9835B}" destId="{4A6D9EFA-AEE1-4C98-AD88-7DCCFAD0D026}" srcOrd="3" destOrd="0" parTransId="{797A9BA4-F8CD-4C8C-8B47-43E8078F8104}" sibTransId="{A5FD7B91-F8E8-4047-AB4B-E2C9483B9D3A}"/>
    <dgm:cxn modelId="{8B91C1BC-4397-4510-AA49-73E17F42B4C6}" type="presOf" srcId="{7220AA85-A00B-428D-B0E1-F26DDBA2D63B}" destId="{BA6DAEC8-0C5D-40C0-8CA5-FFDA3F17BAE7}" srcOrd="0" destOrd="0" presId="urn:microsoft.com/office/officeart/2005/8/layout/cycle1"/>
    <dgm:cxn modelId="{9372A3C4-9FD3-4C11-A365-7C16960C7B9B}" srcId="{0422CB3D-DEFB-462D-B8FA-21FF4DB9835B}" destId="{0ED8F42D-4D3A-4CAB-A06A-AE16DCD0B135}" srcOrd="2" destOrd="0" parTransId="{3863F742-2371-4FED-BA59-D1FC826400AA}" sibTransId="{2335408D-5960-4E75-9597-BECBA89B3C98}"/>
    <dgm:cxn modelId="{97FE37D0-14DC-49F1-8494-BA6D61DD8209}" type="presOf" srcId="{2335408D-5960-4E75-9597-BECBA89B3C98}" destId="{6531B5F3-E345-4DCF-8FDD-2D967F9CD9CB}" srcOrd="0" destOrd="0" presId="urn:microsoft.com/office/officeart/2005/8/layout/cycle1"/>
    <dgm:cxn modelId="{062455F1-24CC-4114-B000-DB2B80D2924C}" type="presOf" srcId="{FC968C76-A309-44AA-A1E9-F37B8C4BF619}" destId="{A8202F7F-E4C6-4075-BF9C-15B166EA5F76}" srcOrd="0" destOrd="0" presId="urn:microsoft.com/office/officeart/2005/8/layout/cycle1"/>
    <dgm:cxn modelId="{01202CF9-D16A-4941-9D18-BDC38B8088CC}" type="presOf" srcId="{0ED8F42D-4D3A-4CAB-A06A-AE16DCD0B135}" destId="{79B30C6C-ECE6-486D-96BD-A883D30A3E03}" srcOrd="0" destOrd="0" presId="urn:microsoft.com/office/officeart/2005/8/layout/cycle1"/>
    <dgm:cxn modelId="{478AEAB2-D8E3-4CB6-A48D-33A91B6826BA}" type="presParOf" srcId="{19E96CEC-B99F-4F2C-90C0-73D8D9879A0C}" destId="{4DAC3719-8CB0-4DE9-9289-D46EAE3282DC}" srcOrd="0" destOrd="0" presId="urn:microsoft.com/office/officeart/2005/8/layout/cycle1"/>
    <dgm:cxn modelId="{6853C5F2-1CAD-4051-939C-BC5A0C0612C6}" type="presParOf" srcId="{19E96CEC-B99F-4F2C-90C0-73D8D9879A0C}" destId="{A293C31E-C26A-47A0-97D0-3D62AD2C1D47}" srcOrd="1" destOrd="0" presId="urn:microsoft.com/office/officeart/2005/8/layout/cycle1"/>
    <dgm:cxn modelId="{FFDEB7FE-C39F-4C40-B753-F968DF11C0B5}" type="presParOf" srcId="{19E96CEC-B99F-4F2C-90C0-73D8D9879A0C}" destId="{A8202F7F-E4C6-4075-BF9C-15B166EA5F76}" srcOrd="2" destOrd="0" presId="urn:microsoft.com/office/officeart/2005/8/layout/cycle1"/>
    <dgm:cxn modelId="{4BC04234-7C91-40A7-A8BF-425C5DFFBCA6}" type="presParOf" srcId="{19E96CEC-B99F-4F2C-90C0-73D8D9879A0C}" destId="{824BD44B-1266-47FF-889E-7197B9389EFD}" srcOrd="3" destOrd="0" presId="urn:microsoft.com/office/officeart/2005/8/layout/cycle1"/>
    <dgm:cxn modelId="{7B503A21-6D96-4DCF-860A-F78F9D063C4E}" type="presParOf" srcId="{19E96CEC-B99F-4F2C-90C0-73D8D9879A0C}" destId="{6367D78F-3DBE-406F-A1AE-8F40C6ECC1F0}" srcOrd="4" destOrd="0" presId="urn:microsoft.com/office/officeart/2005/8/layout/cycle1"/>
    <dgm:cxn modelId="{983513E2-BB22-4E62-9EE9-419C98C53CB5}" type="presParOf" srcId="{19E96CEC-B99F-4F2C-90C0-73D8D9879A0C}" destId="{BA6DAEC8-0C5D-40C0-8CA5-FFDA3F17BAE7}" srcOrd="5" destOrd="0" presId="urn:microsoft.com/office/officeart/2005/8/layout/cycle1"/>
    <dgm:cxn modelId="{024BFB22-8CA3-498B-8857-36813C8F02CF}" type="presParOf" srcId="{19E96CEC-B99F-4F2C-90C0-73D8D9879A0C}" destId="{51D3FABD-7142-4137-9A93-0FF3E035BFA3}" srcOrd="6" destOrd="0" presId="urn:microsoft.com/office/officeart/2005/8/layout/cycle1"/>
    <dgm:cxn modelId="{712DC5E7-3AE6-4928-A0BA-3C398661D607}" type="presParOf" srcId="{19E96CEC-B99F-4F2C-90C0-73D8D9879A0C}" destId="{79B30C6C-ECE6-486D-96BD-A883D30A3E03}" srcOrd="7" destOrd="0" presId="urn:microsoft.com/office/officeart/2005/8/layout/cycle1"/>
    <dgm:cxn modelId="{C75DDD1F-7D30-41B3-AD99-95F52823EB6B}" type="presParOf" srcId="{19E96CEC-B99F-4F2C-90C0-73D8D9879A0C}" destId="{6531B5F3-E345-4DCF-8FDD-2D967F9CD9CB}" srcOrd="8" destOrd="0" presId="urn:microsoft.com/office/officeart/2005/8/layout/cycle1"/>
    <dgm:cxn modelId="{9E92B7B2-F107-4382-852C-319709F13FCA}" type="presParOf" srcId="{19E96CEC-B99F-4F2C-90C0-73D8D9879A0C}" destId="{240408D6-1B1E-432C-8B06-34A5CA86804E}" srcOrd="9" destOrd="0" presId="urn:microsoft.com/office/officeart/2005/8/layout/cycle1"/>
    <dgm:cxn modelId="{04E43244-6D6C-4AB8-A501-662B42703088}" type="presParOf" srcId="{19E96CEC-B99F-4F2C-90C0-73D8D9879A0C}" destId="{413699AC-D23C-4666-9833-9B1255350F2E}" srcOrd="10" destOrd="0" presId="urn:microsoft.com/office/officeart/2005/8/layout/cycle1"/>
    <dgm:cxn modelId="{D52FC120-F378-4CF4-B3FC-56378F7E722C}" type="presParOf" srcId="{19E96CEC-B99F-4F2C-90C0-73D8D9879A0C}" destId="{B4A1104D-0A79-437C-9BE2-49BBEBFFFE83}" srcOrd="11" destOrd="0" presId="urn:microsoft.com/office/officeart/2005/8/layout/cycle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93C31E-C26A-47A0-97D0-3D62AD2C1D47}">
      <dsp:nvSpPr>
        <dsp:cNvPr id="0" name=""/>
        <dsp:cNvSpPr/>
      </dsp:nvSpPr>
      <dsp:spPr>
        <a:xfrm>
          <a:off x="1920201" y="63082"/>
          <a:ext cx="1001963" cy="10019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noProof="0" dirty="0"/>
            <a:t>Service*</a:t>
          </a:r>
        </a:p>
      </dsp:txBody>
      <dsp:txXfrm>
        <a:off x="1920201" y="63082"/>
        <a:ext cx="1001963" cy="1001963"/>
      </dsp:txXfrm>
    </dsp:sp>
    <dsp:sp modelId="{A8202F7F-E4C6-4075-BF9C-15B166EA5F76}">
      <dsp:nvSpPr>
        <dsp:cNvPr id="0" name=""/>
        <dsp:cNvSpPr/>
      </dsp:nvSpPr>
      <dsp:spPr>
        <a:xfrm>
          <a:off x="151740" y="-658"/>
          <a:ext cx="2834166" cy="2834166"/>
        </a:xfrm>
        <a:prstGeom prst="circularArrow">
          <a:avLst>
            <a:gd name="adj1" fmla="val 6894"/>
            <a:gd name="adj2" fmla="val 464699"/>
            <a:gd name="adj3" fmla="val 552162"/>
            <a:gd name="adj4" fmla="val 20583138"/>
            <a:gd name="adj5" fmla="val 8043"/>
          </a:avLst>
        </a:prstGeom>
        <a:solidFill>
          <a:schemeClr val="accent4">
            <a:alpha val="9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6367D78F-3DBE-406F-A1AE-8F40C6ECC1F0}">
      <dsp:nvSpPr>
        <dsp:cNvPr id="0" name=""/>
        <dsp:cNvSpPr/>
      </dsp:nvSpPr>
      <dsp:spPr>
        <a:xfrm>
          <a:off x="1920201" y="1767802"/>
          <a:ext cx="1001963" cy="10019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noProof="0" dirty="0"/>
            <a:t>Word</a:t>
          </a:r>
        </a:p>
      </dsp:txBody>
      <dsp:txXfrm>
        <a:off x="1920201" y="1767802"/>
        <a:ext cx="1001963" cy="1001963"/>
      </dsp:txXfrm>
    </dsp:sp>
    <dsp:sp modelId="{BA6DAEC8-0C5D-40C0-8CA5-FFDA3F17BAE7}">
      <dsp:nvSpPr>
        <dsp:cNvPr id="0" name=""/>
        <dsp:cNvSpPr/>
      </dsp:nvSpPr>
      <dsp:spPr>
        <a:xfrm>
          <a:off x="151740" y="-658"/>
          <a:ext cx="2834166" cy="2834166"/>
        </a:xfrm>
        <a:prstGeom prst="circularArrow">
          <a:avLst>
            <a:gd name="adj1" fmla="val 6894"/>
            <a:gd name="adj2" fmla="val 464699"/>
            <a:gd name="adj3" fmla="val 5952162"/>
            <a:gd name="adj4" fmla="val 4383138"/>
            <a:gd name="adj5" fmla="val 8043"/>
          </a:avLst>
        </a:prstGeom>
        <a:solidFill>
          <a:schemeClr val="accent4">
            <a:alpha val="90000"/>
            <a:hueOff val="0"/>
            <a:satOff val="0"/>
            <a:lumOff val="0"/>
            <a:alphaOff val="-13333"/>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79B30C6C-ECE6-486D-96BD-A883D30A3E03}">
      <dsp:nvSpPr>
        <dsp:cNvPr id="0" name=""/>
        <dsp:cNvSpPr/>
      </dsp:nvSpPr>
      <dsp:spPr>
        <a:xfrm>
          <a:off x="215482" y="1767802"/>
          <a:ext cx="1001963" cy="10019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noProof="0" dirty="0"/>
            <a:t>Worship</a:t>
          </a:r>
        </a:p>
      </dsp:txBody>
      <dsp:txXfrm>
        <a:off x="215482" y="1767802"/>
        <a:ext cx="1001963" cy="1001963"/>
      </dsp:txXfrm>
    </dsp:sp>
    <dsp:sp modelId="{6531B5F3-E345-4DCF-8FDD-2D967F9CD9CB}">
      <dsp:nvSpPr>
        <dsp:cNvPr id="0" name=""/>
        <dsp:cNvSpPr/>
      </dsp:nvSpPr>
      <dsp:spPr>
        <a:xfrm>
          <a:off x="151740" y="-658"/>
          <a:ext cx="2834166" cy="2834166"/>
        </a:xfrm>
        <a:prstGeom prst="circularArrow">
          <a:avLst>
            <a:gd name="adj1" fmla="val 6894"/>
            <a:gd name="adj2" fmla="val 464699"/>
            <a:gd name="adj3" fmla="val 11352162"/>
            <a:gd name="adj4" fmla="val 9783138"/>
            <a:gd name="adj5" fmla="val 8043"/>
          </a:avLst>
        </a:prstGeom>
        <a:solidFill>
          <a:schemeClr val="accent4">
            <a:alpha val="90000"/>
            <a:hueOff val="0"/>
            <a:satOff val="0"/>
            <a:lumOff val="0"/>
            <a:alphaOff val="-26667"/>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413699AC-D23C-4666-9833-9B1255350F2E}">
      <dsp:nvSpPr>
        <dsp:cNvPr id="0" name=""/>
        <dsp:cNvSpPr/>
      </dsp:nvSpPr>
      <dsp:spPr>
        <a:xfrm>
          <a:off x="215482" y="63082"/>
          <a:ext cx="1001963" cy="10019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noProof="0" dirty="0"/>
            <a:t>Community</a:t>
          </a:r>
        </a:p>
      </dsp:txBody>
      <dsp:txXfrm>
        <a:off x="215482" y="63082"/>
        <a:ext cx="1001963" cy="1001963"/>
      </dsp:txXfrm>
    </dsp:sp>
    <dsp:sp modelId="{B4A1104D-0A79-437C-9BE2-49BBEBFFFE83}">
      <dsp:nvSpPr>
        <dsp:cNvPr id="0" name=""/>
        <dsp:cNvSpPr/>
      </dsp:nvSpPr>
      <dsp:spPr>
        <a:xfrm>
          <a:off x="151740" y="-658"/>
          <a:ext cx="2834166" cy="2834166"/>
        </a:xfrm>
        <a:prstGeom prst="circularArrow">
          <a:avLst>
            <a:gd name="adj1" fmla="val 6894"/>
            <a:gd name="adj2" fmla="val 464699"/>
            <a:gd name="adj3" fmla="val 16752162"/>
            <a:gd name="adj4" fmla="val 15183138"/>
            <a:gd name="adj5" fmla="val 8043"/>
          </a:avLst>
        </a:prstGeom>
        <a:solidFill>
          <a:schemeClr val="accent4">
            <a:alpha val="90000"/>
            <a:hueOff val="0"/>
            <a:satOff val="0"/>
            <a:lumOff val="0"/>
            <a:alphaOff val="-4000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93C31E-C26A-47A0-97D0-3D62AD2C1D47}">
      <dsp:nvSpPr>
        <dsp:cNvPr id="0" name=""/>
        <dsp:cNvSpPr/>
      </dsp:nvSpPr>
      <dsp:spPr>
        <a:xfrm>
          <a:off x="1920201" y="63082"/>
          <a:ext cx="1001963" cy="10019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noProof="0" dirty="0"/>
            <a:t>Service*</a:t>
          </a:r>
        </a:p>
      </dsp:txBody>
      <dsp:txXfrm>
        <a:off x="1920201" y="63082"/>
        <a:ext cx="1001963" cy="1001963"/>
      </dsp:txXfrm>
    </dsp:sp>
    <dsp:sp modelId="{A8202F7F-E4C6-4075-BF9C-15B166EA5F76}">
      <dsp:nvSpPr>
        <dsp:cNvPr id="0" name=""/>
        <dsp:cNvSpPr/>
      </dsp:nvSpPr>
      <dsp:spPr>
        <a:xfrm>
          <a:off x="151740" y="-658"/>
          <a:ext cx="2834166" cy="2834166"/>
        </a:xfrm>
        <a:prstGeom prst="circularArrow">
          <a:avLst>
            <a:gd name="adj1" fmla="val 6894"/>
            <a:gd name="adj2" fmla="val 464699"/>
            <a:gd name="adj3" fmla="val 552162"/>
            <a:gd name="adj4" fmla="val 20583138"/>
            <a:gd name="adj5" fmla="val 8043"/>
          </a:avLst>
        </a:prstGeom>
        <a:solidFill>
          <a:schemeClr val="accent4">
            <a:alpha val="9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6367D78F-3DBE-406F-A1AE-8F40C6ECC1F0}">
      <dsp:nvSpPr>
        <dsp:cNvPr id="0" name=""/>
        <dsp:cNvSpPr/>
      </dsp:nvSpPr>
      <dsp:spPr>
        <a:xfrm>
          <a:off x="1920201" y="1767802"/>
          <a:ext cx="1001963" cy="10019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noProof="0" dirty="0"/>
            <a:t>Word</a:t>
          </a:r>
        </a:p>
      </dsp:txBody>
      <dsp:txXfrm>
        <a:off x="1920201" y="1767802"/>
        <a:ext cx="1001963" cy="1001963"/>
      </dsp:txXfrm>
    </dsp:sp>
    <dsp:sp modelId="{BA6DAEC8-0C5D-40C0-8CA5-FFDA3F17BAE7}">
      <dsp:nvSpPr>
        <dsp:cNvPr id="0" name=""/>
        <dsp:cNvSpPr/>
      </dsp:nvSpPr>
      <dsp:spPr>
        <a:xfrm>
          <a:off x="151740" y="-658"/>
          <a:ext cx="2834166" cy="2834166"/>
        </a:xfrm>
        <a:prstGeom prst="circularArrow">
          <a:avLst>
            <a:gd name="adj1" fmla="val 6894"/>
            <a:gd name="adj2" fmla="val 464699"/>
            <a:gd name="adj3" fmla="val 5952162"/>
            <a:gd name="adj4" fmla="val 4383138"/>
            <a:gd name="adj5" fmla="val 8043"/>
          </a:avLst>
        </a:prstGeom>
        <a:solidFill>
          <a:schemeClr val="accent4">
            <a:alpha val="90000"/>
            <a:hueOff val="0"/>
            <a:satOff val="0"/>
            <a:lumOff val="0"/>
            <a:alphaOff val="-13333"/>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79B30C6C-ECE6-486D-96BD-A883D30A3E03}">
      <dsp:nvSpPr>
        <dsp:cNvPr id="0" name=""/>
        <dsp:cNvSpPr/>
      </dsp:nvSpPr>
      <dsp:spPr>
        <a:xfrm>
          <a:off x="215482" y="1767802"/>
          <a:ext cx="1001963" cy="10019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noProof="0" dirty="0"/>
            <a:t>Worship</a:t>
          </a:r>
        </a:p>
      </dsp:txBody>
      <dsp:txXfrm>
        <a:off x="215482" y="1767802"/>
        <a:ext cx="1001963" cy="1001963"/>
      </dsp:txXfrm>
    </dsp:sp>
    <dsp:sp modelId="{6531B5F3-E345-4DCF-8FDD-2D967F9CD9CB}">
      <dsp:nvSpPr>
        <dsp:cNvPr id="0" name=""/>
        <dsp:cNvSpPr/>
      </dsp:nvSpPr>
      <dsp:spPr>
        <a:xfrm>
          <a:off x="151740" y="-658"/>
          <a:ext cx="2834166" cy="2834166"/>
        </a:xfrm>
        <a:prstGeom prst="circularArrow">
          <a:avLst>
            <a:gd name="adj1" fmla="val 6894"/>
            <a:gd name="adj2" fmla="val 464699"/>
            <a:gd name="adj3" fmla="val 11352162"/>
            <a:gd name="adj4" fmla="val 9783138"/>
            <a:gd name="adj5" fmla="val 8043"/>
          </a:avLst>
        </a:prstGeom>
        <a:solidFill>
          <a:schemeClr val="accent4">
            <a:alpha val="90000"/>
            <a:hueOff val="0"/>
            <a:satOff val="0"/>
            <a:lumOff val="0"/>
            <a:alphaOff val="-26667"/>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413699AC-D23C-4666-9833-9B1255350F2E}">
      <dsp:nvSpPr>
        <dsp:cNvPr id="0" name=""/>
        <dsp:cNvSpPr/>
      </dsp:nvSpPr>
      <dsp:spPr>
        <a:xfrm>
          <a:off x="215482" y="63082"/>
          <a:ext cx="1001963" cy="10019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noProof="0" dirty="0"/>
            <a:t>Community</a:t>
          </a:r>
        </a:p>
      </dsp:txBody>
      <dsp:txXfrm>
        <a:off x="215482" y="63082"/>
        <a:ext cx="1001963" cy="1001963"/>
      </dsp:txXfrm>
    </dsp:sp>
    <dsp:sp modelId="{B4A1104D-0A79-437C-9BE2-49BBEBFFFE83}">
      <dsp:nvSpPr>
        <dsp:cNvPr id="0" name=""/>
        <dsp:cNvSpPr/>
      </dsp:nvSpPr>
      <dsp:spPr>
        <a:xfrm>
          <a:off x="151740" y="-658"/>
          <a:ext cx="2834166" cy="2834166"/>
        </a:xfrm>
        <a:prstGeom prst="circularArrow">
          <a:avLst>
            <a:gd name="adj1" fmla="val 6894"/>
            <a:gd name="adj2" fmla="val 464699"/>
            <a:gd name="adj3" fmla="val 16752162"/>
            <a:gd name="adj4" fmla="val 15183138"/>
            <a:gd name="adj5" fmla="val 8043"/>
          </a:avLst>
        </a:prstGeom>
        <a:solidFill>
          <a:schemeClr val="accent4">
            <a:alpha val="90000"/>
            <a:hueOff val="0"/>
            <a:satOff val="0"/>
            <a:lumOff val="0"/>
            <a:alphaOff val="-4000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1"/>
            <a:ext cx="3043343" cy="467071"/>
          </a:xfrm>
          <a:prstGeom prst="rect">
            <a:avLst/>
          </a:prstGeom>
        </p:spPr>
        <p:txBody>
          <a:bodyPr vert="horz" lIns="93317" tIns="46659" rIns="93317" bIns="46659" rtlCol="0"/>
          <a:lstStyle>
            <a:lvl1pPr algn="l">
              <a:defRPr sz="1200"/>
            </a:lvl1pPr>
          </a:lstStyle>
          <a:p>
            <a:endParaRPr lang="es-MX" dirty="0"/>
          </a:p>
        </p:txBody>
      </p:sp>
      <p:sp>
        <p:nvSpPr>
          <p:cNvPr id="3" name="Marcador de fecha 2"/>
          <p:cNvSpPr>
            <a:spLocks noGrp="1"/>
          </p:cNvSpPr>
          <p:nvPr>
            <p:ph type="dt" idx="1"/>
          </p:nvPr>
        </p:nvSpPr>
        <p:spPr>
          <a:xfrm>
            <a:off x="3978132" y="1"/>
            <a:ext cx="3043343" cy="467071"/>
          </a:xfrm>
          <a:prstGeom prst="rect">
            <a:avLst/>
          </a:prstGeom>
        </p:spPr>
        <p:txBody>
          <a:bodyPr vert="horz" lIns="93317" tIns="46659" rIns="93317" bIns="46659" rtlCol="0"/>
          <a:lstStyle>
            <a:lvl1pPr algn="r">
              <a:defRPr sz="1200"/>
            </a:lvl1pPr>
          </a:lstStyle>
          <a:p>
            <a:fld id="{185D01AB-CC06-4E5D-8F61-054FD869D208}" type="datetimeFigureOut">
              <a:rPr lang="es-MX" smtClean="0"/>
              <a:t>07/04/2026</a:t>
            </a:fld>
            <a:endParaRPr lang="es-MX" dirty="0"/>
          </a:p>
        </p:txBody>
      </p:sp>
      <p:sp>
        <p:nvSpPr>
          <p:cNvPr id="4" name="Marcador de imagen de diapositiva 3"/>
          <p:cNvSpPr>
            <a:spLocks noGrp="1" noRot="1" noChangeAspect="1"/>
          </p:cNvSpPr>
          <p:nvPr>
            <p:ph type="sldImg" idx="2"/>
          </p:nvPr>
        </p:nvSpPr>
        <p:spPr>
          <a:xfrm>
            <a:off x="719138" y="1163638"/>
            <a:ext cx="5584825" cy="3141662"/>
          </a:xfrm>
          <a:prstGeom prst="rect">
            <a:avLst/>
          </a:prstGeom>
          <a:noFill/>
          <a:ln w="12700">
            <a:solidFill>
              <a:prstClr val="black"/>
            </a:solidFill>
          </a:ln>
        </p:spPr>
        <p:txBody>
          <a:bodyPr vert="horz" lIns="93317" tIns="46659" rIns="93317" bIns="46659" rtlCol="0" anchor="ctr"/>
          <a:lstStyle/>
          <a:p>
            <a:endParaRPr lang="es-MX" dirty="0"/>
          </a:p>
        </p:txBody>
      </p:sp>
      <p:sp>
        <p:nvSpPr>
          <p:cNvPr id="5" name="Marcador de notas 4"/>
          <p:cNvSpPr>
            <a:spLocks noGrp="1"/>
          </p:cNvSpPr>
          <p:nvPr>
            <p:ph type="body" sz="quarter" idx="3"/>
          </p:nvPr>
        </p:nvSpPr>
        <p:spPr>
          <a:xfrm>
            <a:off x="702310" y="4480004"/>
            <a:ext cx="5618480" cy="3665460"/>
          </a:xfrm>
          <a:prstGeom prst="rect">
            <a:avLst/>
          </a:prstGeom>
        </p:spPr>
        <p:txBody>
          <a:bodyPr vert="horz" lIns="93317" tIns="46659" rIns="93317" bIns="46659" rtlCol="0"/>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Marcador de pie de página 5"/>
          <p:cNvSpPr>
            <a:spLocks noGrp="1"/>
          </p:cNvSpPr>
          <p:nvPr>
            <p:ph type="ftr" sz="quarter" idx="4"/>
          </p:nvPr>
        </p:nvSpPr>
        <p:spPr>
          <a:xfrm>
            <a:off x="0" y="8842030"/>
            <a:ext cx="3043343" cy="467070"/>
          </a:xfrm>
          <a:prstGeom prst="rect">
            <a:avLst/>
          </a:prstGeom>
        </p:spPr>
        <p:txBody>
          <a:bodyPr vert="horz" lIns="93317" tIns="46659" rIns="93317" bIns="46659" rtlCol="0" anchor="b"/>
          <a:lstStyle>
            <a:lvl1pPr algn="l">
              <a:defRPr sz="1200"/>
            </a:lvl1pPr>
          </a:lstStyle>
          <a:p>
            <a:endParaRPr lang="es-MX" dirty="0"/>
          </a:p>
        </p:txBody>
      </p:sp>
      <p:sp>
        <p:nvSpPr>
          <p:cNvPr id="7" name="Marcador de número de diapositiva 6"/>
          <p:cNvSpPr>
            <a:spLocks noGrp="1"/>
          </p:cNvSpPr>
          <p:nvPr>
            <p:ph type="sldNum" sz="quarter" idx="5"/>
          </p:nvPr>
        </p:nvSpPr>
        <p:spPr>
          <a:xfrm>
            <a:off x="3978132" y="8842030"/>
            <a:ext cx="3043343" cy="467070"/>
          </a:xfrm>
          <a:prstGeom prst="rect">
            <a:avLst/>
          </a:prstGeom>
        </p:spPr>
        <p:txBody>
          <a:bodyPr vert="horz" lIns="93317" tIns="46659" rIns="93317" bIns="46659" rtlCol="0" anchor="b"/>
          <a:lstStyle>
            <a:lvl1pPr algn="r">
              <a:defRPr sz="1200"/>
            </a:lvl1pPr>
          </a:lstStyle>
          <a:p>
            <a:fld id="{1BF97FFC-5B9B-4215-AA17-301DF3A0A28E}" type="slidenum">
              <a:rPr lang="es-MX" smtClean="0"/>
              <a:t>‹#›</a:t>
            </a:fld>
            <a:endParaRPr lang="es-MX" dirty="0"/>
          </a:p>
        </p:txBody>
      </p:sp>
    </p:spTree>
    <p:extLst>
      <p:ext uri="{BB962C8B-B14F-4D97-AF65-F5344CB8AC3E}">
        <p14:creationId xmlns:p14="http://schemas.microsoft.com/office/powerpoint/2010/main" val="16213807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BF97FFC-5B9B-4215-AA17-301DF3A0A28E}" type="slidenum">
              <a:rPr lang="es-MX" smtClean="0"/>
              <a:t>1</a:t>
            </a:fld>
            <a:endParaRPr lang="es-MX" dirty="0"/>
          </a:p>
        </p:txBody>
      </p:sp>
    </p:spTree>
    <p:extLst>
      <p:ext uri="{BB962C8B-B14F-4D97-AF65-F5344CB8AC3E}">
        <p14:creationId xmlns:p14="http://schemas.microsoft.com/office/powerpoint/2010/main" val="37254605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BF97FFC-5B9B-4215-AA17-301DF3A0A28E}" type="slidenum">
              <a:rPr lang="es-MX" smtClean="0"/>
              <a:t>2</a:t>
            </a:fld>
            <a:endParaRPr lang="es-MX" dirty="0"/>
          </a:p>
        </p:txBody>
      </p:sp>
    </p:spTree>
    <p:extLst>
      <p:ext uri="{BB962C8B-B14F-4D97-AF65-F5344CB8AC3E}">
        <p14:creationId xmlns:p14="http://schemas.microsoft.com/office/powerpoint/2010/main" val="4351516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EAF4E8-E902-B4B1-8428-BE1E20C40C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F9F3D5-B105-86C2-ED87-5E0F6021AEF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CED0915-AA06-4DCE-4EEE-46F33E9A71F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9555144-7BAE-444A-90DE-BD296080385E}"/>
              </a:ext>
            </a:extLst>
          </p:cNvPr>
          <p:cNvSpPr>
            <a:spLocks noGrp="1"/>
          </p:cNvSpPr>
          <p:nvPr>
            <p:ph type="sldNum" sz="quarter" idx="5"/>
          </p:nvPr>
        </p:nvSpPr>
        <p:spPr/>
        <p:txBody>
          <a:bodyPr/>
          <a:lstStyle/>
          <a:p>
            <a:fld id="{1BF97FFC-5B9B-4215-AA17-301DF3A0A28E}" type="slidenum">
              <a:rPr lang="es-MX" smtClean="0"/>
              <a:t>7</a:t>
            </a:fld>
            <a:endParaRPr lang="es-MX" dirty="0"/>
          </a:p>
        </p:txBody>
      </p:sp>
    </p:spTree>
    <p:extLst>
      <p:ext uri="{BB962C8B-B14F-4D97-AF65-F5344CB8AC3E}">
        <p14:creationId xmlns:p14="http://schemas.microsoft.com/office/powerpoint/2010/main" val="23973366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bwMode="auto">
          <a:noFill/>
          <a:ln>
            <a:solidFill>
              <a:srgbClr val="000000"/>
            </a:solidFill>
            <a:miter lim="800000"/>
            <a:headEnd/>
            <a:tailEnd/>
          </a:ln>
        </p:spPr>
      </p:sp>
      <p:sp>
        <p:nvSpPr>
          <p:cNvPr id="7987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7987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58720A5-15C3-49F6-A6B8-AC8F6F40E167}" type="slidenum">
              <a:rPr lang="es-MX" smtClean="0"/>
              <a:pPr fontAlgn="base">
                <a:spcBef>
                  <a:spcPct val="0"/>
                </a:spcBef>
                <a:spcAft>
                  <a:spcPct val="0"/>
                </a:spcAft>
                <a:defRPr/>
              </a:pPr>
              <a:t>13</a:t>
            </a:fld>
            <a:endParaRPr lang="es-MX"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746644-A48B-6D8D-EDFD-334040C6C22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42F0DDB-CF21-9865-5259-6FCA0A7E4ED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0D3E76E-812C-B161-4A0A-96AA891F035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A09C182-CAF0-0A9B-68CF-2FBCBC394893}"/>
              </a:ext>
            </a:extLst>
          </p:cNvPr>
          <p:cNvSpPr>
            <a:spLocks noGrp="1"/>
          </p:cNvSpPr>
          <p:nvPr>
            <p:ph type="sldNum" sz="quarter" idx="5"/>
          </p:nvPr>
        </p:nvSpPr>
        <p:spPr/>
        <p:txBody>
          <a:bodyPr/>
          <a:lstStyle/>
          <a:p>
            <a:fld id="{1BF97FFC-5B9B-4215-AA17-301DF3A0A28E}" type="slidenum">
              <a:rPr lang="es-MX" smtClean="0"/>
              <a:t>14</a:t>
            </a:fld>
            <a:endParaRPr lang="es-MX" dirty="0"/>
          </a:p>
        </p:txBody>
      </p:sp>
    </p:spTree>
    <p:extLst>
      <p:ext uri="{BB962C8B-B14F-4D97-AF65-F5344CB8AC3E}">
        <p14:creationId xmlns:p14="http://schemas.microsoft.com/office/powerpoint/2010/main" val="296148995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54DC9A4-946B-4D2A-AF4B-0C4706B3BE0D}"/>
              </a:ext>
            </a:extLst>
          </p:cNvPr>
          <p:cNvSpPr>
            <a:spLocks noGrp="1"/>
          </p:cNvSpPr>
          <p:nvPr>
            <p:ph type="ctrTitle"/>
          </p:nvPr>
        </p:nvSpPr>
        <p:spPr>
          <a:xfrm>
            <a:off x="1524000" y="2670047"/>
            <a:ext cx="9144000" cy="1900619"/>
          </a:xfrm>
        </p:spPr>
        <p:txBody>
          <a:bodyPr anchor="b">
            <a:normAutofit/>
          </a:bodyPr>
          <a:lstStyle>
            <a:lvl1pPr algn="ctr">
              <a:defRPr sz="4800" b="1"/>
            </a:lvl1pPr>
          </a:lstStyle>
          <a:p>
            <a:r>
              <a:rPr lang="es-ES"/>
              <a:t>Haga clic para modificar el estilo de título del patrón</a:t>
            </a:r>
            <a:endParaRPr lang="es-MX"/>
          </a:p>
        </p:txBody>
      </p:sp>
      <p:sp>
        <p:nvSpPr>
          <p:cNvPr id="3" name="Subtítulo 2">
            <a:extLst>
              <a:ext uri="{FF2B5EF4-FFF2-40B4-BE49-F238E27FC236}">
                <a16:creationId xmlns:a16="http://schemas.microsoft.com/office/drawing/2014/main" id="{35F59A6D-C620-4EAE-AF26-473529419762}"/>
              </a:ext>
            </a:extLst>
          </p:cNvPr>
          <p:cNvSpPr>
            <a:spLocks noGrp="1"/>
          </p:cNvSpPr>
          <p:nvPr>
            <p:ph type="subTitle" idx="1"/>
          </p:nvPr>
        </p:nvSpPr>
        <p:spPr>
          <a:xfrm>
            <a:off x="1524000" y="4666488"/>
            <a:ext cx="9144000" cy="1091183"/>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MX"/>
          </a:p>
        </p:txBody>
      </p:sp>
      <p:sp>
        <p:nvSpPr>
          <p:cNvPr id="4" name="Marcador de fecha 3">
            <a:extLst>
              <a:ext uri="{FF2B5EF4-FFF2-40B4-BE49-F238E27FC236}">
                <a16:creationId xmlns:a16="http://schemas.microsoft.com/office/drawing/2014/main" id="{13A49C9B-BEB7-4525-A01F-19A984ADEBD8}"/>
              </a:ext>
            </a:extLst>
          </p:cNvPr>
          <p:cNvSpPr>
            <a:spLocks noGrp="1"/>
          </p:cNvSpPr>
          <p:nvPr>
            <p:ph type="dt" sz="half" idx="10"/>
          </p:nvPr>
        </p:nvSpPr>
        <p:spPr/>
        <p:txBody>
          <a:bodyPr/>
          <a:lstStyle/>
          <a:p>
            <a:fld id="{947859E3-5E7F-4E8A-BDE6-706F2A25ADE5}" type="datetimeFigureOut">
              <a:rPr lang="es-MX" smtClean="0"/>
              <a:t>07/04/2026</a:t>
            </a:fld>
            <a:endParaRPr lang="es-MX" dirty="0"/>
          </a:p>
        </p:txBody>
      </p:sp>
      <p:sp>
        <p:nvSpPr>
          <p:cNvPr id="5" name="Marcador de pie de página 4">
            <a:extLst>
              <a:ext uri="{FF2B5EF4-FFF2-40B4-BE49-F238E27FC236}">
                <a16:creationId xmlns:a16="http://schemas.microsoft.com/office/drawing/2014/main" id="{100FDDEE-179A-48F3-AA00-759CCA2C6148}"/>
              </a:ext>
            </a:extLst>
          </p:cNvPr>
          <p:cNvSpPr>
            <a:spLocks noGrp="1"/>
          </p:cNvSpPr>
          <p:nvPr>
            <p:ph type="ftr" sz="quarter" idx="11"/>
          </p:nvPr>
        </p:nvSpPr>
        <p:spPr/>
        <p:txBody>
          <a:bodyPr/>
          <a:lstStyle/>
          <a:p>
            <a:endParaRPr lang="es-MX" dirty="0"/>
          </a:p>
        </p:txBody>
      </p:sp>
      <p:sp>
        <p:nvSpPr>
          <p:cNvPr id="6" name="Marcador de número de diapositiva 5">
            <a:extLst>
              <a:ext uri="{FF2B5EF4-FFF2-40B4-BE49-F238E27FC236}">
                <a16:creationId xmlns:a16="http://schemas.microsoft.com/office/drawing/2014/main" id="{E4D5B79C-77D4-4F9A-9DAE-845E1B80E282}"/>
              </a:ext>
            </a:extLst>
          </p:cNvPr>
          <p:cNvSpPr>
            <a:spLocks noGrp="1"/>
          </p:cNvSpPr>
          <p:nvPr>
            <p:ph type="sldNum" sz="quarter" idx="12"/>
          </p:nvPr>
        </p:nvSpPr>
        <p:spPr/>
        <p:txBody>
          <a:bodyPr/>
          <a:lstStyle/>
          <a:p>
            <a:fld id="{3F8E90C5-F94A-4237-90D9-F2E57962BD76}" type="slidenum">
              <a:rPr lang="es-MX" smtClean="0"/>
              <a:t>‹#›</a:t>
            </a:fld>
            <a:endParaRPr lang="es-MX" dirty="0"/>
          </a:p>
        </p:txBody>
      </p:sp>
      <p:pic>
        <p:nvPicPr>
          <p:cNvPr id="1026" name="Picture 2" descr="Resultado de imagen para archdiocese of galveston houston">
            <a:extLst>
              <a:ext uri="{FF2B5EF4-FFF2-40B4-BE49-F238E27FC236}">
                <a16:creationId xmlns:a16="http://schemas.microsoft.com/office/drawing/2014/main" id="{5DF079BA-CA55-4AA6-A589-351C5B7AA2AF}"/>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072640" y="14605"/>
            <a:ext cx="8290560" cy="2762441"/>
          </a:xfrm>
          <a:prstGeom prst="rect">
            <a:avLst/>
          </a:prstGeom>
          <a:noFill/>
          <a:extLst>
            <a:ext uri="{909E8E84-426E-40DD-AFC4-6F175D3DCCD1}">
              <a14:hiddenFill xmlns:a14="http://schemas.microsoft.com/office/drawing/2010/main">
                <a:solidFill>
                  <a:srgbClr val="FFFFFF"/>
                </a:solidFill>
              </a14:hiddenFill>
            </a:ext>
          </a:extLst>
        </p:spPr>
      </p:pic>
      <p:sp>
        <p:nvSpPr>
          <p:cNvPr id="7" name="Rectángulo 6">
            <a:extLst>
              <a:ext uri="{FF2B5EF4-FFF2-40B4-BE49-F238E27FC236}">
                <a16:creationId xmlns:a16="http://schemas.microsoft.com/office/drawing/2014/main" id="{3503DE16-BB4B-4BA0-89C6-7CF1FFEB2D18}"/>
              </a:ext>
            </a:extLst>
          </p:cNvPr>
          <p:cNvSpPr/>
          <p:nvPr userDrawn="1"/>
        </p:nvSpPr>
        <p:spPr>
          <a:xfrm>
            <a:off x="10668000" y="-10859"/>
            <a:ext cx="1524000" cy="19006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9" name="Rectángulo 8">
            <a:extLst>
              <a:ext uri="{FF2B5EF4-FFF2-40B4-BE49-F238E27FC236}">
                <a16:creationId xmlns:a16="http://schemas.microsoft.com/office/drawing/2014/main" id="{154C616F-230B-44B3-B194-9E5939B16F20}"/>
              </a:ext>
            </a:extLst>
          </p:cNvPr>
          <p:cNvSpPr/>
          <p:nvPr userDrawn="1"/>
        </p:nvSpPr>
        <p:spPr>
          <a:xfrm>
            <a:off x="0" y="1332"/>
            <a:ext cx="1524000" cy="19006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Tree>
    <p:extLst>
      <p:ext uri="{BB962C8B-B14F-4D97-AF65-F5344CB8AC3E}">
        <p14:creationId xmlns:p14="http://schemas.microsoft.com/office/powerpoint/2010/main" val="7687044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36E6EA1-6762-4A2F-A626-189CE9A079B4}"/>
              </a:ext>
            </a:extLst>
          </p:cNvPr>
          <p:cNvSpPr>
            <a:spLocks noGrp="1"/>
          </p:cNvSpPr>
          <p:nvPr>
            <p:ph type="title"/>
          </p:nvPr>
        </p:nvSpPr>
        <p:spPr>
          <a:xfrm>
            <a:off x="838200" y="365125"/>
            <a:ext cx="9834350" cy="1325563"/>
          </a:xfrm>
        </p:spPr>
        <p:txBody>
          <a:body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AFD802F8-CE9D-469A-B700-7E31479AF0C1}"/>
              </a:ext>
            </a:extLst>
          </p:cNvPr>
          <p:cNvSpPr>
            <a:spLocks noGrp="1"/>
          </p:cNvSpPr>
          <p:nvPr>
            <p:ph idx="1"/>
          </p:nvPr>
        </p:nvSpPr>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DF1DD8C7-3A58-4C94-B208-F0FE77710D50}"/>
              </a:ext>
            </a:extLst>
          </p:cNvPr>
          <p:cNvSpPr>
            <a:spLocks noGrp="1"/>
          </p:cNvSpPr>
          <p:nvPr>
            <p:ph type="dt" sz="half" idx="10"/>
          </p:nvPr>
        </p:nvSpPr>
        <p:spPr/>
        <p:txBody>
          <a:bodyPr/>
          <a:lstStyle/>
          <a:p>
            <a:fld id="{947859E3-5E7F-4E8A-BDE6-706F2A25ADE5}" type="datetimeFigureOut">
              <a:rPr lang="es-MX" smtClean="0"/>
              <a:t>07/04/2026</a:t>
            </a:fld>
            <a:endParaRPr lang="es-MX" dirty="0"/>
          </a:p>
        </p:txBody>
      </p:sp>
      <p:sp>
        <p:nvSpPr>
          <p:cNvPr id="5" name="Marcador de pie de página 4">
            <a:extLst>
              <a:ext uri="{FF2B5EF4-FFF2-40B4-BE49-F238E27FC236}">
                <a16:creationId xmlns:a16="http://schemas.microsoft.com/office/drawing/2014/main" id="{698B8538-693D-47EA-B950-FA8D30CF7BAC}"/>
              </a:ext>
            </a:extLst>
          </p:cNvPr>
          <p:cNvSpPr>
            <a:spLocks noGrp="1"/>
          </p:cNvSpPr>
          <p:nvPr>
            <p:ph type="ftr" sz="quarter" idx="11"/>
          </p:nvPr>
        </p:nvSpPr>
        <p:spPr/>
        <p:txBody>
          <a:bodyPr/>
          <a:lstStyle/>
          <a:p>
            <a:endParaRPr lang="es-MX" dirty="0"/>
          </a:p>
        </p:txBody>
      </p:sp>
      <p:sp>
        <p:nvSpPr>
          <p:cNvPr id="6" name="Marcador de número de diapositiva 5">
            <a:extLst>
              <a:ext uri="{FF2B5EF4-FFF2-40B4-BE49-F238E27FC236}">
                <a16:creationId xmlns:a16="http://schemas.microsoft.com/office/drawing/2014/main" id="{CB20EC2F-591E-484D-92E9-BCB238538E2D}"/>
              </a:ext>
            </a:extLst>
          </p:cNvPr>
          <p:cNvSpPr>
            <a:spLocks noGrp="1"/>
          </p:cNvSpPr>
          <p:nvPr>
            <p:ph type="sldNum" sz="quarter" idx="12"/>
          </p:nvPr>
        </p:nvSpPr>
        <p:spPr/>
        <p:txBody>
          <a:bodyPr/>
          <a:lstStyle/>
          <a:p>
            <a:fld id="{3F8E90C5-F94A-4237-90D9-F2E57962BD76}" type="slidenum">
              <a:rPr lang="es-MX" smtClean="0"/>
              <a:t>‹#›</a:t>
            </a:fld>
            <a:endParaRPr lang="es-MX" dirty="0"/>
          </a:p>
        </p:txBody>
      </p:sp>
    </p:spTree>
    <p:extLst>
      <p:ext uri="{BB962C8B-B14F-4D97-AF65-F5344CB8AC3E}">
        <p14:creationId xmlns:p14="http://schemas.microsoft.com/office/powerpoint/2010/main" val="14404824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Margen izquier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36E6EA1-6762-4A2F-A626-189CE9A079B4}"/>
              </a:ext>
            </a:extLst>
          </p:cNvPr>
          <p:cNvSpPr>
            <a:spLocks noGrp="1"/>
          </p:cNvSpPr>
          <p:nvPr>
            <p:ph type="title"/>
          </p:nvPr>
        </p:nvSpPr>
        <p:spPr>
          <a:xfrm>
            <a:off x="838200" y="365125"/>
            <a:ext cx="9834350" cy="1325563"/>
          </a:xfrm>
        </p:spPr>
        <p:txBody>
          <a:body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AFD802F8-CE9D-469A-B700-7E31479AF0C1}"/>
              </a:ext>
            </a:extLst>
          </p:cNvPr>
          <p:cNvSpPr>
            <a:spLocks noGrp="1"/>
          </p:cNvSpPr>
          <p:nvPr>
            <p:ph idx="1"/>
          </p:nvPr>
        </p:nvSpPr>
        <p:spPr>
          <a:xfrm>
            <a:off x="2633472" y="1825625"/>
            <a:ext cx="8720328" cy="4351338"/>
          </a:xfrm>
        </p:spPr>
        <p:txBody>
          <a:bodyPr/>
          <a:lstStyle/>
          <a:p>
            <a:pPr lvl="0"/>
            <a:r>
              <a:rPr lang="es-ES" dirty="0"/>
              <a:t>Editar los estilos de texto del patrón</a:t>
            </a:r>
          </a:p>
          <a:p>
            <a:pPr lvl="1"/>
            <a:r>
              <a:rPr lang="es-ES" dirty="0"/>
              <a:t>Segundo nivel</a:t>
            </a:r>
          </a:p>
          <a:p>
            <a:pPr lvl="2"/>
            <a:r>
              <a:rPr lang="es-ES" dirty="0"/>
              <a:t>Tercer nivel</a:t>
            </a:r>
          </a:p>
        </p:txBody>
      </p:sp>
      <p:sp>
        <p:nvSpPr>
          <p:cNvPr id="4" name="Marcador de fecha 3">
            <a:extLst>
              <a:ext uri="{FF2B5EF4-FFF2-40B4-BE49-F238E27FC236}">
                <a16:creationId xmlns:a16="http://schemas.microsoft.com/office/drawing/2014/main" id="{DF1DD8C7-3A58-4C94-B208-F0FE77710D50}"/>
              </a:ext>
            </a:extLst>
          </p:cNvPr>
          <p:cNvSpPr>
            <a:spLocks noGrp="1"/>
          </p:cNvSpPr>
          <p:nvPr>
            <p:ph type="dt" sz="half" idx="10"/>
          </p:nvPr>
        </p:nvSpPr>
        <p:spPr/>
        <p:txBody>
          <a:bodyPr/>
          <a:lstStyle/>
          <a:p>
            <a:fld id="{947859E3-5E7F-4E8A-BDE6-706F2A25ADE5}" type="datetimeFigureOut">
              <a:rPr lang="es-MX" smtClean="0"/>
              <a:t>07/04/2026</a:t>
            </a:fld>
            <a:endParaRPr lang="es-MX" dirty="0"/>
          </a:p>
        </p:txBody>
      </p:sp>
      <p:sp>
        <p:nvSpPr>
          <p:cNvPr id="5" name="Marcador de pie de página 4">
            <a:extLst>
              <a:ext uri="{FF2B5EF4-FFF2-40B4-BE49-F238E27FC236}">
                <a16:creationId xmlns:a16="http://schemas.microsoft.com/office/drawing/2014/main" id="{698B8538-693D-47EA-B950-FA8D30CF7BAC}"/>
              </a:ext>
            </a:extLst>
          </p:cNvPr>
          <p:cNvSpPr>
            <a:spLocks noGrp="1"/>
          </p:cNvSpPr>
          <p:nvPr>
            <p:ph type="ftr" sz="quarter" idx="11"/>
          </p:nvPr>
        </p:nvSpPr>
        <p:spPr/>
        <p:txBody>
          <a:bodyPr/>
          <a:lstStyle/>
          <a:p>
            <a:endParaRPr lang="es-MX" dirty="0"/>
          </a:p>
        </p:txBody>
      </p:sp>
      <p:sp>
        <p:nvSpPr>
          <p:cNvPr id="6" name="Marcador de número de diapositiva 5">
            <a:extLst>
              <a:ext uri="{FF2B5EF4-FFF2-40B4-BE49-F238E27FC236}">
                <a16:creationId xmlns:a16="http://schemas.microsoft.com/office/drawing/2014/main" id="{CB20EC2F-591E-484D-92E9-BCB238538E2D}"/>
              </a:ext>
            </a:extLst>
          </p:cNvPr>
          <p:cNvSpPr>
            <a:spLocks noGrp="1"/>
          </p:cNvSpPr>
          <p:nvPr>
            <p:ph type="sldNum" sz="quarter" idx="12"/>
          </p:nvPr>
        </p:nvSpPr>
        <p:spPr/>
        <p:txBody>
          <a:bodyPr/>
          <a:lstStyle/>
          <a:p>
            <a:fld id="{3F8E90C5-F94A-4237-90D9-F2E57962BD76}" type="slidenum">
              <a:rPr lang="es-MX" smtClean="0"/>
              <a:t>‹#›</a:t>
            </a:fld>
            <a:endParaRPr lang="es-MX" dirty="0"/>
          </a:p>
        </p:txBody>
      </p:sp>
    </p:spTree>
    <p:extLst>
      <p:ext uri="{BB962C8B-B14F-4D97-AF65-F5344CB8AC3E}">
        <p14:creationId xmlns:p14="http://schemas.microsoft.com/office/powerpoint/2010/main" val="14191647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Ejercici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36E6EA1-6762-4A2F-A626-189CE9A079B4}"/>
              </a:ext>
            </a:extLst>
          </p:cNvPr>
          <p:cNvSpPr>
            <a:spLocks noGrp="1"/>
          </p:cNvSpPr>
          <p:nvPr>
            <p:ph type="title"/>
          </p:nvPr>
        </p:nvSpPr>
        <p:spPr>
          <a:xfrm>
            <a:off x="838200" y="365125"/>
            <a:ext cx="9834350" cy="1325563"/>
          </a:xfrm>
        </p:spPr>
        <p:txBody>
          <a:body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AFD802F8-CE9D-469A-B700-7E31479AF0C1}"/>
              </a:ext>
            </a:extLst>
          </p:cNvPr>
          <p:cNvSpPr>
            <a:spLocks noGrp="1"/>
          </p:cNvSpPr>
          <p:nvPr>
            <p:ph idx="1"/>
          </p:nvPr>
        </p:nvSpPr>
        <p:spPr>
          <a:xfrm>
            <a:off x="3581400" y="1825625"/>
            <a:ext cx="7772400" cy="4351338"/>
          </a:xfrm>
        </p:spPr>
        <p:txBody>
          <a:bodyPr/>
          <a:lstStyle/>
          <a:p>
            <a:pPr lvl="0"/>
            <a:r>
              <a:rPr lang="es-ES" dirty="0"/>
              <a:t>Editar los estilos de texto del patrón</a:t>
            </a:r>
          </a:p>
          <a:p>
            <a:pPr lvl="1"/>
            <a:r>
              <a:rPr lang="es-ES" dirty="0"/>
              <a:t>Segundo nivel</a:t>
            </a:r>
          </a:p>
          <a:p>
            <a:pPr lvl="2"/>
            <a:r>
              <a:rPr lang="es-ES" dirty="0"/>
              <a:t>Tercer nivel</a:t>
            </a:r>
          </a:p>
        </p:txBody>
      </p:sp>
      <p:sp>
        <p:nvSpPr>
          <p:cNvPr id="4" name="Marcador de fecha 3">
            <a:extLst>
              <a:ext uri="{FF2B5EF4-FFF2-40B4-BE49-F238E27FC236}">
                <a16:creationId xmlns:a16="http://schemas.microsoft.com/office/drawing/2014/main" id="{DF1DD8C7-3A58-4C94-B208-F0FE77710D50}"/>
              </a:ext>
            </a:extLst>
          </p:cNvPr>
          <p:cNvSpPr>
            <a:spLocks noGrp="1"/>
          </p:cNvSpPr>
          <p:nvPr>
            <p:ph type="dt" sz="half" idx="10"/>
          </p:nvPr>
        </p:nvSpPr>
        <p:spPr/>
        <p:txBody>
          <a:bodyPr/>
          <a:lstStyle/>
          <a:p>
            <a:fld id="{947859E3-5E7F-4E8A-BDE6-706F2A25ADE5}" type="datetimeFigureOut">
              <a:rPr lang="es-MX" smtClean="0"/>
              <a:t>07/04/2026</a:t>
            </a:fld>
            <a:endParaRPr lang="es-MX" dirty="0"/>
          </a:p>
        </p:txBody>
      </p:sp>
      <p:sp>
        <p:nvSpPr>
          <p:cNvPr id="5" name="Marcador de pie de página 4">
            <a:extLst>
              <a:ext uri="{FF2B5EF4-FFF2-40B4-BE49-F238E27FC236}">
                <a16:creationId xmlns:a16="http://schemas.microsoft.com/office/drawing/2014/main" id="{698B8538-693D-47EA-B950-FA8D30CF7BAC}"/>
              </a:ext>
            </a:extLst>
          </p:cNvPr>
          <p:cNvSpPr>
            <a:spLocks noGrp="1"/>
          </p:cNvSpPr>
          <p:nvPr>
            <p:ph type="ftr" sz="quarter" idx="11"/>
          </p:nvPr>
        </p:nvSpPr>
        <p:spPr/>
        <p:txBody>
          <a:bodyPr/>
          <a:lstStyle/>
          <a:p>
            <a:endParaRPr lang="es-MX" dirty="0"/>
          </a:p>
        </p:txBody>
      </p:sp>
      <p:sp>
        <p:nvSpPr>
          <p:cNvPr id="6" name="Marcador de número de diapositiva 5">
            <a:extLst>
              <a:ext uri="{FF2B5EF4-FFF2-40B4-BE49-F238E27FC236}">
                <a16:creationId xmlns:a16="http://schemas.microsoft.com/office/drawing/2014/main" id="{CB20EC2F-591E-484D-92E9-BCB238538E2D}"/>
              </a:ext>
            </a:extLst>
          </p:cNvPr>
          <p:cNvSpPr>
            <a:spLocks noGrp="1"/>
          </p:cNvSpPr>
          <p:nvPr>
            <p:ph type="sldNum" sz="quarter" idx="12"/>
          </p:nvPr>
        </p:nvSpPr>
        <p:spPr/>
        <p:txBody>
          <a:bodyPr/>
          <a:lstStyle/>
          <a:p>
            <a:fld id="{3F8E90C5-F94A-4237-90D9-F2E57962BD76}" type="slidenum">
              <a:rPr lang="es-MX" smtClean="0"/>
              <a:t>‹#›</a:t>
            </a:fld>
            <a:endParaRPr lang="es-MX" dirty="0"/>
          </a:p>
        </p:txBody>
      </p:sp>
    </p:spTree>
    <p:extLst>
      <p:ext uri="{BB962C8B-B14F-4D97-AF65-F5344CB8AC3E}">
        <p14:creationId xmlns:p14="http://schemas.microsoft.com/office/powerpoint/2010/main" val="38566498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Gráfica Izquier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36E6EA1-6762-4A2F-A626-189CE9A079B4}"/>
              </a:ext>
            </a:extLst>
          </p:cNvPr>
          <p:cNvSpPr>
            <a:spLocks noGrp="1"/>
          </p:cNvSpPr>
          <p:nvPr>
            <p:ph type="title"/>
          </p:nvPr>
        </p:nvSpPr>
        <p:spPr>
          <a:xfrm>
            <a:off x="838200" y="365125"/>
            <a:ext cx="9834350" cy="1325563"/>
          </a:xfrm>
        </p:spPr>
        <p:txBody>
          <a:body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AFD802F8-CE9D-469A-B700-7E31479AF0C1}"/>
              </a:ext>
            </a:extLst>
          </p:cNvPr>
          <p:cNvSpPr>
            <a:spLocks noGrp="1"/>
          </p:cNvSpPr>
          <p:nvPr>
            <p:ph idx="1"/>
          </p:nvPr>
        </p:nvSpPr>
        <p:spPr>
          <a:xfrm>
            <a:off x="8153400" y="1825625"/>
            <a:ext cx="3200400" cy="4351338"/>
          </a:xfrm>
        </p:spPr>
        <p:txBody>
          <a:bodyPr/>
          <a:lstStyle/>
          <a:p>
            <a:pPr lvl="0"/>
            <a:r>
              <a:rPr lang="es-ES" dirty="0"/>
              <a:t>Editar los estilos de texto del patrón</a:t>
            </a:r>
          </a:p>
          <a:p>
            <a:pPr lvl="1"/>
            <a:r>
              <a:rPr lang="es-ES" dirty="0"/>
              <a:t>Segundo nivel</a:t>
            </a:r>
          </a:p>
          <a:p>
            <a:pPr lvl="2"/>
            <a:r>
              <a:rPr lang="es-ES" dirty="0"/>
              <a:t>Tercer nivel</a:t>
            </a:r>
          </a:p>
        </p:txBody>
      </p:sp>
      <p:sp>
        <p:nvSpPr>
          <p:cNvPr id="4" name="Marcador de fecha 3">
            <a:extLst>
              <a:ext uri="{FF2B5EF4-FFF2-40B4-BE49-F238E27FC236}">
                <a16:creationId xmlns:a16="http://schemas.microsoft.com/office/drawing/2014/main" id="{DF1DD8C7-3A58-4C94-B208-F0FE77710D50}"/>
              </a:ext>
            </a:extLst>
          </p:cNvPr>
          <p:cNvSpPr>
            <a:spLocks noGrp="1"/>
          </p:cNvSpPr>
          <p:nvPr>
            <p:ph type="dt" sz="half" idx="10"/>
          </p:nvPr>
        </p:nvSpPr>
        <p:spPr/>
        <p:txBody>
          <a:bodyPr/>
          <a:lstStyle/>
          <a:p>
            <a:fld id="{947859E3-5E7F-4E8A-BDE6-706F2A25ADE5}" type="datetimeFigureOut">
              <a:rPr lang="es-MX" smtClean="0"/>
              <a:t>07/04/2026</a:t>
            </a:fld>
            <a:endParaRPr lang="es-MX" dirty="0"/>
          </a:p>
        </p:txBody>
      </p:sp>
      <p:sp>
        <p:nvSpPr>
          <p:cNvPr id="5" name="Marcador de pie de página 4">
            <a:extLst>
              <a:ext uri="{FF2B5EF4-FFF2-40B4-BE49-F238E27FC236}">
                <a16:creationId xmlns:a16="http://schemas.microsoft.com/office/drawing/2014/main" id="{698B8538-693D-47EA-B950-FA8D30CF7BAC}"/>
              </a:ext>
            </a:extLst>
          </p:cNvPr>
          <p:cNvSpPr>
            <a:spLocks noGrp="1"/>
          </p:cNvSpPr>
          <p:nvPr>
            <p:ph type="ftr" sz="quarter" idx="11"/>
          </p:nvPr>
        </p:nvSpPr>
        <p:spPr/>
        <p:txBody>
          <a:bodyPr/>
          <a:lstStyle/>
          <a:p>
            <a:endParaRPr lang="es-MX" dirty="0"/>
          </a:p>
        </p:txBody>
      </p:sp>
      <p:sp>
        <p:nvSpPr>
          <p:cNvPr id="6" name="Marcador de número de diapositiva 5">
            <a:extLst>
              <a:ext uri="{FF2B5EF4-FFF2-40B4-BE49-F238E27FC236}">
                <a16:creationId xmlns:a16="http://schemas.microsoft.com/office/drawing/2014/main" id="{CB20EC2F-591E-484D-92E9-BCB238538E2D}"/>
              </a:ext>
            </a:extLst>
          </p:cNvPr>
          <p:cNvSpPr>
            <a:spLocks noGrp="1"/>
          </p:cNvSpPr>
          <p:nvPr>
            <p:ph type="sldNum" sz="quarter" idx="12"/>
          </p:nvPr>
        </p:nvSpPr>
        <p:spPr/>
        <p:txBody>
          <a:bodyPr/>
          <a:lstStyle/>
          <a:p>
            <a:fld id="{3F8E90C5-F94A-4237-90D9-F2E57962BD76}" type="slidenum">
              <a:rPr lang="es-MX" smtClean="0"/>
              <a:t>‹#›</a:t>
            </a:fld>
            <a:endParaRPr lang="es-MX" dirty="0"/>
          </a:p>
        </p:txBody>
      </p:sp>
    </p:spTree>
    <p:extLst>
      <p:ext uri="{BB962C8B-B14F-4D97-AF65-F5344CB8AC3E}">
        <p14:creationId xmlns:p14="http://schemas.microsoft.com/office/powerpoint/2010/main" val="1720445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Espacio abaj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36E6EA1-6762-4A2F-A626-189CE9A079B4}"/>
              </a:ext>
            </a:extLst>
          </p:cNvPr>
          <p:cNvSpPr>
            <a:spLocks noGrp="1"/>
          </p:cNvSpPr>
          <p:nvPr>
            <p:ph type="title"/>
          </p:nvPr>
        </p:nvSpPr>
        <p:spPr>
          <a:xfrm>
            <a:off x="838200" y="365125"/>
            <a:ext cx="9834350" cy="1325563"/>
          </a:xfrm>
        </p:spPr>
        <p:txBody>
          <a:body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AFD802F8-CE9D-469A-B700-7E31479AF0C1}"/>
              </a:ext>
            </a:extLst>
          </p:cNvPr>
          <p:cNvSpPr>
            <a:spLocks noGrp="1"/>
          </p:cNvSpPr>
          <p:nvPr>
            <p:ph idx="1"/>
          </p:nvPr>
        </p:nvSpPr>
        <p:spPr>
          <a:xfrm>
            <a:off x="838200" y="1825625"/>
            <a:ext cx="10515600" cy="1197991"/>
          </a:xfrm>
        </p:spPr>
        <p:txBody>
          <a:bodyPr/>
          <a:lstStyle/>
          <a:p>
            <a:pPr lvl="0"/>
            <a:r>
              <a:rPr lang="es-ES" dirty="0"/>
              <a:t>Editar los estilos de texto del patrón</a:t>
            </a:r>
          </a:p>
          <a:p>
            <a:pPr lvl="1"/>
            <a:r>
              <a:rPr lang="es-ES" dirty="0"/>
              <a:t>Segundo nivel</a:t>
            </a:r>
          </a:p>
          <a:p>
            <a:pPr lvl="2"/>
            <a:r>
              <a:rPr lang="es-ES" dirty="0"/>
              <a:t>Tercer nivel</a:t>
            </a:r>
            <a:endParaRPr lang="es-MX" dirty="0"/>
          </a:p>
        </p:txBody>
      </p:sp>
      <p:sp>
        <p:nvSpPr>
          <p:cNvPr id="4" name="Marcador de fecha 3">
            <a:extLst>
              <a:ext uri="{FF2B5EF4-FFF2-40B4-BE49-F238E27FC236}">
                <a16:creationId xmlns:a16="http://schemas.microsoft.com/office/drawing/2014/main" id="{DF1DD8C7-3A58-4C94-B208-F0FE77710D50}"/>
              </a:ext>
            </a:extLst>
          </p:cNvPr>
          <p:cNvSpPr>
            <a:spLocks noGrp="1"/>
          </p:cNvSpPr>
          <p:nvPr>
            <p:ph type="dt" sz="half" idx="10"/>
          </p:nvPr>
        </p:nvSpPr>
        <p:spPr/>
        <p:txBody>
          <a:bodyPr/>
          <a:lstStyle/>
          <a:p>
            <a:fld id="{947859E3-5E7F-4E8A-BDE6-706F2A25ADE5}" type="datetimeFigureOut">
              <a:rPr lang="es-MX" smtClean="0"/>
              <a:t>07/04/2026</a:t>
            </a:fld>
            <a:endParaRPr lang="es-MX" dirty="0"/>
          </a:p>
        </p:txBody>
      </p:sp>
      <p:sp>
        <p:nvSpPr>
          <p:cNvPr id="5" name="Marcador de pie de página 4">
            <a:extLst>
              <a:ext uri="{FF2B5EF4-FFF2-40B4-BE49-F238E27FC236}">
                <a16:creationId xmlns:a16="http://schemas.microsoft.com/office/drawing/2014/main" id="{698B8538-693D-47EA-B950-FA8D30CF7BAC}"/>
              </a:ext>
            </a:extLst>
          </p:cNvPr>
          <p:cNvSpPr>
            <a:spLocks noGrp="1"/>
          </p:cNvSpPr>
          <p:nvPr>
            <p:ph type="ftr" sz="quarter" idx="11"/>
          </p:nvPr>
        </p:nvSpPr>
        <p:spPr/>
        <p:txBody>
          <a:bodyPr/>
          <a:lstStyle/>
          <a:p>
            <a:endParaRPr lang="es-MX" dirty="0"/>
          </a:p>
        </p:txBody>
      </p:sp>
      <p:sp>
        <p:nvSpPr>
          <p:cNvPr id="6" name="Marcador de número de diapositiva 5">
            <a:extLst>
              <a:ext uri="{FF2B5EF4-FFF2-40B4-BE49-F238E27FC236}">
                <a16:creationId xmlns:a16="http://schemas.microsoft.com/office/drawing/2014/main" id="{CB20EC2F-591E-484D-92E9-BCB238538E2D}"/>
              </a:ext>
            </a:extLst>
          </p:cNvPr>
          <p:cNvSpPr>
            <a:spLocks noGrp="1"/>
          </p:cNvSpPr>
          <p:nvPr>
            <p:ph type="sldNum" sz="quarter" idx="12"/>
          </p:nvPr>
        </p:nvSpPr>
        <p:spPr/>
        <p:txBody>
          <a:bodyPr/>
          <a:lstStyle/>
          <a:p>
            <a:fld id="{3F8E90C5-F94A-4237-90D9-F2E57962BD76}" type="slidenum">
              <a:rPr lang="es-MX" smtClean="0"/>
              <a:t>‹#›</a:t>
            </a:fld>
            <a:endParaRPr lang="es-MX" dirty="0"/>
          </a:p>
        </p:txBody>
      </p:sp>
    </p:spTree>
    <p:extLst>
      <p:ext uri="{BB962C8B-B14F-4D97-AF65-F5344CB8AC3E}">
        <p14:creationId xmlns:p14="http://schemas.microsoft.com/office/powerpoint/2010/main" val="27507840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B1C0BD9-2576-4168-A3EF-F3FE11DCFF1C}"/>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04D356E0-7EA3-46E2-81F4-EAF1493EC060}"/>
              </a:ext>
            </a:extLst>
          </p:cNvPr>
          <p:cNvSpPr>
            <a:spLocks noGrp="1"/>
          </p:cNvSpPr>
          <p:nvPr>
            <p:ph sz="half" idx="1"/>
          </p:nvPr>
        </p:nvSpPr>
        <p:spPr>
          <a:xfrm>
            <a:off x="838200" y="1825625"/>
            <a:ext cx="5181600" cy="4351338"/>
          </a:xfrm>
        </p:spPr>
        <p:txBody>
          <a:bodyPr/>
          <a:lstStyle/>
          <a:p>
            <a:pPr lvl="0"/>
            <a:r>
              <a:rPr lang="es-ES" dirty="0"/>
              <a:t>Editar los estilos de texto del patrón</a:t>
            </a:r>
          </a:p>
          <a:p>
            <a:pPr lvl="1"/>
            <a:r>
              <a:rPr lang="es-ES" dirty="0"/>
              <a:t>Segundo nivel</a:t>
            </a:r>
          </a:p>
          <a:p>
            <a:pPr lvl="2"/>
            <a:r>
              <a:rPr lang="es-ES" dirty="0"/>
              <a:t>Tercer nivel</a:t>
            </a:r>
          </a:p>
        </p:txBody>
      </p:sp>
      <p:sp>
        <p:nvSpPr>
          <p:cNvPr id="4" name="Marcador de contenido 3">
            <a:extLst>
              <a:ext uri="{FF2B5EF4-FFF2-40B4-BE49-F238E27FC236}">
                <a16:creationId xmlns:a16="http://schemas.microsoft.com/office/drawing/2014/main" id="{47E929DC-9BB0-4927-BABA-E1AAAA65CE8E}"/>
              </a:ext>
            </a:extLst>
          </p:cNvPr>
          <p:cNvSpPr>
            <a:spLocks noGrp="1"/>
          </p:cNvSpPr>
          <p:nvPr>
            <p:ph sz="half" idx="2"/>
          </p:nvPr>
        </p:nvSpPr>
        <p:spPr>
          <a:xfrm>
            <a:off x="6172200" y="1825625"/>
            <a:ext cx="5181600" cy="4351338"/>
          </a:xfrm>
        </p:spPr>
        <p:txBody>
          <a:bodyPr/>
          <a:lstStyle/>
          <a:p>
            <a:pPr lvl="0"/>
            <a:r>
              <a:rPr lang="es-ES" dirty="0"/>
              <a:t>Editar los estilos de texto del patrón</a:t>
            </a:r>
          </a:p>
          <a:p>
            <a:pPr lvl="1"/>
            <a:r>
              <a:rPr lang="es-ES" dirty="0"/>
              <a:t>Segundo nivel</a:t>
            </a:r>
          </a:p>
          <a:p>
            <a:pPr lvl="2"/>
            <a:r>
              <a:rPr lang="es-ES" dirty="0"/>
              <a:t>Tercer nivel</a:t>
            </a:r>
          </a:p>
        </p:txBody>
      </p:sp>
      <p:sp>
        <p:nvSpPr>
          <p:cNvPr id="5" name="Marcador de fecha 4">
            <a:extLst>
              <a:ext uri="{FF2B5EF4-FFF2-40B4-BE49-F238E27FC236}">
                <a16:creationId xmlns:a16="http://schemas.microsoft.com/office/drawing/2014/main" id="{ADEA2A5E-A8D7-48F7-8F47-A50DB3308F2F}"/>
              </a:ext>
            </a:extLst>
          </p:cNvPr>
          <p:cNvSpPr>
            <a:spLocks noGrp="1"/>
          </p:cNvSpPr>
          <p:nvPr>
            <p:ph type="dt" sz="half" idx="10"/>
          </p:nvPr>
        </p:nvSpPr>
        <p:spPr/>
        <p:txBody>
          <a:bodyPr/>
          <a:lstStyle/>
          <a:p>
            <a:fld id="{947859E3-5E7F-4E8A-BDE6-706F2A25ADE5}" type="datetimeFigureOut">
              <a:rPr lang="es-MX" smtClean="0"/>
              <a:t>07/04/2026</a:t>
            </a:fld>
            <a:endParaRPr lang="es-MX" dirty="0"/>
          </a:p>
        </p:txBody>
      </p:sp>
      <p:sp>
        <p:nvSpPr>
          <p:cNvPr id="6" name="Marcador de pie de página 5">
            <a:extLst>
              <a:ext uri="{FF2B5EF4-FFF2-40B4-BE49-F238E27FC236}">
                <a16:creationId xmlns:a16="http://schemas.microsoft.com/office/drawing/2014/main" id="{42D9B693-D59C-46E2-8319-4ECC1F504B9A}"/>
              </a:ext>
            </a:extLst>
          </p:cNvPr>
          <p:cNvSpPr>
            <a:spLocks noGrp="1"/>
          </p:cNvSpPr>
          <p:nvPr>
            <p:ph type="ftr" sz="quarter" idx="11"/>
          </p:nvPr>
        </p:nvSpPr>
        <p:spPr/>
        <p:txBody>
          <a:bodyPr/>
          <a:lstStyle/>
          <a:p>
            <a:endParaRPr lang="es-MX" dirty="0"/>
          </a:p>
        </p:txBody>
      </p:sp>
      <p:sp>
        <p:nvSpPr>
          <p:cNvPr id="7" name="Marcador de número de diapositiva 6">
            <a:extLst>
              <a:ext uri="{FF2B5EF4-FFF2-40B4-BE49-F238E27FC236}">
                <a16:creationId xmlns:a16="http://schemas.microsoft.com/office/drawing/2014/main" id="{2EDFA298-B949-4C50-B401-36378526521A}"/>
              </a:ext>
            </a:extLst>
          </p:cNvPr>
          <p:cNvSpPr>
            <a:spLocks noGrp="1"/>
          </p:cNvSpPr>
          <p:nvPr>
            <p:ph type="sldNum" sz="quarter" idx="12"/>
          </p:nvPr>
        </p:nvSpPr>
        <p:spPr/>
        <p:txBody>
          <a:bodyPr/>
          <a:lstStyle/>
          <a:p>
            <a:fld id="{3F8E90C5-F94A-4237-90D9-F2E57962BD76}" type="slidenum">
              <a:rPr lang="es-MX" smtClean="0"/>
              <a:t>‹#›</a:t>
            </a:fld>
            <a:endParaRPr lang="es-MX" dirty="0"/>
          </a:p>
        </p:txBody>
      </p:sp>
    </p:spTree>
    <p:extLst>
      <p:ext uri="{BB962C8B-B14F-4D97-AF65-F5344CB8AC3E}">
        <p14:creationId xmlns:p14="http://schemas.microsoft.com/office/powerpoint/2010/main" val="2885230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EFC7FE1-A925-417A-A3D9-E9BCD277235D}"/>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CACAE126-6A64-49BE-8BF9-E3710A83A19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4" name="Marcador de contenido 3">
            <a:extLst>
              <a:ext uri="{FF2B5EF4-FFF2-40B4-BE49-F238E27FC236}">
                <a16:creationId xmlns:a16="http://schemas.microsoft.com/office/drawing/2014/main" id="{FB442790-E6FC-403F-A39C-03A14615C862}"/>
              </a:ext>
            </a:extLst>
          </p:cNvPr>
          <p:cNvSpPr>
            <a:spLocks noGrp="1"/>
          </p:cNvSpPr>
          <p:nvPr>
            <p:ph sz="half" idx="2"/>
          </p:nvPr>
        </p:nvSpPr>
        <p:spPr>
          <a:xfrm>
            <a:off x="839788" y="2505075"/>
            <a:ext cx="5157787" cy="3684588"/>
          </a:xfrm>
        </p:spPr>
        <p:txBody>
          <a:bodyPr/>
          <a:lstStyle/>
          <a:p>
            <a:pPr lvl="0"/>
            <a:r>
              <a:rPr lang="es-ES" dirty="0"/>
              <a:t>Editar los estilos de texto del patrón</a:t>
            </a:r>
          </a:p>
          <a:p>
            <a:pPr lvl="1"/>
            <a:r>
              <a:rPr lang="es-ES" dirty="0"/>
              <a:t>Segundo nivel</a:t>
            </a:r>
          </a:p>
          <a:p>
            <a:pPr lvl="2"/>
            <a:r>
              <a:rPr lang="es-ES" dirty="0"/>
              <a:t>Tercer nivel</a:t>
            </a:r>
          </a:p>
        </p:txBody>
      </p:sp>
      <p:sp>
        <p:nvSpPr>
          <p:cNvPr id="5" name="Marcador de texto 4">
            <a:extLst>
              <a:ext uri="{FF2B5EF4-FFF2-40B4-BE49-F238E27FC236}">
                <a16:creationId xmlns:a16="http://schemas.microsoft.com/office/drawing/2014/main" id="{5F97FDD4-A314-4450-8971-CEDD4400125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6" name="Marcador de contenido 5">
            <a:extLst>
              <a:ext uri="{FF2B5EF4-FFF2-40B4-BE49-F238E27FC236}">
                <a16:creationId xmlns:a16="http://schemas.microsoft.com/office/drawing/2014/main" id="{19BB7892-655A-4362-A6DE-C4641685D45D}"/>
              </a:ext>
            </a:extLst>
          </p:cNvPr>
          <p:cNvSpPr>
            <a:spLocks noGrp="1"/>
          </p:cNvSpPr>
          <p:nvPr>
            <p:ph sz="quarter" idx="4"/>
          </p:nvPr>
        </p:nvSpPr>
        <p:spPr>
          <a:xfrm>
            <a:off x="6172200" y="2505075"/>
            <a:ext cx="5183188" cy="3684588"/>
          </a:xfrm>
        </p:spPr>
        <p:txBody>
          <a:bodyPr/>
          <a:lstStyle/>
          <a:p>
            <a:pPr lvl="0"/>
            <a:r>
              <a:rPr lang="es-ES" dirty="0"/>
              <a:t>Editar los estilos de texto del patrón</a:t>
            </a:r>
          </a:p>
          <a:p>
            <a:pPr lvl="1"/>
            <a:r>
              <a:rPr lang="es-ES" dirty="0"/>
              <a:t>Segundo nivel</a:t>
            </a:r>
          </a:p>
          <a:p>
            <a:pPr lvl="2"/>
            <a:r>
              <a:rPr lang="es-ES" dirty="0"/>
              <a:t>Tercer nivel</a:t>
            </a:r>
          </a:p>
        </p:txBody>
      </p:sp>
      <p:sp>
        <p:nvSpPr>
          <p:cNvPr id="7" name="Marcador de fecha 6">
            <a:extLst>
              <a:ext uri="{FF2B5EF4-FFF2-40B4-BE49-F238E27FC236}">
                <a16:creationId xmlns:a16="http://schemas.microsoft.com/office/drawing/2014/main" id="{88936A6E-B487-4BB1-AB13-1B4D78799F93}"/>
              </a:ext>
            </a:extLst>
          </p:cNvPr>
          <p:cNvSpPr>
            <a:spLocks noGrp="1"/>
          </p:cNvSpPr>
          <p:nvPr>
            <p:ph type="dt" sz="half" idx="10"/>
          </p:nvPr>
        </p:nvSpPr>
        <p:spPr/>
        <p:txBody>
          <a:bodyPr/>
          <a:lstStyle/>
          <a:p>
            <a:fld id="{947859E3-5E7F-4E8A-BDE6-706F2A25ADE5}" type="datetimeFigureOut">
              <a:rPr lang="es-MX" smtClean="0"/>
              <a:t>07/04/2026</a:t>
            </a:fld>
            <a:endParaRPr lang="es-MX" dirty="0"/>
          </a:p>
        </p:txBody>
      </p:sp>
      <p:sp>
        <p:nvSpPr>
          <p:cNvPr id="8" name="Marcador de pie de página 7">
            <a:extLst>
              <a:ext uri="{FF2B5EF4-FFF2-40B4-BE49-F238E27FC236}">
                <a16:creationId xmlns:a16="http://schemas.microsoft.com/office/drawing/2014/main" id="{A778561A-727B-4F97-9C74-5E4E8270F555}"/>
              </a:ext>
            </a:extLst>
          </p:cNvPr>
          <p:cNvSpPr>
            <a:spLocks noGrp="1"/>
          </p:cNvSpPr>
          <p:nvPr>
            <p:ph type="ftr" sz="quarter" idx="11"/>
          </p:nvPr>
        </p:nvSpPr>
        <p:spPr/>
        <p:txBody>
          <a:bodyPr/>
          <a:lstStyle/>
          <a:p>
            <a:endParaRPr lang="es-MX" dirty="0"/>
          </a:p>
        </p:txBody>
      </p:sp>
      <p:sp>
        <p:nvSpPr>
          <p:cNvPr id="9" name="Marcador de número de diapositiva 8">
            <a:extLst>
              <a:ext uri="{FF2B5EF4-FFF2-40B4-BE49-F238E27FC236}">
                <a16:creationId xmlns:a16="http://schemas.microsoft.com/office/drawing/2014/main" id="{9577F539-D33C-4868-8992-208FBEF54CD4}"/>
              </a:ext>
            </a:extLst>
          </p:cNvPr>
          <p:cNvSpPr>
            <a:spLocks noGrp="1"/>
          </p:cNvSpPr>
          <p:nvPr>
            <p:ph type="sldNum" sz="quarter" idx="12"/>
          </p:nvPr>
        </p:nvSpPr>
        <p:spPr/>
        <p:txBody>
          <a:bodyPr/>
          <a:lstStyle/>
          <a:p>
            <a:fld id="{3F8E90C5-F94A-4237-90D9-F2E57962BD76}" type="slidenum">
              <a:rPr lang="es-MX" smtClean="0"/>
              <a:t>‹#›</a:t>
            </a:fld>
            <a:endParaRPr lang="es-MX" dirty="0"/>
          </a:p>
        </p:txBody>
      </p:sp>
    </p:spTree>
    <p:extLst>
      <p:ext uri="{BB962C8B-B14F-4D97-AF65-F5344CB8AC3E}">
        <p14:creationId xmlns:p14="http://schemas.microsoft.com/office/powerpoint/2010/main" val="20006720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F6B93DB-1D48-47A9-8FAE-B503B0371B90}"/>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fecha 2">
            <a:extLst>
              <a:ext uri="{FF2B5EF4-FFF2-40B4-BE49-F238E27FC236}">
                <a16:creationId xmlns:a16="http://schemas.microsoft.com/office/drawing/2014/main" id="{070EB6BA-0184-4BF2-80D9-575F3D5BB9E4}"/>
              </a:ext>
            </a:extLst>
          </p:cNvPr>
          <p:cNvSpPr>
            <a:spLocks noGrp="1"/>
          </p:cNvSpPr>
          <p:nvPr>
            <p:ph type="dt" sz="half" idx="10"/>
          </p:nvPr>
        </p:nvSpPr>
        <p:spPr/>
        <p:txBody>
          <a:bodyPr/>
          <a:lstStyle/>
          <a:p>
            <a:fld id="{947859E3-5E7F-4E8A-BDE6-706F2A25ADE5}" type="datetimeFigureOut">
              <a:rPr lang="es-MX" smtClean="0"/>
              <a:t>07/04/2026</a:t>
            </a:fld>
            <a:endParaRPr lang="es-MX" dirty="0"/>
          </a:p>
        </p:txBody>
      </p:sp>
      <p:sp>
        <p:nvSpPr>
          <p:cNvPr id="4" name="Marcador de pie de página 3">
            <a:extLst>
              <a:ext uri="{FF2B5EF4-FFF2-40B4-BE49-F238E27FC236}">
                <a16:creationId xmlns:a16="http://schemas.microsoft.com/office/drawing/2014/main" id="{318D4BFB-3248-4F16-BECE-7B21887F357F}"/>
              </a:ext>
            </a:extLst>
          </p:cNvPr>
          <p:cNvSpPr>
            <a:spLocks noGrp="1"/>
          </p:cNvSpPr>
          <p:nvPr>
            <p:ph type="ftr" sz="quarter" idx="11"/>
          </p:nvPr>
        </p:nvSpPr>
        <p:spPr/>
        <p:txBody>
          <a:bodyPr/>
          <a:lstStyle/>
          <a:p>
            <a:endParaRPr lang="es-MX" dirty="0"/>
          </a:p>
        </p:txBody>
      </p:sp>
      <p:sp>
        <p:nvSpPr>
          <p:cNvPr id="5" name="Marcador de número de diapositiva 4">
            <a:extLst>
              <a:ext uri="{FF2B5EF4-FFF2-40B4-BE49-F238E27FC236}">
                <a16:creationId xmlns:a16="http://schemas.microsoft.com/office/drawing/2014/main" id="{A0150140-2BF6-45EB-9A8E-905467E72D02}"/>
              </a:ext>
            </a:extLst>
          </p:cNvPr>
          <p:cNvSpPr>
            <a:spLocks noGrp="1"/>
          </p:cNvSpPr>
          <p:nvPr>
            <p:ph type="sldNum" sz="quarter" idx="12"/>
          </p:nvPr>
        </p:nvSpPr>
        <p:spPr/>
        <p:txBody>
          <a:bodyPr/>
          <a:lstStyle/>
          <a:p>
            <a:fld id="{3F8E90C5-F94A-4237-90D9-F2E57962BD76}" type="slidenum">
              <a:rPr lang="es-MX" smtClean="0"/>
              <a:t>‹#›</a:t>
            </a:fld>
            <a:endParaRPr lang="es-MX" dirty="0"/>
          </a:p>
        </p:txBody>
      </p:sp>
    </p:spTree>
    <p:extLst>
      <p:ext uri="{BB962C8B-B14F-4D97-AF65-F5344CB8AC3E}">
        <p14:creationId xmlns:p14="http://schemas.microsoft.com/office/powerpoint/2010/main" val="7784360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014BB062-4291-4578-B9AA-94E138B666B8}"/>
              </a:ext>
            </a:extLst>
          </p:cNvPr>
          <p:cNvSpPr>
            <a:spLocks noGrp="1"/>
          </p:cNvSpPr>
          <p:nvPr>
            <p:ph type="dt" sz="half" idx="10"/>
          </p:nvPr>
        </p:nvSpPr>
        <p:spPr/>
        <p:txBody>
          <a:bodyPr/>
          <a:lstStyle/>
          <a:p>
            <a:fld id="{947859E3-5E7F-4E8A-BDE6-706F2A25ADE5}" type="datetimeFigureOut">
              <a:rPr lang="es-MX" smtClean="0"/>
              <a:t>07/04/2026</a:t>
            </a:fld>
            <a:endParaRPr lang="es-MX" dirty="0"/>
          </a:p>
        </p:txBody>
      </p:sp>
      <p:sp>
        <p:nvSpPr>
          <p:cNvPr id="3" name="Marcador de pie de página 2">
            <a:extLst>
              <a:ext uri="{FF2B5EF4-FFF2-40B4-BE49-F238E27FC236}">
                <a16:creationId xmlns:a16="http://schemas.microsoft.com/office/drawing/2014/main" id="{84D539CC-B02C-45A0-9348-DD995ADA5A84}"/>
              </a:ext>
            </a:extLst>
          </p:cNvPr>
          <p:cNvSpPr>
            <a:spLocks noGrp="1"/>
          </p:cNvSpPr>
          <p:nvPr>
            <p:ph type="ftr" sz="quarter" idx="11"/>
          </p:nvPr>
        </p:nvSpPr>
        <p:spPr/>
        <p:txBody>
          <a:bodyPr/>
          <a:lstStyle/>
          <a:p>
            <a:endParaRPr lang="es-MX" dirty="0"/>
          </a:p>
        </p:txBody>
      </p:sp>
      <p:sp>
        <p:nvSpPr>
          <p:cNvPr id="4" name="Marcador de número de diapositiva 3">
            <a:extLst>
              <a:ext uri="{FF2B5EF4-FFF2-40B4-BE49-F238E27FC236}">
                <a16:creationId xmlns:a16="http://schemas.microsoft.com/office/drawing/2014/main" id="{C411A95A-F923-4769-9B61-BC6FE1E1F63A}"/>
              </a:ext>
            </a:extLst>
          </p:cNvPr>
          <p:cNvSpPr>
            <a:spLocks noGrp="1"/>
          </p:cNvSpPr>
          <p:nvPr>
            <p:ph type="sldNum" sz="quarter" idx="12"/>
          </p:nvPr>
        </p:nvSpPr>
        <p:spPr/>
        <p:txBody>
          <a:bodyPr/>
          <a:lstStyle/>
          <a:p>
            <a:fld id="{3F8E90C5-F94A-4237-90D9-F2E57962BD76}" type="slidenum">
              <a:rPr lang="es-MX" smtClean="0"/>
              <a:t>‹#›</a:t>
            </a:fld>
            <a:endParaRPr lang="es-MX" dirty="0"/>
          </a:p>
        </p:txBody>
      </p:sp>
    </p:spTree>
    <p:extLst>
      <p:ext uri="{BB962C8B-B14F-4D97-AF65-F5344CB8AC3E}">
        <p14:creationId xmlns:p14="http://schemas.microsoft.com/office/powerpoint/2010/main" val="29247976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x" preserve="1">
  <p:cSld name="Título y text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736F184-0C9F-46EB-8B63-9A2A57B42D05}"/>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48218BB8-78F0-433A-ACC8-B7F003A4892A}"/>
              </a:ext>
            </a:extLst>
          </p:cNvPr>
          <p:cNvSpPr>
            <a:spLocks noGrp="1"/>
          </p:cNvSpPr>
          <p:nvPr>
            <p:ph type="body" idx="1"/>
          </p:nvPr>
        </p:nvSpPr>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5CD5E591-F284-4286-8791-2E4A8934DEF8}"/>
              </a:ext>
            </a:extLst>
          </p:cNvPr>
          <p:cNvSpPr>
            <a:spLocks noGrp="1"/>
          </p:cNvSpPr>
          <p:nvPr>
            <p:ph type="dt" sz="half" idx="10"/>
          </p:nvPr>
        </p:nvSpPr>
        <p:spPr/>
        <p:txBody>
          <a:bodyPr/>
          <a:lstStyle/>
          <a:p>
            <a:fld id="{947859E3-5E7F-4E8A-BDE6-706F2A25ADE5}" type="datetimeFigureOut">
              <a:rPr lang="es-MX" smtClean="0"/>
              <a:t>07/04/2026</a:t>
            </a:fld>
            <a:endParaRPr lang="es-MX" dirty="0"/>
          </a:p>
        </p:txBody>
      </p:sp>
      <p:sp>
        <p:nvSpPr>
          <p:cNvPr id="5" name="Marcador de pie de página 4">
            <a:extLst>
              <a:ext uri="{FF2B5EF4-FFF2-40B4-BE49-F238E27FC236}">
                <a16:creationId xmlns:a16="http://schemas.microsoft.com/office/drawing/2014/main" id="{0B1AD0F2-64FC-4EE7-8D65-7B140022FD06}"/>
              </a:ext>
            </a:extLst>
          </p:cNvPr>
          <p:cNvSpPr>
            <a:spLocks noGrp="1"/>
          </p:cNvSpPr>
          <p:nvPr>
            <p:ph type="ftr" sz="quarter" idx="11"/>
          </p:nvPr>
        </p:nvSpPr>
        <p:spPr/>
        <p:txBody>
          <a:bodyPr/>
          <a:lstStyle/>
          <a:p>
            <a:endParaRPr lang="es-MX" dirty="0"/>
          </a:p>
        </p:txBody>
      </p:sp>
      <p:sp>
        <p:nvSpPr>
          <p:cNvPr id="6" name="Marcador de número de diapositiva 5">
            <a:extLst>
              <a:ext uri="{FF2B5EF4-FFF2-40B4-BE49-F238E27FC236}">
                <a16:creationId xmlns:a16="http://schemas.microsoft.com/office/drawing/2014/main" id="{B38C8C39-7008-4FA6-95A3-8AB17ACAA86D}"/>
              </a:ext>
            </a:extLst>
          </p:cNvPr>
          <p:cNvSpPr>
            <a:spLocks noGrp="1"/>
          </p:cNvSpPr>
          <p:nvPr>
            <p:ph type="sldNum" sz="quarter" idx="12"/>
          </p:nvPr>
        </p:nvSpPr>
        <p:spPr/>
        <p:txBody>
          <a:bodyPr/>
          <a:lstStyle/>
          <a:p>
            <a:fld id="{3F8E90C5-F94A-4237-90D9-F2E57962BD76}" type="slidenum">
              <a:rPr lang="es-MX" smtClean="0"/>
              <a:t>‹#›</a:t>
            </a:fld>
            <a:endParaRPr lang="es-MX" dirty="0"/>
          </a:p>
        </p:txBody>
      </p:sp>
    </p:spTree>
    <p:extLst>
      <p:ext uri="{BB962C8B-B14F-4D97-AF65-F5344CB8AC3E}">
        <p14:creationId xmlns:p14="http://schemas.microsoft.com/office/powerpoint/2010/main" val="11311649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1" name="Imagen 10">
            <a:extLst>
              <a:ext uri="{FF2B5EF4-FFF2-40B4-BE49-F238E27FC236}">
                <a16:creationId xmlns:a16="http://schemas.microsoft.com/office/drawing/2014/main" id="{178F0A88-8F8E-445C-971B-DECDD40A1F8F}"/>
              </a:ext>
            </a:extLst>
          </p:cNvPr>
          <p:cNvPicPr>
            <a:picLocks noChangeAspect="1"/>
          </p:cNvPicPr>
          <p:nvPr userDrawn="1"/>
        </p:nvPicPr>
        <p:blipFill rotWithShape="1">
          <a:blip r:embed="rId13" cstate="hqprint">
            <a:extLst>
              <a:ext uri="{28A0092B-C50C-407E-A947-70E740481C1C}">
                <a14:useLocalDpi xmlns:a14="http://schemas.microsoft.com/office/drawing/2010/main" val="0"/>
              </a:ext>
            </a:extLst>
          </a:blip>
          <a:srcRect r="84060"/>
          <a:stretch/>
        </p:blipFill>
        <p:spPr>
          <a:xfrm>
            <a:off x="5322" y="-4858"/>
            <a:ext cx="687136" cy="1695546"/>
          </a:xfrm>
          <a:prstGeom prst="rect">
            <a:avLst/>
          </a:prstGeom>
        </p:spPr>
      </p:pic>
      <p:sp>
        <p:nvSpPr>
          <p:cNvPr id="2" name="Marcador de título 1">
            <a:extLst>
              <a:ext uri="{FF2B5EF4-FFF2-40B4-BE49-F238E27FC236}">
                <a16:creationId xmlns:a16="http://schemas.microsoft.com/office/drawing/2014/main" id="{89AB4262-A146-4AE3-B0DE-02AA1CC855F0}"/>
              </a:ext>
            </a:extLst>
          </p:cNvPr>
          <p:cNvSpPr>
            <a:spLocks noGrp="1"/>
          </p:cNvSpPr>
          <p:nvPr>
            <p:ph type="title"/>
          </p:nvPr>
        </p:nvSpPr>
        <p:spPr>
          <a:xfrm>
            <a:off x="838200" y="365125"/>
            <a:ext cx="9944077" cy="1325563"/>
          </a:xfrm>
          <a:prstGeom prst="rect">
            <a:avLst/>
          </a:prstGeom>
        </p:spPr>
        <p:txBody>
          <a:bodyPr vert="horz" lIns="91440" tIns="45720" rIns="91440" bIns="45720" rtlCol="0" anchor="ctr">
            <a:normAutofit/>
          </a:bodyPr>
          <a:lstStyle/>
          <a:p>
            <a:r>
              <a:rPr lang="es-ES" dirty="0"/>
              <a:t>Haga clic para modificar el estilo de título del patrón</a:t>
            </a:r>
            <a:endParaRPr lang="es-MX" dirty="0"/>
          </a:p>
        </p:txBody>
      </p:sp>
      <p:sp>
        <p:nvSpPr>
          <p:cNvPr id="3" name="Marcador de texto 2">
            <a:extLst>
              <a:ext uri="{FF2B5EF4-FFF2-40B4-BE49-F238E27FC236}">
                <a16:creationId xmlns:a16="http://schemas.microsoft.com/office/drawing/2014/main" id="{0D2E4C75-AEDA-46F3-BC1A-5E8F056AFDA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dirty="0"/>
              <a:t>Editar los estilos de texto del patrón</a:t>
            </a:r>
          </a:p>
          <a:p>
            <a:pPr lvl="1"/>
            <a:r>
              <a:rPr lang="es-ES" dirty="0"/>
              <a:t>Segundo nivel</a:t>
            </a:r>
          </a:p>
          <a:p>
            <a:pPr lvl="2"/>
            <a:r>
              <a:rPr lang="es-ES" dirty="0"/>
              <a:t>Tercer nivel</a:t>
            </a:r>
          </a:p>
        </p:txBody>
      </p:sp>
      <p:sp>
        <p:nvSpPr>
          <p:cNvPr id="4" name="Marcador de fecha 3">
            <a:extLst>
              <a:ext uri="{FF2B5EF4-FFF2-40B4-BE49-F238E27FC236}">
                <a16:creationId xmlns:a16="http://schemas.microsoft.com/office/drawing/2014/main" id="{3F7321E9-D433-41C5-AC43-11BCFE02CAD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47859E3-5E7F-4E8A-BDE6-706F2A25ADE5}" type="datetimeFigureOut">
              <a:rPr lang="es-MX" smtClean="0"/>
              <a:t>07/04/2026</a:t>
            </a:fld>
            <a:endParaRPr lang="es-MX" dirty="0"/>
          </a:p>
        </p:txBody>
      </p:sp>
      <p:sp>
        <p:nvSpPr>
          <p:cNvPr id="5" name="Marcador de pie de página 4">
            <a:extLst>
              <a:ext uri="{FF2B5EF4-FFF2-40B4-BE49-F238E27FC236}">
                <a16:creationId xmlns:a16="http://schemas.microsoft.com/office/drawing/2014/main" id="{A13B26A1-F834-438D-B7A6-075C57E37F2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dirty="0"/>
          </a:p>
        </p:txBody>
      </p:sp>
      <p:sp>
        <p:nvSpPr>
          <p:cNvPr id="6" name="Marcador de número de diapositiva 5">
            <a:extLst>
              <a:ext uri="{FF2B5EF4-FFF2-40B4-BE49-F238E27FC236}">
                <a16:creationId xmlns:a16="http://schemas.microsoft.com/office/drawing/2014/main" id="{AAE4E01C-3797-41F0-A49F-B8AC27F3CEB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F8E90C5-F94A-4237-90D9-F2E57962BD76}" type="slidenum">
              <a:rPr lang="es-MX" smtClean="0"/>
              <a:t>‹#›</a:t>
            </a:fld>
            <a:endParaRPr lang="es-MX" dirty="0"/>
          </a:p>
        </p:txBody>
      </p:sp>
      <p:pic>
        <p:nvPicPr>
          <p:cNvPr id="7" name="Picture 2" descr="Resultado de imagen para archdiocese of galveston houston">
            <a:extLst>
              <a:ext uri="{FF2B5EF4-FFF2-40B4-BE49-F238E27FC236}">
                <a16:creationId xmlns:a16="http://schemas.microsoft.com/office/drawing/2014/main" id="{427AD57F-6BAB-46D6-B160-C2C0D0D89999}"/>
              </a:ext>
            </a:extLst>
          </p:cNvPr>
          <p:cNvPicPr>
            <a:picLocks noChangeAspect="1" noChangeArrowheads="1"/>
          </p:cNvPicPr>
          <p:nvPr userDrawn="1"/>
        </p:nvPicPr>
        <p:blipFill rotWithShape="1">
          <a:blip r:embed="rId14" cstate="hqprint">
            <a:extLst>
              <a:ext uri="{28A0092B-C50C-407E-A947-70E740481C1C}">
                <a14:useLocalDpi xmlns:a14="http://schemas.microsoft.com/office/drawing/2010/main" val="0"/>
              </a:ext>
            </a:extLst>
          </a:blip>
          <a:srcRect l="4175" t="3592" r="73325" b="4175"/>
          <a:stretch/>
        </p:blipFill>
        <p:spPr bwMode="auto">
          <a:xfrm>
            <a:off x="10668000" y="-73152"/>
            <a:ext cx="1414541" cy="1932126"/>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49F51CFB-16DA-A772-5464-D515B8DF1135}"/>
              </a:ext>
            </a:extLst>
          </p:cNvPr>
          <p:cNvSpPr/>
          <p:nvPr userDrawn="1"/>
        </p:nvSpPr>
        <p:spPr>
          <a:xfrm>
            <a:off x="17757" y="1710190"/>
            <a:ext cx="275208" cy="5147810"/>
          </a:xfrm>
          <a:prstGeom prst="rect">
            <a:avLst/>
          </a:prstGeom>
          <a:solidFill>
            <a:srgbClr val="AD84C6">
              <a:alpha val="7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889934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1" r:id="rId3"/>
    <p:sldLayoutId id="2147483663" r:id="rId4"/>
    <p:sldLayoutId id="2147483664" r:id="rId5"/>
    <p:sldLayoutId id="2147483662" r:id="rId6"/>
    <p:sldLayoutId id="2147483652" r:id="rId7"/>
    <p:sldLayoutId id="2147483653" r:id="rId8"/>
    <p:sldLayoutId id="2147483654" r:id="rId9"/>
    <p:sldLayoutId id="2147483655" r:id="rId10"/>
    <p:sldLayoutId id="2147483660" r:id="rId11"/>
  </p:sldLayoutIdLst>
  <p:hf hdr="0" dt="0"/>
  <p:txStyles>
    <p:title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ítulo 7">
            <a:extLst>
              <a:ext uri="{FF2B5EF4-FFF2-40B4-BE49-F238E27FC236}">
                <a16:creationId xmlns:a16="http://schemas.microsoft.com/office/drawing/2014/main" id="{BA9ED4C1-F0A0-49B4-926C-CBAA16DAF0E4}"/>
              </a:ext>
            </a:extLst>
          </p:cNvPr>
          <p:cNvSpPr>
            <a:spLocks noGrp="1"/>
          </p:cNvSpPr>
          <p:nvPr>
            <p:ph type="ctrTitle"/>
          </p:nvPr>
        </p:nvSpPr>
        <p:spPr/>
        <p:txBody>
          <a:bodyPr>
            <a:normAutofit/>
          </a:bodyPr>
          <a:lstStyle/>
          <a:p>
            <a:r>
              <a:rPr lang="en-US" noProof="0" dirty="0"/>
              <a:t>Fundamentals of Synodality</a:t>
            </a:r>
          </a:p>
        </p:txBody>
      </p:sp>
      <p:sp>
        <p:nvSpPr>
          <p:cNvPr id="9" name="Subtítulo 8">
            <a:extLst>
              <a:ext uri="{FF2B5EF4-FFF2-40B4-BE49-F238E27FC236}">
                <a16:creationId xmlns:a16="http://schemas.microsoft.com/office/drawing/2014/main" id="{C08DA956-39B2-48C5-BBB5-65AF21C55CE9}"/>
              </a:ext>
            </a:extLst>
          </p:cNvPr>
          <p:cNvSpPr>
            <a:spLocks noGrp="1"/>
          </p:cNvSpPr>
          <p:nvPr>
            <p:ph type="subTitle" idx="1"/>
          </p:nvPr>
        </p:nvSpPr>
        <p:spPr>
          <a:xfrm>
            <a:off x="1524000" y="5106838"/>
            <a:ext cx="9144000" cy="650833"/>
          </a:xfrm>
        </p:spPr>
        <p:txBody>
          <a:bodyPr/>
          <a:lstStyle/>
          <a:p>
            <a:r>
              <a:rPr lang="en-US" noProof="0" dirty="0"/>
              <a:t>Welcome!</a:t>
            </a:r>
          </a:p>
        </p:txBody>
      </p:sp>
      <p:sp>
        <p:nvSpPr>
          <p:cNvPr id="4" name="Marcador de pie de página 3">
            <a:extLst>
              <a:ext uri="{FF2B5EF4-FFF2-40B4-BE49-F238E27FC236}">
                <a16:creationId xmlns:a16="http://schemas.microsoft.com/office/drawing/2014/main" id="{4982493D-E838-4586-A17A-DBA3B8801578}"/>
              </a:ext>
            </a:extLst>
          </p:cNvPr>
          <p:cNvSpPr>
            <a:spLocks noGrp="1"/>
          </p:cNvSpPr>
          <p:nvPr>
            <p:ph type="ftr" sz="quarter" idx="11"/>
          </p:nvPr>
        </p:nvSpPr>
        <p:spPr/>
        <p:txBody>
          <a:bodyPr/>
          <a:lstStyle/>
          <a:p>
            <a:r>
              <a:rPr lang="en-US" noProof="0" dirty="0"/>
              <a:t>Updated: April 07, 2026</a:t>
            </a:r>
          </a:p>
        </p:txBody>
      </p:sp>
      <p:sp>
        <p:nvSpPr>
          <p:cNvPr id="5" name="Marcador de número de diapositiva 4">
            <a:extLst>
              <a:ext uri="{FF2B5EF4-FFF2-40B4-BE49-F238E27FC236}">
                <a16:creationId xmlns:a16="http://schemas.microsoft.com/office/drawing/2014/main" id="{FCF79D1D-3BAA-42A5-9E9C-B53BFF0FEFFB}"/>
              </a:ext>
            </a:extLst>
          </p:cNvPr>
          <p:cNvSpPr>
            <a:spLocks noGrp="1"/>
          </p:cNvSpPr>
          <p:nvPr>
            <p:ph type="sldNum" sz="quarter" idx="12"/>
          </p:nvPr>
        </p:nvSpPr>
        <p:spPr/>
        <p:txBody>
          <a:bodyPr/>
          <a:lstStyle/>
          <a:p>
            <a:fld id="{3F8E90C5-F94A-4237-90D9-F2E57962BD76}" type="slidenum">
              <a:rPr lang="en-US" noProof="0" smtClean="0"/>
              <a:pPr/>
              <a:t>1</a:t>
            </a:fld>
            <a:endParaRPr lang="en-US" noProof="0" dirty="0"/>
          </a:p>
        </p:txBody>
      </p:sp>
    </p:spTree>
    <p:extLst>
      <p:ext uri="{BB962C8B-B14F-4D97-AF65-F5344CB8AC3E}">
        <p14:creationId xmlns:p14="http://schemas.microsoft.com/office/powerpoint/2010/main" val="24979935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2769D5-7254-E487-F353-CEF44086823F}"/>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E17A628A-7720-C45E-21B9-B0AACF308922}"/>
              </a:ext>
            </a:extLst>
          </p:cNvPr>
          <p:cNvPicPr>
            <a:picLocks noChangeAspect="1"/>
          </p:cNvPicPr>
          <p:nvPr/>
        </p:nvPicPr>
        <p:blipFill>
          <a:blip r:embed="rId3"/>
          <a:stretch>
            <a:fillRect/>
          </a:stretch>
        </p:blipFill>
        <p:spPr>
          <a:xfrm>
            <a:off x="838200" y="1650625"/>
            <a:ext cx="8599062" cy="952414"/>
          </a:xfrm>
          <a:prstGeom prst="rect">
            <a:avLst/>
          </a:prstGeom>
        </p:spPr>
      </p:pic>
      <p:sp>
        <p:nvSpPr>
          <p:cNvPr id="2" name="1 Título">
            <a:extLst>
              <a:ext uri="{FF2B5EF4-FFF2-40B4-BE49-F238E27FC236}">
                <a16:creationId xmlns:a16="http://schemas.microsoft.com/office/drawing/2014/main" id="{9BA4F3F5-EC19-4C1C-4366-3A16B9D82CFB}"/>
              </a:ext>
            </a:extLst>
          </p:cNvPr>
          <p:cNvSpPr>
            <a:spLocks noGrp="1"/>
          </p:cNvSpPr>
          <p:nvPr>
            <p:ph type="title"/>
          </p:nvPr>
        </p:nvSpPr>
        <p:spPr>
          <a:xfrm>
            <a:off x="838200" y="365125"/>
            <a:ext cx="9834350" cy="1325563"/>
          </a:xfrm>
        </p:spPr>
        <p:txBody>
          <a:bodyPr/>
          <a:lstStyle/>
          <a:p>
            <a:r>
              <a:rPr lang="en-US" noProof="0" dirty="0"/>
              <a:t>Today’s Topics</a:t>
            </a:r>
          </a:p>
        </p:txBody>
      </p:sp>
      <p:sp>
        <p:nvSpPr>
          <p:cNvPr id="3" name="2 Marcador de contenido">
            <a:extLst>
              <a:ext uri="{FF2B5EF4-FFF2-40B4-BE49-F238E27FC236}">
                <a16:creationId xmlns:a16="http://schemas.microsoft.com/office/drawing/2014/main" id="{88851BF3-E90B-6A30-26A6-82B7885BFCD4}"/>
              </a:ext>
            </a:extLst>
          </p:cNvPr>
          <p:cNvSpPr>
            <a:spLocks noGrp="1"/>
          </p:cNvSpPr>
          <p:nvPr>
            <p:ph idx="1"/>
          </p:nvPr>
        </p:nvSpPr>
        <p:spPr>
          <a:xfrm>
            <a:off x="838200" y="1825625"/>
            <a:ext cx="10515600" cy="2295525"/>
          </a:xfrm>
        </p:spPr>
        <p:txBody>
          <a:bodyPr>
            <a:normAutofit/>
          </a:bodyPr>
          <a:lstStyle/>
          <a:p>
            <a:r>
              <a:rPr lang="en-US" noProof="0" dirty="0"/>
              <a:t>What do I bring to the table?</a:t>
            </a:r>
          </a:p>
          <a:p>
            <a:endParaRPr lang="en-US" noProof="0" dirty="0"/>
          </a:p>
          <a:p>
            <a:r>
              <a:rPr lang="en-US" noProof="0" dirty="0"/>
              <a:t>Fundamentals of PPC synodality.</a:t>
            </a:r>
          </a:p>
          <a:p>
            <a:pPr marL="0" indent="0">
              <a:buNone/>
            </a:pPr>
            <a:endParaRPr lang="en-US" noProof="0" dirty="0"/>
          </a:p>
          <a:p>
            <a:pPr marL="0" indent="0">
              <a:buNone/>
            </a:pPr>
            <a:endParaRPr lang="en-US" noProof="0" dirty="0"/>
          </a:p>
        </p:txBody>
      </p:sp>
      <p:sp>
        <p:nvSpPr>
          <p:cNvPr id="4" name="3 Marcador de número de diapositiva">
            <a:extLst>
              <a:ext uri="{FF2B5EF4-FFF2-40B4-BE49-F238E27FC236}">
                <a16:creationId xmlns:a16="http://schemas.microsoft.com/office/drawing/2014/main" id="{384C6487-D849-2AC7-E0E8-3C12420A262A}"/>
              </a:ext>
            </a:extLst>
          </p:cNvPr>
          <p:cNvSpPr>
            <a:spLocks noGrp="1"/>
          </p:cNvSpPr>
          <p:nvPr>
            <p:ph type="sldNum" sz="quarter" idx="12"/>
          </p:nvPr>
        </p:nvSpPr>
        <p:spPr>
          <a:xfrm>
            <a:off x="8610600" y="6356350"/>
            <a:ext cx="2743200" cy="365125"/>
          </a:xfrm>
        </p:spPr>
        <p:txBody>
          <a:bodyPr/>
          <a:lstStyle/>
          <a:p>
            <a:fld id="{A2319F5D-79FB-43F0-B4A1-FEF34EDB6486}" type="slidenum">
              <a:rPr lang="en-US" noProof="0" smtClean="0"/>
              <a:pPr/>
              <a:t>2</a:t>
            </a:fld>
            <a:endParaRPr lang="en-US" noProof="0" dirty="0"/>
          </a:p>
        </p:txBody>
      </p:sp>
    </p:spTree>
    <p:extLst>
      <p:ext uri="{BB962C8B-B14F-4D97-AF65-F5344CB8AC3E}">
        <p14:creationId xmlns:p14="http://schemas.microsoft.com/office/powerpoint/2010/main" val="33805951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20D26C-D5DB-0677-7642-07E25BBA5A4B}"/>
              </a:ext>
            </a:extLst>
          </p:cNvPr>
          <p:cNvSpPr>
            <a:spLocks noGrp="1"/>
          </p:cNvSpPr>
          <p:nvPr>
            <p:ph type="title"/>
          </p:nvPr>
        </p:nvSpPr>
        <p:spPr/>
        <p:txBody>
          <a:bodyPr/>
          <a:lstStyle/>
          <a:p>
            <a:r>
              <a:rPr lang="en-US" noProof="0" dirty="0"/>
              <a:t>So many P’s in Parish Pastoral Planning!</a:t>
            </a:r>
          </a:p>
        </p:txBody>
      </p:sp>
      <p:graphicFrame>
        <p:nvGraphicFramePr>
          <p:cNvPr id="6" name="Content Placeholder 5">
            <a:extLst>
              <a:ext uri="{FF2B5EF4-FFF2-40B4-BE49-F238E27FC236}">
                <a16:creationId xmlns:a16="http://schemas.microsoft.com/office/drawing/2014/main" id="{EF891A14-61B1-0A39-022C-DBEA3C3BF8A5}"/>
              </a:ext>
            </a:extLst>
          </p:cNvPr>
          <p:cNvGraphicFramePr>
            <a:graphicFrameLocks noGrp="1"/>
          </p:cNvGraphicFramePr>
          <p:nvPr>
            <p:ph idx="1"/>
            <p:extLst>
              <p:ext uri="{D42A27DB-BD31-4B8C-83A1-F6EECF244321}">
                <p14:modId xmlns:p14="http://schemas.microsoft.com/office/powerpoint/2010/main" val="1181612465"/>
              </p:ext>
            </p:extLst>
          </p:nvPr>
        </p:nvGraphicFramePr>
        <p:xfrm>
          <a:off x="995085" y="1434599"/>
          <a:ext cx="9135034" cy="4388681"/>
        </p:xfrm>
        <a:graphic>
          <a:graphicData uri="http://schemas.openxmlformats.org/drawingml/2006/table">
            <a:tbl>
              <a:tblPr firstRow="1" firstCol="1" bandRow="1">
                <a:tableStyleId>{C083E6E3-FA7D-4D7B-A595-EF9225AFEA82}</a:tableStyleId>
              </a:tblPr>
              <a:tblGrid>
                <a:gridCol w="698561">
                  <a:extLst>
                    <a:ext uri="{9D8B030D-6E8A-4147-A177-3AD203B41FA5}">
                      <a16:colId xmlns:a16="http://schemas.microsoft.com/office/drawing/2014/main" val="662949970"/>
                    </a:ext>
                  </a:extLst>
                </a:gridCol>
                <a:gridCol w="3781025">
                  <a:extLst>
                    <a:ext uri="{9D8B030D-6E8A-4147-A177-3AD203B41FA5}">
                      <a16:colId xmlns:a16="http://schemas.microsoft.com/office/drawing/2014/main" val="2407869707"/>
                    </a:ext>
                  </a:extLst>
                </a:gridCol>
                <a:gridCol w="4655448">
                  <a:extLst>
                    <a:ext uri="{9D8B030D-6E8A-4147-A177-3AD203B41FA5}">
                      <a16:colId xmlns:a16="http://schemas.microsoft.com/office/drawing/2014/main" val="672114362"/>
                    </a:ext>
                  </a:extLst>
                </a:gridCol>
              </a:tblGrid>
              <a:tr h="0">
                <a:tc>
                  <a:txBody>
                    <a:bodyPr/>
                    <a:lstStyle/>
                    <a:p>
                      <a:pPr marL="0" marR="0">
                        <a:lnSpc>
                          <a:spcPct val="115000"/>
                        </a:lnSpc>
                        <a:spcAft>
                          <a:spcPts val="800"/>
                        </a:spcAft>
                        <a:buNone/>
                      </a:pPr>
                      <a:r>
                        <a:rPr lang="en-US" sz="2400" kern="100" noProof="0" dirty="0">
                          <a:effectLst/>
                        </a:rPr>
                        <a:t>#</a:t>
                      </a:r>
                      <a:endParaRPr lang="en-US" sz="24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2400" kern="100" noProof="0" dirty="0">
                          <a:effectLst/>
                        </a:rPr>
                        <a:t>Good P’s</a:t>
                      </a:r>
                      <a:endParaRPr lang="en-US" sz="24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2400" kern="100" noProof="0" dirty="0">
                          <a:effectLst/>
                        </a:rPr>
                        <a:t>Bad P’s</a:t>
                      </a:r>
                      <a:endParaRPr lang="en-US" sz="24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78558122"/>
                  </a:ext>
                </a:extLst>
              </a:tr>
              <a:tr h="0">
                <a:tc>
                  <a:txBody>
                    <a:bodyPr/>
                    <a:lstStyle/>
                    <a:p>
                      <a:pPr marL="0" marR="0">
                        <a:lnSpc>
                          <a:spcPct val="115000"/>
                        </a:lnSpc>
                        <a:spcAft>
                          <a:spcPts val="800"/>
                        </a:spcAft>
                        <a:buNone/>
                      </a:pPr>
                      <a:r>
                        <a:rPr lang="en-US" sz="2400" kern="100" noProof="0" dirty="0">
                          <a:effectLst/>
                        </a:rPr>
                        <a:t>1</a:t>
                      </a:r>
                      <a:endParaRPr lang="en-US" sz="24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2400" kern="100" noProof="0" dirty="0">
                          <a:effectLst/>
                        </a:rPr>
                        <a:t>Intentional Prayer</a:t>
                      </a:r>
                      <a:endParaRPr lang="en-US" sz="24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2400" kern="100" noProof="0" dirty="0">
                          <a:effectLst/>
                        </a:rPr>
                        <a:t>Routinary Prayer</a:t>
                      </a:r>
                      <a:endParaRPr lang="en-US" sz="24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6028051"/>
                  </a:ext>
                </a:extLst>
              </a:tr>
              <a:tr h="0">
                <a:tc>
                  <a:txBody>
                    <a:bodyPr/>
                    <a:lstStyle/>
                    <a:p>
                      <a:pPr marL="0" marR="0">
                        <a:lnSpc>
                          <a:spcPct val="115000"/>
                        </a:lnSpc>
                        <a:spcAft>
                          <a:spcPts val="800"/>
                        </a:spcAft>
                        <a:buNone/>
                      </a:pPr>
                      <a:r>
                        <a:rPr lang="en-US" sz="2400" kern="100" noProof="0" dirty="0">
                          <a:effectLst/>
                        </a:rPr>
                        <a:t>2</a:t>
                      </a:r>
                      <a:endParaRPr lang="en-US" sz="24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2400" kern="100" noProof="0" dirty="0">
                          <a:effectLst/>
                        </a:rPr>
                        <a:t>Proactive</a:t>
                      </a:r>
                      <a:endParaRPr lang="en-US" sz="24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2400" kern="100" noProof="0" dirty="0">
                          <a:effectLst/>
                        </a:rPr>
                        <a:t>Passivity (11)</a:t>
                      </a:r>
                      <a:endParaRPr lang="en-US" sz="24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29419524"/>
                  </a:ext>
                </a:extLst>
              </a:tr>
              <a:tr h="0">
                <a:tc>
                  <a:txBody>
                    <a:bodyPr/>
                    <a:lstStyle/>
                    <a:p>
                      <a:pPr marL="0" marR="0">
                        <a:lnSpc>
                          <a:spcPct val="115000"/>
                        </a:lnSpc>
                        <a:spcAft>
                          <a:spcPts val="800"/>
                        </a:spcAft>
                        <a:buNone/>
                      </a:pPr>
                      <a:r>
                        <a:rPr lang="en-US" sz="2400" kern="100" noProof="0" dirty="0">
                          <a:effectLst/>
                        </a:rPr>
                        <a:t>3</a:t>
                      </a:r>
                      <a:endParaRPr lang="en-US" sz="24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2400" kern="100" noProof="0" dirty="0">
                          <a:effectLst/>
                        </a:rPr>
                        <a:t>Pastoral</a:t>
                      </a:r>
                      <a:endParaRPr lang="en-US" sz="24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2400" kern="100" noProof="0" dirty="0">
                          <a:effectLst/>
                        </a:rPr>
                        <a:t>Programmatic</a:t>
                      </a:r>
                      <a:endParaRPr lang="en-US" sz="24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854085681"/>
                  </a:ext>
                </a:extLst>
              </a:tr>
              <a:tr h="0">
                <a:tc>
                  <a:txBody>
                    <a:bodyPr/>
                    <a:lstStyle/>
                    <a:p>
                      <a:pPr marL="0" marR="0">
                        <a:lnSpc>
                          <a:spcPct val="115000"/>
                        </a:lnSpc>
                        <a:spcAft>
                          <a:spcPts val="800"/>
                        </a:spcAft>
                        <a:buNone/>
                      </a:pPr>
                      <a:r>
                        <a:rPr lang="en-US" sz="2400" kern="100" noProof="0" dirty="0">
                          <a:effectLst/>
                        </a:rPr>
                        <a:t>4</a:t>
                      </a:r>
                      <a:endParaRPr lang="en-US" sz="24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2400" kern="100" noProof="0" dirty="0">
                          <a:effectLst/>
                        </a:rPr>
                        <a:t>With People (page 36)</a:t>
                      </a:r>
                      <a:endParaRPr lang="en-US" sz="24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2400" kern="100" noProof="0" dirty="0">
                          <a:effectLst/>
                        </a:rPr>
                        <a:t>For People</a:t>
                      </a:r>
                      <a:endParaRPr lang="en-US" sz="24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488839145"/>
                  </a:ext>
                </a:extLst>
              </a:tr>
              <a:tr h="0">
                <a:tc>
                  <a:txBody>
                    <a:bodyPr/>
                    <a:lstStyle/>
                    <a:p>
                      <a:pPr marL="0" marR="0">
                        <a:lnSpc>
                          <a:spcPct val="115000"/>
                        </a:lnSpc>
                        <a:spcAft>
                          <a:spcPts val="800"/>
                        </a:spcAft>
                        <a:buNone/>
                      </a:pPr>
                      <a:r>
                        <a:rPr lang="en-US" sz="2400" kern="100" noProof="0" dirty="0">
                          <a:effectLst/>
                        </a:rPr>
                        <a:t>5</a:t>
                      </a:r>
                      <a:endParaRPr lang="en-US" sz="24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2400" kern="100" noProof="0" dirty="0">
                          <a:effectLst/>
                        </a:rPr>
                        <a:t>Participatory (10)</a:t>
                      </a:r>
                      <a:endParaRPr lang="en-US" sz="24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2400" kern="100" noProof="0" dirty="0">
                          <a:effectLst/>
                        </a:rPr>
                        <a:t>Prescriptive </a:t>
                      </a:r>
                      <a:endParaRPr lang="en-US" sz="24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88906912"/>
                  </a:ext>
                </a:extLst>
              </a:tr>
              <a:tr h="0">
                <a:tc>
                  <a:txBody>
                    <a:bodyPr/>
                    <a:lstStyle/>
                    <a:p>
                      <a:pPr marL="0" marR="0">
                        <a:lnSpc>
                          <a:spcPct val="115000"/>
                        </a:lnSpc>
                        <a:spcAft>
                          <a:spcPts val="800"/>
                        </a:spcAft>
                        <a:buNone/>
                      </a:pPr>
                      <a:r>
                        <a:rPr lang="en-US" sz="2400" kern="100" noProof="0" dirty="0">
                          <a:effectLst/>
                        </a:rPr>
                        <a:t>6</a:t>
                      </a:r>
                      <a:endParaRPr lang="en-US" sz="24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2400" kern="100" noProof="0" dirty="0">
                          <a:effectLst/>
                        </a:rPr>
                        <a:t>Purposeful (32)</a:t>
                      </a:r>
                      <a:endParaRPr lang="en-US" sz="24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2400" kern="100" noProof="0" dirty="0">
                          <a:effectLst/>
                        </a:rPr>
                        <a:t>Perfunctory</a:t>
                      </a:r>
                      <a:endParaRPr lang="en-US" sz="24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570398819"/>
                  </a:ext>
                </a:extLst>
              </a:tr>
              <a:tr h="0">
                <a:tc>
                  <a:txBody>
                    <a:bodyPr/>
                    <a:lstStyle/>
                    <a:p>
                      <a:pPr marL="0" marR="0">
                        <a:lnSpc>
                          <a:spcPct val="115000"/>
                        </a:lnSpc>
                        <a:spcAft>
                          <a:spcPts val="800"/>
                        </a:spcAft>
                        <a:buNone/>
                      </a:pPr>
                      <a:r>
                        <a:rPr lang="en-US" sz="2400" kern="100" noProof="0" dirty="0">
                          <a:effectLst/>
                        </a:rPr>
                        <a:t>7</a:t>
                      </a:r>
                      <a:endParaRPr lang="en-US" sz="24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2400" kern="100" noProof="0" dirty="0">
                          <a:effectLst/>
                        </a:rPr>
                        <a:t>People of God</a:t>
                      </a:r>
                      <a:endParaRPr lang="en-US" sz="24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2400" kern="100" noProof="0" dirty="0">
                          <a:effectLst/>
                        </a:rPr>
                        <a:t>Personal or group agendas</a:t>
                      </a:r>
                      <a:endParaRPr lang="en-US" sz="24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771082708"/>
                  </a:ext>
                </a:extLst>
              </a:tr>
              <a:tr h="0">
                <a:tc>
                  <a:txBody>
                    <a:bodyPr/>
                    <a:lstStyle/>
                    <a:p>
                      <a:pPr marL="0" marR="0">
                        <a:lnSpc>
                          <a:spcPct val="115000"/>
                        </a:lnSpc>
                        <a:spcAft>
                          <a:spcPts val="800"/>
                        </a:spcAft>
                        <a:buNone/>
                      </a:pPr>
                      <a:r>
                        <a:rPr lang="en-US" sz="2400" kern="100" noProof="0" dirty="0">
                          <a:effectLst/>
                        </a:rPr>
                        <a:t>8</a:t>
                      </a:r>
                      <a:endParaRPr lang="en-US" sz="24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2400" kern="100" noProof="0" dirty="0">
                          <a:effectLst/>
                        </a:rPr>
                        <a:t>Practical (34)</a:t>
                      </a:r>
                      <a:endParaRPr lang="en-US" sz="24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2400" kern="100" noProof="0" dirty="0">
                          <a:effectLst/>
                        </a:rPr>
                        <a:t>Pretentious</a:t>
                      </a:r>
                      <a:endParaRPr lang="en-US" sz="24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857253297"/>
                  </a:ext>
                </a:extLst>
              </a:tr>
              <a:tr h="0">
                <a:tc>
                  <a:txBody>
                    <a:bodyPr/>
                    <a:lstStyle/>
                    <a:p>
                      <a:pPr marL="0" marR="0">
                        <a:lnSpc>
                          <a:spcPct val="115000"/>
                        </a:lnSpc>
                        <a:spcAft>
                          <a:spcPts val="800"/>
                        </a:spcAft>
                        <a:buNone/>
                      </a:pPr>
                      <a:r>
                        <a:rPr lang="en-US" sz="2400" kern="100" noProof="0" dirty="0">
                          <a:effectLst/>
                        </a:rPr>
                        <a:t>9</a:t>
                      </a:r>
                      <a:endParaRPr lang="en-US" sz="24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2400" kern="100" noProof="0" dirty="0">
                          <a:effectLst/>
                        </a:rPr>
                        <a:t>Patient (38)</a:t>
                      </a:r>
                      <a:endParaRPr lang="en-US" sz="24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2400" kern="100" noProof="0" dirty="0">
                          <a:effectLst/>
                        </a:rPr>
                        <a:t>Pessimistic (38)</a:t>
                      </a:r>
                      <a:endParaRPr lang="en-US" sz="24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15772544"/>
                  </a:ext>
                </a:extLst>
              </a:tr>
              <a:tr h="0">
                <a:tc>
                  <a:txBody>
                    <a:bodyPr/>
                    <a:lstStyle/>
                    <a:p>
                      <a:pPr marL="0" marR="0">
                        <a:lnSpc>
                          <a:spcPct val="115000"/>
                        </a:lnSpc>
                        <a:spcAft>
                          <a:spcPts val="800"/>
                        </a:spcAft>
                        <a:buNone/>
                      </a:pPr>
                      <a:r>
                        <a:rPr lang="en-US" sz="2400" kern="100" noProof="0" dirty="0">
                          <a:effectLst/>
                        </a:rPr>
                        <a:t>10</a:t>
                      </a:r>
                      <a:endParaRPr lang="en-US" sz="24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2400" kern="100" noProof="0" dirty="0">
                          <a:effectLst/>
                        </a:rPr>
                        <a:t>Pilgrimage (38)</a:t>
                      </a:r>
                      <a:endParaRPr lang="en-US" sz="24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2400" kern="100" noProof="0" dirty="0">
                          <a:effectLst/>
                        </a:rPr>
                        <a:t>Paper</a:t>
                      </a:r>
                      <a:endParaRPr lang="en-US" sz="24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39359858"/>
                  </a:ext>
                </a:extLst>
              </a:tr>
            </a:tbl>
          </a:graphicData>
        </a:graphic>
      </p:graphicFrame>
      <p:sp>
        <p:nvSpPr>
          <p:cNvPr id="4" name="Footer Placeholder 3">
            <a:extLst>
              <a:ext uri="{FF2B5EF4-FFF2-40B4-BE49-F238E27FC236}">
                <a16:creationId xmlns:a16="http://schemas.microsoft.com/office/drawing/2014/main" id="{362107CA-A48C-7334-C120-1EE98134F621}"/>
              </a:ext>
            </a:extLst>
          </p:cNvPr>
          <p:cNvSpPr>
            <a:spLocks noGrp="1"/>
          </p:cNvSpPr>
          <p:nvPr>
            <p:ph type="ftr" sz="quarter" idx="11"/>
          </p:nvPr>
        </p:nvSpPr>
        <p:spPr/>
        <p:txBody>
          <a:bodyPr/>
          <a:lstStyle/>
          <a:p>
            <a:endParaRPr lang="en-US" noProof="0" dirty="0"/>
          </a:p>
        </p:txBody>
      </p:sp>
      <p:sp>
        <p:nvSpPr>
          <p:cNvPr id="5" name="Slide Number Placeholder 4">
            <a:extLst>
              <a:ext uri="{FF2B5EF4-FFF2-40B4-BE49-F238E27FC236}">
                <a16:creationId xmlns:a16="http://schemas.microsoft.com/office/drawing/2014/main" id="{005B94CB-7005-5516-B93E-532B27175ECA}"/>
              </a:ext>
            </a:extLst>
          </p:cNvPr>
          <p:cNvSpPr>
            <a:spLocks noGrp="1"/>
          </p:cNvSpPr>
          <p:nvPr>
            <p:ph type="sldNum" sz="quarter" idx="12"/>
          </p:nvPr>
        </p:nvSpPr>
        <p:spPr/>
        <p:txBody>
          <a:bodyPr/>
          <a:lstStyle/>
          <a:p>
            <a:fld id="{3F8E90C5-F94A-4237-90D9-F2E57962BD76}" type="slidenum">
              <a:rPr lang="en-US" noProof="0" smtClean="0"/>
              <a:t>3</a:t>
            </a:fld>
            <a:endParaRPr lang="en-US" noProof="0" dirty="0"/>
          </a:p>
        </p:txBody>
      </p:sp>
      <p:sp>
        <p:nvSpPr>
          <p:cNvPr id="7" name="TextBox 6">
            <a:extLst>
              <a:ext uri="{FF2B5EF4-FFF2-40B4-BE49-F238E27FC236}">
                <a16:creationId xmlns:a16="http://schemas.microsoft.com/office/drawing/2014/main" id="{075A2808-B293-57C7-8072-3585E9F56B48}"/>
              </a:ext>
            </a:extLst>
          </p:cNvPr>
          <p:cNvSpPr txBox="1"/>
          <p:nvPr/>
        </p:nvSpPr>
        <p:spPr>
          <a:xfrm>
            <a:off x="995085" y="5908100"/>
            <a:ext cx="10626213" cy="584775"/>
          </a:xfrm>
          <a:prstGeom prst="rect">
            <a:avLst/>
          </a:prstGeom>
          <a:noFill/>
        </p:spPr>
        <p:txBody>
          <a:bodyPr wrap="square" rtlCol="0">
            <a:spAutoFit/>
          </a:bodyPr>
          <a:lstStyle/>
          <a:p>
            <a:r>
              <a:rPr lang="en-US" sz="1600" b="1" noProof="0" dirty="0"/>
              <a:t>Source</a:t>
            </a:r>
            <a:r>
              <a:rPr lang="en-US" sz="1600" noProof="0" dirty="0"/>
              <a:t>: Elaborated for this presentation, </a:t>
            </a:r>
            <a:br>
              <a:rPr lang="en-US" sz="1600" noProof="0" dirty="0"/>
            </a:br>
            <a:r>
              <a:rPr lang="en-US" sz="1600" noProof="0" dirty="0"/>
              <a:t>              With elements from Carroll, P. (2022) </a:t>
            </a:r>
            <a:r>
              <a:rPr lang="en-US" sz="1600" i="1" noProof="0" dirty="0"/>
              <a:t>Becoming a Pastoral Parish Council</a:t>
            </a:r>
            <a:r>
              <a:rPr lang="en-US" sz="1600" noProof="0" dirty="0"/>
              <a:t>.</a:t>
            </a:r>
          </a:p>
        </p:txBody>
      </p:sp>
      <p:sp>
        <p:nvSpPr>
          <p:cNvPr id="8" name="Rectangle 7">
            <a:extLst>
              <a:ext uri="{FF2B5EF4-FFF2-40B4-BE49-F238E27FC236}">
                <a16:creationId xmlns:a16="http://schemas.microsoft.com/office/drawing/2014/main" id="{A6F33A86-E089-6ED9-375F-7A1547B8558E}"/>
              </a:ext>
            </a:extLst>
          </p:cNvPr>
          <p:cNvSpPr/>
          <p:nvPr/>
        </p:nvSpPr>
        <p:spPr>
          <a:xfrm>
            <a:off x="990064" y="2241176"/>
            <a:ext cx="9135034" cy="394448"/>
          </a:xfrm>
          <a:prstGeom prst="rect">
            <a:avLst/>
          </a:prstGeom>
          <a:solidFill>
            <a:schemeClr val="bg1"/>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8E5E8E61-CD18-0817-B3F9-2251EEDCFF81}"/>
              </a:ext>
            </a:extLst>
          </p:cNvPr>
          <p:cNvSpPr/>
          <p:nvPr/>
        </p:nvSpPr>
        <p:spPr>
          <a:xfrm>
            <a:off x="990064" y="2639929"/>
            <a:ext cx="9135034" cy="394448"/>
          </a:xfrm>
          <a:prstGeom prst="rect">
            <a:avLst/>
          </a:prstGeom>
          <a:solidFill>
            <a:schemeClr val="bg1"/>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9EA00BF4-19C1-E602-A934-35604B0980D5}"/>
              </a:ext>
            </a:extLst>
          </p:cNvPr>
          <p:cNvSpPr/>
          <p:nvPr/>
        </p:nvSpPr>
        <p:spPr>
          <a:xfrm>
            <a:off x="990064" y="3038682"/>
            <a:ext cx="9135034" cy="394448"/>
          </a:xfrm>
          <a:prstGeom prst="rect">
            <a:avLst/>
          </a:prstGeom>
          <a:solidFill>
            <a:schemeClr val="bg1"/>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405BF78F-E01D-0817-A9FB-F65332A69B0B}"/>
              </a:ext>
            </a:extLst>
          </p:cNvPr>
          <p:cNvSpPr/>
          <p:nvPr/>
        </p:nvSpPr>
        <p:spPr>
          <a:xfrm>
            <a:off x="990064" y="3437435"/>
            <a:ext cx="9135034" cy="394448"/>
          </a:xfrm>
          <a:prstGeom prst="rect">
            <a:avLst/>
          </a:prstGeom>
          <a:solidFill>
            <a:schemeClr val="bg1"/>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A508EAB5-844B-26D8-8199-F334E1EE903F}"/>
              </a:ext>
            </a:extLst>
          </p:cNvPr>
          <p:cNvSpPr/>
          <p:nvPr/>
        </p:nvSpPr>
        <p:spPr>
          <a:xfrm>
            <a:off x="990064" y="3836188"/>
            <a:ext cx="9135034" cy="394448"/>
          </a:xfrm>
          <a:prstGeom prst="rect">
            <a:avLst/>
          </a:prstGeom>
          <a:solidFill>
            <a:schemeClr val="bg1"/>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6F2F7A40-29AD-5B40-656A-28B277B36276}"/>
              </a:ext>
            </a:extLst>
          </p:cNvPr>
          <p:cNvSpPr/>
          <p:nvPr/>
        </p:nvSpPr>
        <p:spPr>
          <a:xfrm>
            <a:off x="990064" y="4234941"/>
            <a:ext cx="9135034" cy="394448"/>
          </a:xfrm>
          <a:prstGeom prst="rect">
            <a:avLst/>
          </a:prstGeom>
          <a:solidFill>
            <a:schemeClr val="bg1"/>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6278CBF0-83BC-CD8E-268E-1CE84C69A798}"/>
              </a:ext>
            </a:extLst>
          </p:cNvPr>
          <p:cNvSpPr/>
          <p:nvPr/>
        </p:nvSpPr>
        <p:spPr>
          <a:xfrm>
            <a:off x="990064" y="4633694"/>
            <a:ext cx="9135034" cy="394448"/>
          </a:xfrm>
          <a:prstGeom prst="rect">
            <a:avLst/>
          </a:prstGeom>
          <a:solidFill>
            <a:schemeClr val="bg1"/>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805F26EB-4782-FFA9-C8DB-D0AFAA4DD54C}"/>
              </a:ext>
            </a:extLst>
          </p:cNvPr>
          <p:cNvSpPr/>
          <p:nvPr/>
        </p:nvSpPr>
        <p:spPr>
          <a:xfrm>
            <a:off x="990064" y="5032447"/>
            <a:ext cx="9135034" cy="394448"/>
          </a:xfrm>
          <a:prstGeom prst="rect">
            <a:avLst/>
          </a:prstGeom>
          <a:solidFill>
            <a:schemeClr val="bg1"/>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FF4E4D0C-DDCB-DDA1-20BA-ADB9579D3DD1}"/>
              </a:ext>
            </a:extLst>
          </p:cNvPr>
          <p:cNvSpPr/>
          <p:nvPr/>
        </p:nvSpPr>
        <p:spPr>
          <a:xfrm>
            <a:off x="990064" y="5431203"/>
            <a:ext cx="9135034" cy="394448"/>
          </a:xfrm>
          <a:prstGeom prst="rect">
            <a:avLst/>
          </a:prstGeom>
          <a:solidFill>
            <a:schemeClr val="bg1"/>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63427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8"/>
                                        </p:tgtEl>
                                      </p:cBhvr>
                                    </p:animEffect>
                                    <p:set>
                                      <p:cBhvr>
                                        <p:cTn id="7" dur="1" fill="hold">
                                          <p:stCondLst>
                                            <p:cond delay="499"/>
                                          </p:stCondLst>
                                        </p:cTn>
                                        <p:tgtEl>
                                          <p:spTgt spid="8"/>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0" nodeType="clickEffect">
                                  <p:stCondLst>
                                    <p:cond delay="0"/>
                                  </p:stCondLst>
                                  <p:childTnLst>
                                    <p:animEffect transition="out" filter="fade">
                                      <p:cBhvr>
                                        <p:cTn id="11" dur="500"/>
                                        <p:tgtEl>
                                          <p:spTgt spid="20"/>
                                        </p:tgtEl>
                                      </p:cBhvr>
                                    </p:animEffect>
                                    <p:set>
                                      <p:cBhvr>
                                        <p:cTn id="12" dur="1" fill="hold">
                                          <p:stCondLst>
                                            <p:cond delay="499"/>
                                          </p:stCondLst>
                                        </p:cTn>
                                        <p:tgtEl>
                                          <p:spTgt spid="20"/>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grpId="0" nodeType="clickEffect">
                                  <p:stCondLst>
                                    <p:cond delay="0"/>
                                  </p:stCondLst>
                                  <p:childTnLst>
                                    <p:animEffect transition="out" filter="fade">
                                      <p:cBhvr>
                                        <p:cTn id="16" dur="500"/>
                                        <p:tgtEl>
                                          <p:spTgt spid="21"/>
                                        </p:tgtEl>
                                      </p:cBhvr>
                                    </p:animEffect>
                                    <p:set>
                                      <p:cBhvr>
                                        <p:cTn id="17" dur="1" fill="hold">
                                          <p:stCondLst>
                                            <p:cond delay="499"/>
                                          </p:stCondLst>
                                        </p:cTn>
                                        <p:tgtEl>
                                          <p:spTgt spid="21"/>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grpId="0" nodeType="clickEffect">
                                  <p:stCondLst>
                                    <p:cond delay="0"/>
                                  </p:stCondLst>
                                  <p:childTnLst>
                                    <p:animEffect transition="out" filter="fade">
                                      <p:cBhvr>
                                        <p:cTn id="21" dur="500"/>
                                        <p:tgtEl>
                                          <p:spTgt spid="22"/>
                                        </p:tgtEl>
                                      </p:cBhvr>
                                    </p:animEffect>
                                    <p:set>
                                      <p:cBhvr>
                                        <p:cTn id="22" dur="1" fill="hold">
                                          <p:stCondLst>
                                            <p:cond delay="499"/>
                                          </p:stCondLst>
                                        </p:cTn>
                                        <p:tgtEl>
                                          <p:spTgt spid="22"/>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0" presetClass="exit" presetSubtype="0" fill="hold" grpId="0" nodeType="clickEffect">
                                  <p:stCondLst>
                                    <p:cond delay="0"/>
                                  </p:stCondLst>
                                  <p:childTnLst>
                                    <p:animEffect transition="out" filter="fade">
                                      <p:cBhvr>
                                        <p:cTn id="26" dur="500"/>
                                        <p:tgtEl>
                                          <p:spTgt spid="23"/>
                                        </p:tgtEl>
                                      </p:cBhvr>
                                    </p:animEffect>
                                    <p:set>
                                      <p:cBhvr>
                                        <p:cTn id="27" dur="1" fill="hold">
                                          <p:stCondLst>
                                            <p:cond delay="499"/>
                                          </p:stCondLst>
                                        </p:cTn>
                                        <p:tgtEl>
                                          <p:spTgt spid="23"/>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10" presetClass="exit" presetSubtype="0" fill="hold" grpId="0" nodeType="clickEffect">
                                  <p:stCondLst>
                                    <p:cond delay="0"/>
                                  </p:stCondLst>
                                  <p:childTnLst>
                                    <p:animEffect transition="out" filter="fade">
                                      <p:cBhvr>
                                        <p:cTn id="31" dur="500"/>
                                        <p:tgtEl>
                                          <p:spTgt spid="24"/>
                                        </p:tgtEl>
                                      </p:cBhvr>
                                    </p:animEffect>
                                    <p:set>
                                      <p:cBhvr>
                                        <p:cTn id="32" dur="1" fill="hold">
                                          <p:stCondLst>
                                            <p:cond delay="499"/>
                                          </p:stCondLst>
                                        </p:cTn>
                                        <p:tgtEl>
                                          <p:spTgt spid="24"/>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0" presetClass="exit" presetSubtype="0" fill="hold" grpId="0" nodeType="clickEffect">
                                  <p:stCondLst>
                                    <p:cond delay="0"/>
                                  </p:stCondLst>
                                  <p:childTnLst>
                                    <p:animEffect transition="out" filter="fade">
                                      <p:cBhvr>
                                        <p:cTn id="36" dur="500"/>
                                        <p:tgtEl>
                                          <p:spTgt spid="25"/>
                                        </p:tgtEl>
                                      </p:cBhvr>
                                    </p:animEffect>
                                    <p:set>
                                      <p:cBhvr>
                                        <p:cTn id="37" dur="1" fill="hold">
                                          <p:stCondLst>
                                            <p:cond delay="499"/>
                                          </p:stCondLst>
                                        </p:cTn>
                                        <p:tgtEl>
                                          <p:spTgt spid="25"/>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10" presetClass="exit" presetSubtype="0" fill="hold" grpId="0" nodeType="clickEffect">
                                  <p:stCondLst>
                                    <p:cond delay="0"/>
                                  </p:stCondLst>
                                  <p:childTnLst>
                                    <p:animEffect transition="out" filter="fade">
                                      <p:cBhvr>
                                        <p:cTn id="41" dur="500"/>
                                        <p:tgtEl>
                                          <p:spTgt spid="26"/>
                                        </p:tgtEl>
                                      </p:cBhvr>
                                    </p:animEffect>
                                    <p:set>
                                      <p:cBhvr>
                                        <p:cTn id="42" dur="1" fill="hold">
                                          <p:stCondLst>
                                            <p:cond delay="499"/>
                                          </p:stCondLst>
                                        </p:cTn>
                                        <p:tgtEl>
                                          <p:spTgt spid="26"/>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10" presetClass="exit" presetSubtype="0" fill="hold" grpId="0" nodeType="clickEffect">
                                  <p:stCondLst>
                                    <p:cond delay="0"/>
                                  </p:stCondLst>
                                  <p:childTnLst>
                                    <p:animEffect transition="out" filter="fade">
                                      <p:cBhvr>
                                        <p:cTn id="46" dur="500"/>
                                        <p:tgtEl>
                                          <p:spTgt spid="27"/>
                                        </p:tgtEl>
                                      </p:cBhvr>
                                    </p:animEffect>
                                    <p:set>
                                      <p:cBhvr>
                                        <p:cTn id="47" dur="1" fill="hold">
                                          <p:stCondLst>
                                            <p:cond delay="499"/>
                                          </p:stCondLst>
                                        </p:cTn>
                                        <p:tgtEl>
                                          <p:spTgt spid="2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0" grpId="0" animBg="1"/>
      <p:bldP spid="21" grpId="0" animBg="1"/>
      <p:bldP spid="22" grpId="0" animBg="1"/>
      <p:bldP spid="23" grpId="0" animBg="1"/>
      <p:bldP spid="24" grpId="0" animBg="1"/>
      <p:bldP spid="25" grpId="0" animBg="1"/>
      <p:bldP spid="26" grpId="0" animBg="1"/>
      <p:bldP spid="2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1E0916-74C9-44F2-7818-E99251E74345}"/>
              </a:ext>
            </a:extLst>
          </p:cNvPr>
          <p:cNvSpPr>
            <a:spLocks noGrp="1"/>
          </p:cNvSpPr>
          <p:nvPr>
            <p:ph type="title"/>
          </p:nvPr>
        </p:nvSpPr>
        <p:spPr/>
        <p:txBody>
          <a:bodyPr/>
          <a:lstStyle/>
          <a:p>
            <a:r>
              <a:rPr lang="en-US" noProof="0" dirty="0"/>
              <a:t>Personal reflection</a:t>
            </a:r>
          </a:p>
        </p:txBody>
      </p:sp>
      <p:sp>
        <p:nvSpPr>
          <p:cNvPr id="3" name="Content Placeholder 2">
            <a:extLst>
              <a:ext uri="{FF2B5EF4-FFF2-40B4-BE49-F238E27FC236}">
                <a16:creationId xmlns:a16="http://schemas.microsoft.com/office/drawing/2014/main" id="{882652B1-017D-31A6-A6FA-E2DE90F76516}"/>
              </a:ext>
            </a:extLst>
          </p:cNvPr>
          <p:cNvSpPr>
            <a:spLocks noGrp="1"/>
          </p:cNvSpPr>
          <p:nvPr>
            <p:ph idx="1"/>
          </p:nvPr>
        </p:nvSpPr>
        <p:spPr>
          <a:xfrm>
            <a:off x="4532671" y="1825625"/>
            <a:ext cx="6821129" cy="4351338"/>
          </a:xfrm>
        </p:spPr>
        <p:txBody>
          <a:bodyPr/>
          <a:lstStyle/>
          <a:p>
            <a:pPr marL="0" indent="0">
              <a:buNone/>
            </a:pPr>
            <a:r>
              <a:rPr lang="en-US" b="1" noProof="0" dirty="0"/>
              <a:t>My Gifts and my Temptations</a:t>
            </a:r>
          </a:p>
          <a:p>
            <a:r>
              <a:rPr lang="en-US" noProof="0" dirty="0"/>
              <a:t>Review the list of dispositions (P’s) leading to good or bad pastoral planning.</a:t>
            </a:r>
          </a:p>
          <a:p>
            <a:endParaRPr lang="en-US" noProof="0" dirty="0"/>
          </a:p>
          <a:p>
            <a:r>
              <a:rPr lang="en-US" noProof="0" dirty="0"/>
              <a:t>What gifts are natural to me?</a:t>
            </a:r>
            <a:br>
              <a:rPr lang="en-US" noProof="0" dirty="0"/>
            </a:br>
            <a:r>
              <a:rPr lang="en-US" noProof="0" dirty="0"/>
              <a:t>	So, I can bring them to the conversation.</a:t>
            </a:r>
          </a:p>
          <a:p>
            <a:endParaRPr lang="en-US" noProof="0" dirty="0"/>
          </a:p>
          <a:p>
            <a:r>
              <a:rPr lang="en-US" noProof="0" dirty="0"/>
              <a:t>What temptations affect me?</a:t>
            </a:r>
            <a:br>
              <a:rPr lang="en-US" noProof="0" dirty="0"/>
            </a:br>
            <a:r>
              <a:rPr lang="en-US" noProof="0" dirty="0"/>
              <a:t>	So, I need to keep in check.</a:t>
            </a:r>
          </a:p>
          <a:p>
            <a:endParaRPr lang="en-US" noProof="0" dirty="0"/>
          </a:p>
        </p:txBody>
      </p:sp>
      <p:sp>
        <p:nvSpPr>
          <p:cNvPr id="4" name="Footer Placeholder 3">
            <a:extLst>
              <a:ext uri="{FF2B5EF4-FFF2-40B4-BE49-F238E27FC236}">
                <a16:creationId xmlns:a16="http://schemas.microsoft.com/office/drawing/2014/main" id="{1B774F00-5185-57D2-89C2-207677B0F474}"/>
              </a:ext>
            </a:extLst>
          </p:cNvPr>
          <p:cNvSpPr>
            <a:spLocks noGrp="1"/>
          </p:cNvSpPr>
          <p:nvPr>
            <p:ph type="ftr" sz="quarter" idx="11"/>
          </p:nvPr>
        </p:nvSpPr>
        <p:spPr/>
        <p:txBody>
          <a:bodyPr/>
          <a:lstStyle/>
          <a:p>
            <a:endParaRPr lang="en-US" noProof="0" dirty="0"/>
          </a:p>
        </p:txBody>
      </p:sp>
      <p:sp>
        <p:nvSpPr>
          <p:cNvPr id="5" name="Slide Number Placeholder 4">
            <a:extLst>
              <a:ext uri="{FF2B5EF4-FFF2-40B4-BE49-F238E27FC236}">
                <a16:creationId xmlns:a16="http://schemas.microsoft.com/office/drawing/2014/main" id="{278EFDE1-EE13-943A-8FFB-F9D7B9EBBA7D}"/>
              </a:ext>
            </a:extLst>
          </p:cNvPr>
          <p:cNvSpPr>
            <a:spLocks noGrp="1"/>
          </p:cNvSpPr>
          <p:nvPr>
            <p:ph type="sldNum" sz="quarter" idx="12"/>
          </p:nvPr>
        </p:nvSpPr>
        <p:spPr/>
        <p:txBody>
          <a:bodyPr/>
          <a:lstStyle/>
          <a:p>
            <a:fld id="{3F8E90C5-F94A-4237-90D9-F2E57962BD76}" type="slidenum">
              <a:rPr lang="en-US" noProof="0" smtClean="0"/>
              <a:t>4</a:t>
            </a:fld>
            <a:endParaRPr lang="en-US" noProof="0" dirty="0"/>
          </a:p>
        </p:txBody>
      </p:sp>
      <p:pic>
        <p:nvPicPr>
          <p:cNvPr id="6" name="Picture 5">
            <a:extLst>
              <a:ext uri="{FF2B5EF4-FFF2-40B4-BE49-F238E27FC236}">
                <a16:creationId xmlns:a16="http://schemas.microsoft.com/office/drawing/2014/main" id="{EEAEF879-DD1A-1FBC-7F12-FC95A974C21A}"/>
              </a:ext>
            </a:extLst>
          </p:cNvPr>
          <p:cNvPicPr>
            <a:picLocks noChangeAspect="1"/>
          </p:cNvPicPr>
          <p:nvPr/>
        </p:nvPicPr>
        <p:blipFill>
          <a:blip r:embed="rId2"/>
          <a:stretch>
            <a:fillRect/>
          </a:stretch>
        </p:blipFill>
        <p:spPr>
          <a:xfrm>
            <a:off x="838201" y="1691482"/>
            <a:ext cx="2990322" cy="4485482"/>
          </a:xfrm>
          <a:prstGeom prst="rect">
            <a:avLst/>
          </a:prstGeom>
        </p:spPr>
      </p:pic>
      <p:sp>
        <p:nvSpPr>
          <p:cNvPr id="7" name="TextBox 6">
            <a:extLst>
              <a:ext uri="{FF2B5EF4-FFF2-40B4-BE49-F238E27FC236}">
                <a16:creationId xmlns:a16="http://schemas.microsoft.com/office/drawing/2014/main" id="{02718131-89A2-B9C8-9C6D-4B8329694AF5}"/>
              </a:ext>
            </a:extLst>
          </p:cNvPr>
          <p:cNvSpPr txBox="1"/>
          <p:nvPr/>
        </p:nvSpPr>
        <p:spPr>
          <a:xfrm>
            <a:off x="1661650" y="6176963"/>
            <a:ext cx="1115113" cy="369332"/>
          </a:xfrm>
          <a:prstGeom prst="rect">
            <a:avLst/>
          </a:prstGeom>
          <a:noFill/>
        </p:spPr>
        <p:txBody>
          <a:bodyPr wrap="none" rtlCol="0">
            <a:spAutoFit/>
          </a:bodyPr>
          <a:lstStyle/>
          <a:p>
            <a:r>
              <a:rPr lang="en-US" noProof="0" dirty="0"/>
              <a:t>5 minutes</a:t>
            </a:r>
          </a:p>
        </p:txBody>
      </p:sp>
    </p:spTree>
    <p:extLst>
      <p:ext uri="{BB962C8B-B14F-4D97-AF65-F5344CB8AC3E}">
        <p14:creationId xmlns:p14="http://schemas.microsoft.com/office/powerpoint/2010/main" val="6717827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BD48AA-4188-7A89-3FE9-B85A34F64542}"/>
              </a:ext>
            </a:extLst>
          </p:cNvPr>
          <p:cNvSpPr>
            <a:spLocks noGrp="1"/>
          </p:cNvSpPr>
          <p:nvPr>
            <p:ph type="title"/>
          </p:nvPr>
        </p:nvSpPr>
        <p:spPr/>
        <p:txBody>
          <a:bodyPr/>
          <a:lstStyle/>
          <a:p>
            <a:r>
              <a:rPr lang="en-US" noProof="0" dirty="0"/>
              <a:t>Synodality reveals dialectics to be addressed</a:t>
            </a:r>
          </a:p>
        </p:txBody>
      </p:sp>
      <p:graphicFrame>
        <p:nvGraphicFramePr>
          <p:cNvPr id="6" name="Content Placeholder 5">
            <a:extLst>
              <a:ext uri="{FF2B5EF4-FFF2-40B4-BE49-F238E27FC236}">
                <a16:creationId xmlns:a16="http://schemas.microsoft.com/office/drawing/2014/main" id="{38B59387-C5D9-8B46-0DC1-942C75886ECB}"/>
              </a:ext>
            </a:extLst>
          </p:cNvPr>
          <p:cNvGraphicFramePr>
            <a:graphicFrameLocks noGrp="1"/>
          </p:cNvGraphicFramePr>
          <p:nvPr>
            <p:ph idx="1"/>
            <p:extLst>
              <p:ext uri="{D42A27DB-BD31-4B8C-83A1-F6EECF244321}">
                <p14:modId xmlns:p14="http://schemas.microsoft.com/office/powerpoint/2010/main" val="1297361823"/>
              </p:ext>
            </p:extLst>
          </p:nvPr>
        </p:nvGraphicFramePr>
        <p:xfrm>
          <a:off x="1505202" y="1751412"/>
          <a:ext cx="8310283" cy="3108960"/>
        </p:xfrm>
        <a:graphic>
          <a:graphicData uri="http://schemas.openxmlformats.org/drawingml/2006/table">
            <a:tbl>
              <a:tblPr firstRow="1" bandRow="1">
                <a:tableStyleId>{00A15C55-8517-42AA-B614-E9B94910E393}</a:tableStyleId>
              </a:tblPr>
              <a:tblGrid>
                <a:gridCol w="690753">
                  <a:extLst>
                    <a:ext uri="{9D8B030D-6E8A-4147-A177-3AD203B41FA5}">
                      <a16:colId xmlns:a16="http://schemas.microsoft.com/office/drawing/2014/main" val="3347088370"/>
                    </a:ext>
                  </a:extLst>
                </a:gridCol>
                <a:gridCol w="3630236">
                  <a:extLst>
                    <a:ext uri="{9D8B030D-6E8A-4147-A177-3AD203B41FA5}">
                      <a16:colId xmlns:a16="http://schemas.microsoft.com/office/drawing/2014/main" val="3376468146"/>
                    </a:ext>
                  </a:extLst>
                </a:gridCol>
                <a:gridCol w="3989294">
                  <a:extLst>
                    <a:ext uri="{9D8B030D-6E8A-4147-A177-3AD203B41FA5}">
                      <a16:colId xmlns:a16="http://schemas.microsoft.com/office/drawing/2014/main" val="102599511"/>
                    </a:ext>
                  </a:extLst>
                </a:gridCol>
              </a:tblGrid>
              <a:tr h="370840">
                <a:tc>
                  <a:txBody>
                    <a:bodyPr/>
                    <a:lstStyle/>
                    <a:p>
                      <a:endParaRPr lang="en-US" sz="2800" noProof="0" dirty="0"/>
                    </a:p>
                  </a:txBody>
                  <a:tcPr/>
                </a:tc>
                <a:tc>
                  <a:txBody>
                    <a:bodyPr/>
                    <a:lstStyle/>
                    <a:p>
                      <a:r>
                        <a:rPr lang="en-US" sz="2800" noProof="0" dirty="0"/>
                        <a:t>Pole A</a:t>
                      </a:r>
                    </a:p>
                  </a:txBody>
                  <a:tcPr/>
                </a:tc>
                <a:tc>
                  <a:txBody>
                    <a:bodyPr/>
                    <a:lstStyle/>
                    <a:p>
                      <a:r>
                        <a:rPr lang="en-US" sz="2800" noProof="0" dirty="0"/>
                        <a:t>Pole B</a:t>
                      </a:r>
                    </a:p>
                  </a:txBody>
                  <a:tcPr/>
                </a:tc>
                <a:extLst>
                  <a:ext uri="{0D108BD9-81ED-4DB2-BD59-A6C34878D82A}">
                    <a16:rowId xmlns:a16="http://schemas.microsoft.com/office/drawing/2014/main" val="2388878170"/>
                  </a:ext>
                </a:extLst>
              </a:tr>
              <a:tr h="370840">
                <a:tc>
                  <a:txBody>
                    <a:bodyPr/>
                    <a:lstStyle/>
                    <a:p>
                      <a:r>
                        <a:rPr lang="en-US" sz="2800" noProof="0" dirty="0"/>
                        <a:t>A</a:t>
                      </a:r>
                    </a:p>
                  </a:txBody>
                  <a:tcPr/>
                </a:tc>
                <a:tc>
                  <a:txBody>
                    <a:bodyPr/>
                    <a:lstStyle/>
                    <a:p>
                      <a:pPr marL="0" marR="0">
                        <a:lnSpc>
                          <a:spcPct val="115000"/>
                        </a:lnSpc>
                        <a:spcAft>
                          <a:spcPts val="800"/>
                        </a:spcAft>
                        <a:buNone/>
                      </a:pPr>
                      <a:r>
                        <a:rPr lang="en-US" sz="2400" kern="100" noProof="0" dirty="0">
                          <a:effectLst/>
                        </a:rPr>
                        <a:t>Unity</a:t>
                      </a:r>
                      <a:endParaRPr lang="en-US" sz="24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2400" kern="100" noProof="0" dirty="0">
                          <a:effectLst/>
                        </a:rPr>
                        <a:t>Uniformity</a:t>
                      </a:r>
                      <a:endParaRPr lang="en-US" sz="24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72918973"/>
                  </a:ext>
                </a:extLst>
              </a:tr>
              <a:tr h="370840">
                <a:tc>
                  <a:txBody>
                    <a:bodyPr/>
                    <a:lstStyle/>
                    <a:p>
                      <a:r>
                        <a:rPr lang="en-US" sz="2800" noProof="0" dirty="0"/>
                        <a:t>B</a:t>
                      </a:r>
                    </a:p>
                  </a:txBody>
                  <a:tcPr/>
                </a:tc>
                <a:tc>
                  <a:txBody>
                    <a:bodyPr/>
                    <a:lstStyle/>
                    <a:p>
                      <a:pPr marL="0" marR="0">
                        <a:lnSpc>
                          <a:spcPct val="115000"/>
                        </a:lnSpc>
                        <a:spcAft>
                          <a:spcPts val="800"/>
                        </a:spcAft>
                        <a:buNone/>
                      </a:pPr>
                      <a:r>
                        <a:rPr lang="en-US" sz="2400" kern="100" noProof="0" dirty="0">
                          <a:effectLst/>
                        </a:rPr>
                        <a:t>Preservation</a:t>
                      </a:r>
                      <a:endParaRPr lang="en-US" sz="24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2400" kern="100" noProof="0" dirty="0">
                          <a:effectLst/>
                        </a:rPr>
                        <a:t>Mission</a:t>
                      </a:r>
                      <a:endParaRPr lang="en-US" sz="24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394583938"/>
                  </a:ext>
                </a:extLst>
              </a:tr>
              <a:tr h="370840">
                <a:tc>
                  <a:txBody>
                    <a:bodyPr/>
                    <a:lstStyle/>
                    <a:p>
                      <a:r>
                        <a:rPr lang="en-US" sz="2800" noProof="0" dirty="0"/>
                        <a:t>C</a:t>
                      </a:r>
                    </a:p>
                  </a:txBody>
                  <a:tcPr/>
                </a:tc>
                <a:tc>
                  <a:txBody>
                    <a:bodyPr/>
                    <a:lstStyle/>
                    <a:p>
                      <a:pPr marL="0" marR="0">
                        <a:lnSpc>
                          <a:spcPct val="115000"/>
                        </a:lnSpc>
                        <a:spcAft>
                          <a:spcPts val="800"/>
                        </a:spcAft>
                        <a:buNone/>
                      </a:pPr>
                      <a:r>
                        <a:rPr lang="en-US" sz="2400" kern="100" noProof="0" dirty="0">
                          <a:effectLst/>
                        </a:rPr>
                        <a:t>Community</a:t>
                      </a:r>
                      <a:endParaRPr lang="en-US" sz="24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2400" kern="100" noProof="0" dirty="0">
                          <a:effectLst/>
                        </a:rPr>
                        <a:t>Individual</a:t>
                      </a:r>
                      <a:endParaRPr lang="en-US" sz="24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509657854"/>
                  </a:ext>
                </a:extLst>
              </a:tr>
              <a:tr h="370840">
                <a:tc>
                  <a:txBody>
                    <a:bodyPr/>
                    <a:lstStyle/>
                    <a:p>
                      <a:r>
                        <a:rPr lang="en-US" sz="2800" noProof="0" dirty="0"/>
                        <a:t>D</a:t>
                      </a:r>
                    </a:p>
                  </a:txBody>
                  <a:tcPr/>
                </a:tc>
                <a:tc>
                  <a:txBody>
                    <a:bodyPr/>
                    <a:lstStyle/>
                    <a:p>
                      <a:pPr marL="0" marR="0">
                        <a:lnSpc>
                          <a:spcPct val="115000"/>
                        </a:lnSpc>
                        <a:spcAft>
                          <a:spcPts val="800"/>
                        </a:spcAft>
                        <a:buNone/>
                      </a:pPr>
                      <a:r>
                        <a:rPr lang="en-US" sz="2400" kern="100" noProof="0" dirty="0">
                          <a:effectLst/>
                        </a:rPr>
                        <a:t>Journeying</a:t>
                      </a:r>
                      <a:endParaRPr lang="en-US" sz="24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2400" kern="100" noProof="0" dirty="0">
                          <a:effectLst/>
                        </a:rPr>
                        <a:t>Institution</a:t>
                      </a:r>
                      <a:endParaRPr lang="en-US" sz="24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907475379"/>
                  </a:ext>
                </a:extLst>
              </a:tr>
              <a:tr h="370840">
                <a:tc>
                  <a:txBody>
                    <a:bodyPr/>
                    <a:lstStyle/>
                    <a:p>
                      <a:r>
                        <a:rPr lang="en-US" sz="2800" noProof="0" dirty="0"/>
                        <a:t>E</a:t>
                      </a:r>
                    </a:p>
                  </a:txBody>
                  <a:tcPr/>
                </a:tc>
                <a:tc>
                  <a:txBody>
                    <a:bodyPr/>
                    <a:lstStyle/>
                    <a:p>
                      <a:r>
                        <a:rPr lang="en-US" sz="2800" noProof="0" dirty="0"/>
                        <a:t>…</a:t>
                      </a:r>
                    </a:p>
                  </a:txBody>
                  <a:tcPr/>
                </a:tc>
                <a:tc>
                  <a:txBody>
                    <a:bodyPr/>
                    <a:lstStyle/>
                    <a:p>
                      <a:endParaRPr lang="en-US" sz="2800" noProof="0" dirty="0"/>
                    </a:p>
                  </a:txBody>
                  <a:tcPr/>
                </a:tc>
                <a:extLst>
                  <a:ext uri="{0D108BD9-81ED-4DB2-BD59-A6C34878D82A}">
                    <a16:rowId xmlns:a16="http://schemas.microsoft.com/office/drawing/2014/main" val="2263655658"/>
                  </a:ext>
                </a:extLst>
              </a:tr>
            </a:tbl>
          </a:graphicData>
        </a:graphic>
      </p:graphicFrame>
      <p:sp>
        <p:nvSpPr>
          <p:cNvPr id="4" name="Footer Placeholder 3">
            <a:extLst>
              <a:ext uri="{FF2B5EF4-FFF2-40B4-BE49-F238E27FC236}">
                <a16:creationId xmlns:a16="http://schemas.microsoft.com/office/drawing/2014/main" id="{5EF1287D-E233-68F2-73FF-AF0C0784DDC8}"/>
              </a:ext>
            </a:extLst>
          </p:cNvPr>
          <p:cNvSpPr>
            <a:spLocks noGrp="1"/>
          </p:cNvSpPr>
          <p:nvPr>
            <p:ph type="ftr" sz="quarter" idx="11"/>
          </p:nvPr>
        </p:nvSpPr>
        <p:spPr/>
        <p:txBody>
          <a:bodyPr/>
          <a:lstStyle/>
          <a:p>
            <a:endParaRPr lang="en-US" noProof="0" dirty="0"/>
          </a:p>
        </p:txBody>
      </p:sp>
      <p:sp>
        <p:nvSpPr>
          <p:cNvPr id="5" name="Slide Number Placeholder 4">
            <a:extLst>
              <a:ext uri="{FF2B5EF4-FFF2-40B4-BE49-F238E27FC236}">
                <a16:creationId xmlns:a16="http://schemas.microsoft.com/office/drawing/2014/main" id="{C4A2F617-EA3D-0AC6-34BD-4C997B24DE6A}"/>
              </a:ext>
            </a:extLst>
          </p:cNvPr>
          <p:cNvSpPr>
            <a:spLocks noGrp="1"/>
          </p:cNvSpPr>
          <p:nvPr>
            <p:ph type="sldNum" sz="quarter" idx="12"/>
          </p:nvPr>
        </p:nvSpPr>
        <p:spPr/>
        <p:txBody>
          <a:bodyPr/>
          <a:lstStyle/>
          <a:p>
            <a:fld id="{3F8E90C5-F94A-4237-90D9-F2E57962BD76}" type="slidenum">
              <a:rPr lang="en-US" noProof="0" smtClean="0"/>
              <a:t>5</a:t>
            </a:fld>
            <a:endParaRPr lang="en-US" noProof="0" dirty="0"/>
          </a:p>
        </p:txBody>
      </p:sp>
      <p:sp>
        <p:nvSpPr>
          <p:cNvPr id="7" name="TextBox 6">
            <a:extLst>
              <a:ext uri="{FF2B5EF4-FFF2-40B4-BE49-F238E27FC236}">
                <a16:creationId xmlns:a16="http://schemas.microsoft.com/office/drawing/2014/main" id="{228C24B6-9A8B-5993-B8F7-6206E3B58960}"/>
              </a:ext>
            </a:extLst>
          </p:cNvPr>
          <p:cNvSpPr txBox="1"/>
          <p:nvPr/>
        </p:nvSpPr>
        <p:spPr>
          <a:xfrm>
            <a:off x="631722" y="5565058"/>
            <a:ext cx="10626213" cy="584775"/>
          </a:xfrm>
          <a:prstGeom prst="rect">
            <a:avLst/>
          </a:prstGeom>
          <a:noFill/>
        </p:spPr>
        <p:txBody>
          <a:bodyPr wrap="square" rtlCol="0">
            <a:spAutoFit/>
          </a:bodyPr>
          <a:lstStyle/>
          <a:p>
            <a:r>
              <a:rPr lang="en-US" sz="1600" b="1" noProof="0" dirty="0"/>
              <a:t>Source</a:t>
            </a:r>
            <a:r>
              <a:rPr lang="en-US" sz="1600" noProof="0" dirty="0"/>
              <a:t>: Elaborated for this presentation, </a:t>
            </a:r>
            <a:br>
              <a:rPr lang="en-US" sz="1600" noProof="0" dirty="0"/>
            </a:br>
            <a:r>
              <a:rPr lang="en-US" sz="1600" noProof="0" dirty="0"/>
              <a:t>              with elements from Cardinal </a:t>
            </a:r>
            <a:r>
              <a:rPr lang="en-US" sz="1600" noProof="0" dirty="0" err="1"/>
              <a:t>Ryz’s</a:t>
            </a:r>
            <a:r>
              <a:rPr lang="en-US" sz="1600" noProof="0" dirty="0"/>
              <a:t> (2025) </a:t>
            </a:r>
            <a:r>
              <a:rPr lang="en-US" sz="1600" i="1" noProof="0" dirty="0"/>
              <a:t>Opening Statement at the Jubilee of Diocesan Synodal Teams</a:t>
            </a:r>
            <a:r>
              <a:rPr lang="en-US" sz="1600" noProof="0" dirty="0"/>
              <a:t>.</a:t>
            </a:r>
          </a:p>
        </p:txBody>
      </p:sp>
    </p:spTree>
    <p:extLst>
      <p:ext uri="{BB962C8B-B14F-4D97-AF65-F5344CB8AC3E}">
        <p14:creationId xmlns:p14="http://schemas.microsoft.com/office/powerpoint/2010/main" val="24274773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1EEDD1-BEE5-E47E-7660-F491D0E136C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1ADA081-867B-1D65-09CA-D21B8B4EE89B}"/>
              </a:ext>
            </a:extLst>
          </p:cNvPr>
          <p:cNvSpPr>
            <a:spLocks noGrp="1"/>
          </p:cNvSpPr>
          <p:nvPr>
            <p:ph type="title"/>
          </p:nvPr>
        </p:nvSpPr>
        <p:spPr/>
        <p:txBody>
          <a:bodyPr/>
          <a:lstStyle/>
          <a:p>
            <a:r>
              <a:rPr lang="en-US" noProof="0" dirty="0"/>
              <a:t>Table conversation</a:t>
            </a:r>
          </a:p>
        </p:txBody>
      </p:sp>
      <p:sp>
        <p:nvSpPr>
          <p:cNvPr id="3" name="Content Placeholder 2">
            <a:extLst>
              <a:ext uri="{FF2B5EF4-FFF2-40B4-BE49-F238E27FC236}">
                <a16:creationId xmlns:a16="http://schemas.microsoft.com/office/drawing/2014/main" id="{E2456BD6-AADB-A34A-938A-B9A7D68389D9}"/>
              </a:ext>
            </a:extLst>
          </p:cNvPr>
          <p:cNvSpPr>
            <a:spLocks noGrp="1"/>
          </p:cNvSpPr>
          <p:nvPr>
            <p:ph idx="1"/>
          </p:nvPr>
        </p:nvSpPr>
        <p:spPr>
          <a:xfrm>
            <a:off x="4038601" y="1825625"/>
            <a:ext cx="7315200" cy="4351338"/>
          </a:xfrm>
        </p:spPr>
        <p:txBody>
          <a:bodyPr>
            <a:normAutofit/>
          </a:bodyPr>
          <a:lstStyle/>
          <a:p>
            <a:pPr marL="0" indent="0">
              <a:buNone/>
            </a:pPr>
            <a:r>
              <a:rPr lang="en-US" b="1" noProof="0" dirty="0"/>
              <a:t>Our Group Dialectics</a:t>
            </a:r>
          </a:p>
          <a:p>
            <a:r>
              <a:rPr lang="en-US" noProof="0" dirty="0"/>
              <a:t>Dialectic refers to a way of thinking that holds opposing or seemingly </a:t>
            </a:r>
            <a:r>
              <a:rPr lang="en-US" i="1" noProof="0" dirty="0"/>
              <a:t>contrary</a:t>
            </a:r>
            <a:r>
              <a:rPr lang="en-US" noProof="0" dirty="0"/>
              <a:t> truths in creative tension to arrive at a deeper understanding. </a:t>
            </a:r>
          </a:p>
          <a:p>
            <a:pPr lvl="1"/>
            <a:r>
              <a:rPr lang="en-US" noProof="0" dirty="0"/>
              <a:t>Faith and Reason</a:t>
            </a:r>
          </a:p>
          <a:p>
            <a:pPr lvl="1"/>
            <a:r>
              <a:rPr lang="en-US" noProof="0" dirty="0"/>
              <a:t>Unity and Uniformity…</a:t>
            </a:r>
          </a:p>
          <a:p>
            <a:endParaRPr lang="en-US" noProof="0" dirty="0"/>
          </a:p>
          <a:p>
            <a:r>
              <a:rPr lang="en-US" noProof="0" dirty="0"/>
              <a:t>Identify some dialectics in your home parish.</a:t>
            </a:r>
          </a:p>
          <a:p>
            <a:endParaRPr lang="en-US" noProof="0" dirty="0"/>
          </a:p>
          <a:p>
            <a:r>
              <a:rPr lang="en-US" noProof="0" dirty="0"/>
              <a:t>How are you actively managing them?</a:t>
            </a:r>
          </a:p>
          <a:p>
            <a:pPr lvl="1"/>
            <a:endParaRPr lang="en-US" noProof="0" dirty="0"/>
          </a:p>
        </p:txBody>
      </p:sp>
      <p:sp>
        <p:nvSpPr>
          <p:cNvPr id="4" name="Footer Placeholder 3">
            <a:extLst>
              <a:ext uri="{FF2B5EF4-FFF2-40B4-BE49-F238E27FC236}">
                <a16:creationId xmlns:a16="http://schemas.microsoft.com/office/drawing/2014/main" id="{2BAE5AE3-9656-3EB1-A395-08BBD0A29B0B}"/>
              </a:ext>
            </a:extLst>
          </p:cNvPr>
          <p:cNvSpPr>
            <a:spLocks noGrp="1"/>
          </p:cNvSpPr>
          <p:nvPr>
            <p:ph type="ftr" sz="quarter" idx="11"/>
          </p:nvPr>
        </p:nvSpPr>
        <p:spPr/>
        <p:txBody>
          <a:bodyPr/>
          <a:lstStyle/>
          <a:p>
            <a:endParaRPr lang="en-US" noProof="0" dirty="0"/>
          </a:p>
        </p:txBody>
      </p:sp>
      <p:sp>
        <p:nvSpPr>
          <p:cNvPr id="5" name="Slide Number Placeholder 4">
            <a:extLst>
              <a:ext uri="{FF2B5EF4-FFF2-40B4-BE49-F238E27FC236}">
                <a16:creationId xmlns:a16="http://schemas.microsoft.com/office/drawing/2014/main" id="{6A911C6C-12D4-92DA-9BE3-451E4DBBF8F6}"/>
              </a:ext>
            </a:extLst>
          </p:cNvPr>
          <p:cNvSpPr>
            <a:spLocks noGrp="1"/>
          </p:cNvSpPr>
          <p:nvPr>
            <p:ph type="sldNum" sz="quarter" idx="12"/>
          </p:nvPr>
        </p:nvSpPr>
        <p:spPr/>
        <p:txBody>
          <a:bodyPr/>
          <a:lstStyle/>
          <a:p>
            <a:fld id="{3F8E90C5-F94A-4237-90D9-F2E57962BD76}" type="slidenum">
              <a:rPr lang="en-US" noProof="0" smtClean="0"/>
              <a:t>6</a:t>
            </a:fld>
            <a:endParaRPr lang="en-US" noProof="0" dirty="0"/>
          </a:p>
        </p:txBody>
      </p:sp>
      <p:sp>
        <p:nvSpPr>
          <p:cNvPr id="7" name="TextBox 6">
            <a:extLst>
              <a:ext uri="{FF2B5EF4-FFF2-40B4-BE49-F238E27FC236}">
                <a16:creationId xmlns:a16="http://schemas.microsoft.com/office/drawing/2014/main" id="{C6EBDF5D-7DEE-9D58-FDD3-B267F215F0A4}"/>
              </a:ext>
            </a:extLst>
          </p:cNvPr>
          <p:cNvSpPr txBox="1"/>
          <p:nvPr/>
        </p:nvSpPr>
        <p:spPr>
          <a:xfrm>
            <a:off x="1661650" y="6176963"/>
            <a:ext cx="1232132" cy="369332"/>
          </a:xfrm>
          <a:prstGeom prst="rect">
            <a:avLst/>
          </a:prstGeom>
          <a:noFill/>
        </p:spPr>
        <p:txBody>
          <a:bodyPr wrap="none" rtlCol="0">
            <a:spAutoFit/>
          </a:bodyPr>
          <a:lstStyle/>
          <a:p>
            <a:r>
              <a:rPr lang="en-US" noProof="0" dirty="0"/>
              <a:t>15 minutes</a:t>
            </a:r>
          </a:p>
        </p:txBody>
      </p:sp>
      <p:pic>
        <p:nvPicPr>
          <p:cNvPr id="8" name="Picture 7">
            <a:extLst>
              <a:ext uri="{FF2B5EF4-FFF2-40B4-BE49-F238E27FC236}">
                <a16:creationId xmlns:a16="http://schemas.microsoft.com/office/drawing/2014/main" id="{52366E05-A0B2-1805-B390-EADC1788699F}"/>
              </a:ext>
            </a:extLst>
          </p:cNvPr>
          <p:cNvPicPr>
            <a:picLocks noChangeAspect="1"/>
          </p:cNvPicPr>
          <p:nvPr/>
        </p:nvPicPr>
        <p:blipFill>
          <a:blip r:embed="rId2"/>
          <a:stretch>
            <a:fillRect/>
          </a:stretch>
        </p:blipFill>
        <p:spPr>
          <a:xfrm>
            <a:off x="733425" y="1685925"/>
            <a:ext cx="2927350" cy="4391025"/>
          </a:xfrm>
          <a:prstGeom prst="rect">
            <a:avLst/>
          </a:prstGeom>
        </p:spPr>
      </p:pic>
    </p:spTree>
    <p:extLst>
      <p:ext uri="{BB962C8B-B14F-4D97-AF65-F5344CB8AC3E}">
        <p14:creationId xmlns:p14="http://schemas.microsoft.com/office/powerpoint/2010/main" val="13179537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B8B4D7-5612-5041-E52C-5CDCA366450B}"/>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605EA17E-925B-DEE3-88F3-DDEDA6990AA2}"/>
              </a:ext>
            </a:extLst>
          </p:cNvPr>
          <p:cNvPicPr>
            <a:picLocks noChangeAspect="1"/>
          </p:cNvPicPr>
          <p:nvPr/>
        </p:nvPicPr>
        <p:blipFill>
          <a:blip r:embed="rId3"/>
          <a:stretch>
            <a:fillRect/>
          </a:stretch>
        </p:blipFill>
        <p:spPr>
          <a:xfrm>
            <a:off x="918883" y="2497180"/>
            <a:ext cx="8599062" cy="952414"/>
          </a:xfrm>
          <a:prstGeom prst="rect">
            <a:avLst/>
          </a:prstGeom>
        </p:spPr>
      </p:pic>
      <p:sp>
        <p:nvSpPr>
          <p:cNvPr id="2" name="1 Título">
            <a:extLst>
              <a:ext uri="{FF2B5EF4-FFF2-40B4-BE49-F238E27FC236}">
                <a16:creationId xmlns:a16="http://schemas.microsoft.com/office/drawing/2014/main" id="{D3A096E3-41CF-D639-317A-D1CBEB844E47}"/>
              </a:ext>
            </a:extLst>
          </p:cNvPr>
          <p:cNvSpPr>
            <a:spLocks noGrp="1"/>
          </p:cNvSpPr>
          <p:nvPr>
            <p:ph type="title"/>
          </p:nvPr>
        </p:nvSpPr>
        <p:spPr>
          <a:xfrm>
            <a:off x="838200" y="365125"/>
            <a:ext cx="9834350" cy="1325563"/>
          </a:xfrm>
        </p:spPr>
        <p:txBody>
          <a:bodyPr/>
          <a:lstStyle/>
          <a:p>
            <a:r>
              <a:rPr lang="en-US" noProof="0" dirty="0"/>
              <a:t>Today’s Topics</a:t>
            </a:r>
          </a:p>
        </p:txBody>
      </p:sp>
      <p:sp>
        <p:nvSpPr>
          <p:cNvPr id="3" name="2 Marcador de contenido">
            <a:extLst>
              <a:ext uri="{FF2B5EF4-FFF2-40B4-BE49-F238E27FC236}">
                <a16:creationId xmlns:a16="http://schemas.microsoft.com/office/drawing/2014/main" id="{DA22879C-627F-0F17-664C-925617BBF23A}"/>
              </a:ext>
            </a:extLst>
          </p:cNvPr>
          <p:cNvSpPr>
            <a:spLocks noGrp="1"/>
          </p:cNvSpPr>
          <p:nvPr>
            <p:ph idx="1"/>
          </p:nvPr>
        </p:nvSpPr>
        <p:spPr>
          <a:xfrm>
            <a:off x="838200" y="1825625"/>
            <a:ext cx="10515600" cy="2295525"/>
          </a:xfrm>
        </p:spPr>
        <p:txBody>
          <a:bodyPr>
            <a:normAutofit/>
          </a:bodyPr>
          <a:lstStyle/>
          <a:p>
            <a:r>
              <a:rPr lang="en-US" noProof="0" dirty="0"/>
              <a:t>What do I bring to the table?</a:t>
            </a:r>
          </a:p>
          <a:p>
            <a:endParaRPr lang="en-US" noProof="0" dirty="0"/>
          </a:p>
          <a:p>
            <a:r>
              <a:rPr lang="en-US" noProof="0" dirty="0"/>
              <a:t>Fundamentals of PPC synodality.</a:t>
            </a:r>
          </a:p>
          <a:p>
            <a:pPr marL="0" indent="0">
              <a:buNone/>
            </a:pPr>
            <a:endParaRPr lang="en-US" noProof="0" dirty="0"/>
          </a:p>
          <a:p>
            <a:pPr marL="0" indent="0">
              <a:buNone/>
            </a:pPr>
            <a:endParaRPr lang="en-US" noProof="0" dirty="0"/>
          </a:p>
        </p:txBody>
      </p:sp>
      <p:sp>
        <p:nvSpPr>
          <p:cNvPr id="4" name="3 Marcador de número de diapositiva">
            <a:extLst>
              <a:ext uri="{FF2B5EF4-FFF2-40B4-BE49-F238E27FC236}">
                <a16:creationId xmlns:a16="http://schemas.microsoft.com/office/drawing/2014/main" id="{C9E13A2F-69AF-CB6C-C2FA-C25F394A3A73}"/>
              </a:ext>
            </a:extLst>
          </p:cNvPr>
          <p:cNvSpPr>
            <a:spLocks noGrp="1"/>
          </p:cNvSpPr>
          <p:nvPr>
            <p:ph type="sldNum" sz="quarter" idx="12"/>
          </p:nvPr>
        </p:nvSpPr>
        <p:spPr>
          <a:xfrm>
            <a:off x="8610600" y="6356350"/>
            <a:ext cx="2743200" cy="365125"/>
          </a:xfrm>
        </p:spPr>
        <p:txBody>
          <a:bodyPr/>
          <a:lstStyle/>
          <a:p>
            <a:fld id="{A2319F5D-79FB-43F0-B4A1-FEF34EDB6486}" type="slidenum">
              <a:rPr lang="en-US" noProof="0" smtClean="0"/>
              <a:pPr/>
              <a:t>7</a:t>
            </a:fld>
            <a:endParaRPr lang="en-US" noProof="0" dirty="0"/>
          </a:p>
        </p:txBody>
      </p:sp>
    </p:spTree>
    <p:extLst>
      <p:ext uri="{BB962C8B-B14F-4D97-AF65-F5344CB8AC3E}">
        <p14:creationId xmlns:p14="http://schemas.microsoft.com/office/powerpoint/2010/main" val="26711218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34AC0D-89EC-B70F-2116-1A43038EEF0A}"/>
              </a:ext>
            </a:extLst>
          </p:cNvPr>
          <p:cNvSpPr>
            <a:spLocks noGrp="1"/>
          </p:cNvSpPr>
          <p:nvPr>
            <p:ph type="title"/>
          </p:nvPr>
        </p:nvSpPr>
        <p:spPr/>
        <p:txBody>
          <a:bodyPr/>
          <a:lstStyle/>
          <a:p>
            <a:r>
              <a:rPr lang="en-US" noProof="0" dirty="0"/>
              <a:t>“Pastoral” also means “Content”,</a:t>
            </a:r>
            <a:br>
              <a:rPr lang="en-US" noProof="0" dirty="0"/>
            </a:br>
            <a:r>
              <a:rPr lang="en-US" noProof="0" dirty="0"/>
              <a:t>not just disposition</a:t>
            </a:r>
          </a:p>
        </p:txBody>
      </p:sp>
      <p:graphicFrame>
        <p:nvGraphicFramePr>
          <p:cNvPr id="6" name="Content Placeholder 5">
            <a:extLst>
              <a:ext uri="{FF2B5EF4-FFF2-40B4-BE49-F238E27FC236}">
                <a16:creationId xmlns:a16="http://schemas.microsoft.com/office/drawing/2014/main" id="{908902E0-8918-D5B4-2609-11E324E4395C}"/>
              </a:ext>
            </a:extLst>
          </p:cNvPr>
          <p:cNvGraphicFramePr>
            <a:graphicFrameLocks noGrp="1"/>
          </p:cNvGraphicFramePr>
          <p:nvPr>
            <p:ph idx="1"/>
            <p:extLst>
              <p:ext uri="{D42A27DB-BD31-4B8C-83A1-F6EECF244321}">
                <p14:modId xmlns:p14="http://schemas.microsoft.com/office/powerpoint/2010/main" val="1874338356"/>
              </p:ext>
            </p:extLst>
          </p:nvPr>
        </p:nvGraphicFramePr>
        <p:xfrm>
          <a:off x="1004046" y="3354937"/>
          <a:ext cx="6481483" cy="2328685"/>
        </p:xfrm>
        <a:graphic>
          <a:graphicData uri="http://schemas.openxmlformats.org/drawingml/2006/table">
            <a:tbl>
              <a:tblPr firstRow="1" firstCol="1" bandRow="1">
                <a:tableStyleId>{D27102A9-8310-4765-A935-A1911B00CA55}</a:tableStyleId>
              </a:tblPr>
              <a:tblGrid>
                <a:gridCol w="560032">
                  <a:extLst>
                    <a:ext uri="{9D8B030D-6E8A-4147-A177-3AD203B41FA5}">
                      <a16:colId xmlns:a16="http://schemas.microsoft.com/office/drawing/2014/main" val="1598108943"/>
                    </a:ext>
                  </a:extLst>
                </a:gridCol>
                <a:gridCol w="2636817">
                  <a:extLst>
                    <a:ext uri="{9D8B030D-6E8A-4147-A177-3AD203B41FA5}">
                      <a16:colId xmlns:a16="http://schemas.microsoft.com/office/drawing/2014/main" val="983183829"/>
                    </a:ext>
                  </a:extLst>
                </a:gridCol>
                <a:gridCol w="1733778">
                  <a:extLst>
                    <a:ext uri="{9D8B030D-6E8A-4147-A177-3AD203B41FA5}">
                      <a16:colId xmlns:a16="http://schemas.microsoft.com/office/drawing/2014/main" val="1061589375"/>
                    </a:ext>
                  </a:extLst>
                </a:gridCol>
                <a:gridCol w="1550856">
                  <a:extLst>
                    <a:ext uri="{9D8B030D-6E8A-4147-A177-3AD203B41FA5}">
                      <a16:colId xmlns:a16="http://schemas.microsoft.com/office/drawing/2014/main" val="2595114632"/>
                    </a:ext>
                  </a:extLst>
                </a:gridCol>
              </a:tblGrid>
              <a:tr h="465737">
                <a:tc>
                  <a:txBody>
                    <a:bodyPr/>
                    <a:lstStyle/>
                    <a:p>
                      <a:pPr marL="0" marR="0">
                        <a:lnSpc>
                          <a:spcPct val="115000"/>
                        </a:lnSpc>
                        <a:spcAft>
                          <a:spcPts val="800"/>
                        </a:spcAft>
                        <a:buNone/>
                      </a:pPr>
                      <a:r>
                        <a:rPr lang="en-US" sz="2400" kern="100" noProof="0" dirty="0">
                          <a:effectLst/>
                        </a:rPr>
                        <a:t> </a:t>
                      </a:r>
                      <a:endParaRPr lang="en-US" sz="24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2400" kern="100" noProof="0" dirty="0">
                          <a:effectLst/>
                        </a:rPr>
                        <a:t>Encounter</a:t>
                      </a:r>
                      <a:endParaRPr lang="en-US" sz="24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2400" kern="100" noProof="0" dirty="0">
                          <a:effectLst/>
                        </a:rPr>
                        <a:t>Luke</a:t>
                      </a:r>
                      <a:endParaRPr lang="en-US" sz="24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2400" kern="100" noProof="0" dirty="0">
                          <a:effectLst/>
                        </a:rPr>
                        <a:t>John</a:t>
                      </a:r>
                      <a:endParaRPr lang="en-US" sz="24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961814128"/>
                  </a:ext>
                </a:extLst>
              </a:tr>
              <a:tr h="465737">
                <a:tc>
                  <a:txBody>
                    <a:bodyPr/>
                    <a:lstStyle/>
                    <a:p>
                      <a:pPr marL="0" marR="0">
                        <a:lnSpc>
                          <a:spcPct val="115000"/>
                        </a:lnSpc>
                        <a:spcAft>
                          <a:spcPts val="800"/>
                        </a:spcAft>
                        <a:buNone/>
                      </a:pPr>
                      <a:r>
                        <a:rPr lang="en-US" sz="2400" kern="100" noProof="0" dirty="0">
                          <a:effectLst/>
                        </a:rPr>
                        <a:t>A</a:t>
                      </a:r>
                      <a:endParaRPr lang="en-US" sz="24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2400" kern="100" noProof="0" dirty="0">
                          <a:effectLst/>
                        </a:rPr>
                        <a:t>Mercy</a:t>
                      </a:r>
                      <a:endParaRPr lang="en-US" sz="24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2400" kern="100" noProof="0" dirty="0">
                          <a:effectLst/>
                        </a:rPr>
                        <a:t>24:17-24</a:t>
                      </a:r>
                      <a:endParaRPr lang="en-US" sz="24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2400" kern="100" noProof="0" dirty="0">
                          <a:effectLst/>
                        </a:rPr>
                        <a:t>20:11-15</a:t>
                      </a:r>
                      <a:endParaRPr lang="en-US" sz="24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631118369"/>
                  </a:ext>
                </a:extLst>
              </a:tr>
              <a:tr h="465737">
                <a:tc>
                  <a:txBody>
                    <a:bodyPr/>
                    <a:lstStyle/>
                    <a:p>
                      <a:pPr marL="0" marR="0">
                        <a:lnSpc>
                          <a:spcPct val="115000"/>
                        </a:lnSpc>
                        <a:spcAft>
                          <a:spcPts val="800"/>
                        </a:spcAft>
                        <a:buNone/>
                      </a:pPr>
                      <a:r>
                        <a:rPr lang="en-US" sz="2400" kern="100" noProof="0" dirty="0">
                          <a:effectLst/>
                        </a:rPr>
                        <a:t>B</a:t>
                      </a:r>
                      <a:endParaRPr lang="en-US" sz="24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2400" kern="100" noProof="0" dirty="0">
                          <a:effectLst/>
                        </a:rPr>
                        <a:t>Word</a:t>
                      </a:r>
                      <a:endParaRPr lang="en-US" sz="24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2400" kern="100" noProof="0" dirty="0">
                          <a:effectLst/>
                        </a:rPr>
                        <a:t>24:25-27</a:t>
                      </a:r>
                      <a:endParaRPr lang="en-US" sz="24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2400" kern="100" noProof="0" dirty="0">
                          <a:effectLst/>
                        </a:rPr>
                        <a:t>20:16</a:t>
                      </a:r>
                      <a:endParaRPr lang="en-US" sz="24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523221780"/>
                  </a:ext>
                </a:extLst>
              </a:tr>
              <a:tr h="465737">
                <a:tc>
                  <a:txBody>
                    <a:bodyPr/>
                    <a:lstStyle/>
                    <a:p>
                      <a:pPr marL="0" marR="0">
                        <a:lnSpc>
                          <a:spcPct val="115000"/>
                        </a:lnSpc>
                        <a:spcAft>
                          <a:spcPts val="800"/>
                        </a:spcAft>
                        <a:buNone/>
                      </a:pPr>
                      <a:r>
                        <a:rPr lang="en-US" sz="2400" kern="100" noProof="0" dirty="0">
                          <a:effectLst/>
                        </a:rPr>
                        <a:t>C</a:t>
                      </a:r>
                      <a:endParaRPr lang="en-US" sz="24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2400" kern="100" noProof="0" dirty="0">
                          <a:effectLst/>
                        </a:rPr>
                        <a:t>Worship</a:t>
                      </a:r>
                      <a:endParaRPr lang="en-US" sz="24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2400" kern="100" noProof="0" dirty="0">
                          <a:effectLst/>
                        </a:rPr>
                        <a:t>24:30-31</a:t>
                      </a:r>
                      <a:endParaRPr lang="en-US" sz="24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2400" kern="100" noProof="0" dirty="0">
                          <a:effectLst/>
                        </a:rPr>
                        <a:t>20:17</a:t>
                      </a:r>
                      <a:endParaRPr lang="en-US" sz="24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484786929"/>
                  </a:ext>
                </a:extLst>
              </a:tr>
              <a:tr h="465737">
                <a:tc>
                  <a:txBody>
                    <a:bodyPr/>
                    <a:lstStyle/>
                    <a:p>
                      <a:pPr marL="0" marR="0">
                        <a:lnSpc>
                          <a:spcPct val="115000"/>
                        </a:lnSpc>
                        <a:spcAft>
                          <a:spcPts val="800"/>
                        </a:spcAft>
                        <a:buNone/>
                      </a:pPr>
                      <a:r>
                        <a:rPr lang="en-US" sz="2400" kern="100" noProof="0" dirty="0">
                          <a:effectLst/>
                        </a:rPr>
                        <a:t>D</a:t>
                      </a:r>
                      <a:endParaRPr lang="en-US" sz="24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2400" kern="100" noProof="0" dirty="0">
                          <a:effectLst/>
                        </a:rPr>
                        <a:t>Community</a:t>
                      </a:r>
                      <a:endParaRPr lang="en-US" sz="24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2400" kern="100" noProof="0" dirty="0">
                          <a:effectLst/>
                        </a:rPr>
                        <a:t>24:33-36</a:t>
                      </a:r>
                      <a:endParaRPr lang="en-US" sz="24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2400" kern="100" noProof="0" dirty="0">
                          <a:effectLst/>
                        </a:rPr>
                        <a:t>20:18</a:t>
                      </a:r>
                      <a:endParaRPr lang="en-US" sz="24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985822013"/>
                  </a:ext>
                </a:extLst>
              </a:tr>
            </a:tbl>
          </a:graphicData>
        </a:graphic>
      </p:graphicFrame>
      <p:sp>
        <p:nvSpPr>
          <p:cNvPr id="4" name="Footer Placeholder 3">
            <a:extLst>
              <a:ext uri="{FF2B5EF4-FFF2-40B4-BE49-F238E27FC236}">
                <a16:creationId xmlns:a16="http://schemas.microsoft.com/office/drawing/2014/main" id="{1AFDDCB1-4722-2E3F-04D2-0F279A8FB0B2}"/>
              </a:ext>
            </a:extLst>
          </p:cNvPr>
          <p:cNvSpPr>
            <a:spLocks noGrp="1"/>
          </p:cNvSpPr>
          <p:nvPr>
            <p:ph type="ftr" sz="quarter" idx="11"/>
          </p:nvPr>
        </p:nvSpPr>
        <p:spPr/>
        <p:txBody>
          <a:bodyPr/>
          <a:lstStyle/>
          <a:p>
            <a:endParaRPr lang="en-US" noProof="0" dirty="0"/>
          </a:p>
        </p:txBody>
      </p:sp>
      <p:sp>
        <p:nvSpPr>
          <p:cNvPr id="5" name="Slide Number Placeholder 4">
            <a:extLst>
              <a:ext uri="{FF2B5EF4-FFF2-40B4-BE49-F238E27FC236}">
                <a16:creationId xmlns:a16="http://schemas.microsoft.com/office/drawing/2014/main" id="{A26A6BEF-FD12-FCC3-24D1-D90817169EE4}"/>
              </a:ext>
            </a:extLst>
          </p:cNvPr>
          <p:cNvSpPr>
            <a:spLocks noGrp="1"/>
          </p:cNvSpPr>
          <p:nvPr>
            <p:ph type="sldNum" sz="quarter" idx="12"/>
          </p:nvPr>
        </p:nvSpPr>
        <p:spPr/>
        <p:txBody>
          <a:bodyPr/>
          <a:lstStyle/>
          <a:p>
            <a:fld id="{3F8E90C5-F94A-4237-90D9-F2E57962BD76}" type="slidenum">
              <a:rPr lang="en-US" noProof="0" smtClean="0"/>
              <a:t>8</a:t>
            </a:fld>
            <a:endParaRPr lang="en-US" noProof="0" dirty="0"/>
          </a:p>
        </p:txBody>
      </p:sp>
      <p:sp>
        <p:nvSpPr>
          <p:cNvPr id="7" name="TextBox 6">
            <a:extLst>
              <a:ext uri="{FF2B5EF4-FFF2-40B4-BE49-F238E27FC236}">
                <a16:creationId xmlns:a16="http://schemas.microsoft.com/office/drawing/2014/main" id="{76338102-1ED9-27A2-3B10-F71913137FA9}"/>
              </a:ext>
            </a:extLst>
          </p:cNvPr>
          <p:cNvSpPr txBox="1"/>
          <p:nvPr/>
        </p:nvSpPr>
        <p:spPr>
          <a:xfrm>
            <a:off x="1004046" y="2044616"/>
            <a:ext cx="6481483" cy="954107"/>
          </a:xfrm>
          <a:prstGeom prst="rect">
            <a:avLst/>
          </a:prstGeom>
          <a:noFill/>
        </p:spPr>
        <p:txBody>
          <a:bodyPr wrap="square" rtlCol="0">
            <a:spAutoFit/>
          </a:bodyPr>
          <a:lstStyle/>
          <a:p>
            <a:r>
              <a:rPr lang="en-US" sz="2800" noProof="0" dirty="0"/>
              <a:t>Our Risen Lord teaches us how to do “Church business”.</a:t>
            </a:r>
          </a:p>
        </p:txBody>
      </p:sp>
      <p:grpSp>
        <p:nvGrpSpPr>
          <p:cNvPr id="11" name="Group 10">
            <a:extLst>
              <a:ext uri="{FF2B5EF4-FFF2-40B4-BE49-F238E27FC236}">
                <a16:creationId xmlns:a16="http://schemas.microsoft.com/office/drawing/2014/main" id="{5A2DCF12-12CF-6A97-AE37-CEC83501BFAE}"/>
              </a:ext>
            </a:extLst>
          </p:cNvPr>
          <p:cNvGrpSpPr/>
          <p:nvPr/>
        </p:nvGrpSpPr>
        <p:grpSpPr>
          <a:xfrm>
            <a:off x="8265459" y="2135463"/>
            <a:ext cx="3155578" cy="3503336"/>
            <a:chOff x="8355106" y="2771958"/>
            <a:chExt cx="3155578" cy="3503336"/>
          </a:xfrm>
        </p:grpSpPr>
        <p:graphicFrame>
          <p:nvGraphicFramePr>
            <p:cNvPr id="8" name="Diagram 7">
              <a:extLst>
                <a:ext uri="{FF2B5EF4-FFF2-40B4-BE49-F238E27FC236}">
                  <a16:creationId xmlns:a16="http://schemas.microsoft.com/office/drawing/2014/main" id="{D2BDF0DD-0039-C116-1A9C-2F73B5089E97}"/>
                </a:ext>
              </a:extLst>
            </p:cNvPr>
            <p:cNvGraphicFramePr/>
            <p:nvPr>
              <p:extLst>
                <p:ext uri="{D42A27DB-BD31-4B8C-83A1-F6EECF244321}">
                  <p14:modId xmlns:p14="http://schemas.microsoft.com/office/powerpoint/2010/main" val="3091240534"/>
                </p:ext>
              </p:extLst>
            </p:nvPr>
          </p:nvGraphicFramePr>
          <p:xfrm>
            <a:off x="8373036" y="3316941"/>
            <a:ext cx="3137648" cy="283284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Rectangle 9">
              <a:extLst>
                <a:ext uri="{FF2B5EF4-FFF2-40B4-BE49-F238E27FC236}">
                  <a16:creationId xmlns:a16="http://schemas.microsoft.com/office/drawing/2014/main" id="{9609C3BE-559E-14E0-9E94-0F30BCE5E0EA}"/>
                </a:ext>
              </a:extLst>
            </p:cNvPr>
            <p:cNvSpPr/>
            <p:nvPr/>
          </p:nvSpPr>
          <p:spPr>
            <a:xfrm>
              <a:off x="8355106" y="3295177"/>
              <a:ext cx="3137648" cy="2980117"/>
            </a:xfrm>
            <a:prstGeom prst="rect">
              <a:avLst/>
            </a:prstGeom>
            <a:noFill/>
            <a:ln w="28575">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9" name="Rectangle 8">
              <a:extLst>
                <a:ext uri="{FF2B5EF4-FFF2-40B4-BE49-F238E27FC236}">
                  <a16:creationId xmlns:a16="http://schemas.microsoft.com/office/drawing/2014/main" id="{2EC5DDF2-E9C6-461E-3740-DD2F596DE18E}"/>
                </a:ext>
              </a:extLst>
            </p:cNvPr>
            <p:cNvSpPr/>
            <p:nvPr/>
          </p:nvSpPr>
          <p:spPr>
            <a:xfrm>
              <a:off x="8355106" y="2771958"/>
              <a:ext cx="3146613" cy="523219"/>
            </a:xfrm>
            <a:prstGeom prst="rect">
              <a:avLst/>
            </a:prstGeom>
            <a:solidFill>
              <a:srgbClr val="FFF2CC"/>
            </a:solidFill>
            <a:ln w="28575">
              <a:solidFill>
                <a:srgbClr val="FFCF3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noProof="0" dirty="0">
                  <a:solidFill>
                    <a:schemeClr val="tx1"/>
                  </a:solidFill>
                </a:rPr>
                <a:t>SWWC</a:t>
              </a:r>
            </a:p>
          </p:txBody>
        </p:sp>
      </p:grpSp>
      <p:sp>
        <p:nvSpPr>
          <p:cNvPr id="12" name="TextBox 11">
            <a:extLst>
              <a:ext uri="{FF2B5EF4-FFF2-40B4-BE49-F238E27FC236}">
                <a16:creationId xmlns:a16="http://schemas.microsoft.com/office/drawing/2014/main" id="{363B4424-9F9B-5086-CCD6-B2A1AA40BA81}"/>
              </a:ext>
            </a:extLst>
          </p:cNvPr>
          <p:cNvSpPr txBox="1"/>
          <p:nvPr/>
        </p:nvSpPr>
        <p:spPr>
          <a:xfrm>
            <a:off x="1004046" y="5932258"/>
            <a:ext cx="7922490" cy="400110"/>
          </a:xfrm>
          <a:prstGeom prst="rect">
            <a:avLst/>
          </a:prstGeom>
          <a:noFill/>
        </p:spPr>
        <p:txBody>
          <a:bodyPr wrap="none" rtlCol="0">
            <a:spAutoFit/>
          </a:bodyPr>
          <a:lstStyle/>
          <a:p>
            <a:r>
              <a:rPr lang="en-US" sz="2000" noProof="0" dirty="0"/>
              <a:t>*Service is not a generic term. It means Works of Mercy and Social Justice.</a:t>
            </a:r>
          </a:p>
        </p:txBody>
      </p:sp>
    </p:spTree>
    <p:extLst>
      <p:ext uri="{BB962C8B-B14F-4D97-AF65-F5344CB8AC3E}">
        <p14:creationId xmlns:p14="http://schemas.microsoft.com/office/powerpoint/2010/main" val="3341255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C890F8-9EAE-B906-7367-FB4E52947FF8}"/>
              </a:ext>
            </a:extLst>
          </p:cNvPr>
          <p:cNvSpPr>
            <a:spLocks noGrp="1"/>
          </p:cNvSpPr>
          <p:nvPr>
            <p:ph type="title"/>
          </p:nvPr>
        </p:nvSpPr>
        <p:spPr/>
        <p:txBody>
          <a:bodyPr/>
          <a:lstStyle/>
          <a:p>
            <a:r>
              <a:rPr lang="es-MX" dirty="0"/>
              <a:t>The </a:t>
            </a:r>
            <a:r>
              <a:rPr lang="es-MX" dirty="0" err="1"/>
              <a:t>ongoing</a:t>
            </a:r>
            <a:r>
              <a:rPr lang="es-MX" dirty="0"/>
              <a:t> </a:t>
            </a:r>
            <a:r>
              <a:rPr lang="es-MX" dirty="0" err="1"/>
              <a:t>practice</a:t>
            </a:r>
            <a:r>
              <a:rPr lang="es-MX" dirty="0"/>
              <a:t> and </a:t>
            </a:r>
            <a:r>
              <a:rPr lang="es-MX" dirty="0" err="1"/>
              <a:t>its</a:t>
            </a:r>
            <a:r>
              <a:rPr lang="es-MX" dirty="0"/>
              <a:t> </a:t>
            </a:r>
            <a:r>
              <a:rPr lang="es-MX" dirty="0" err="1"/>
              <a:t>fruits</a:t>
            </a:r>
            <a:endParaRPr lang="en-US" dirty="0"/>
          </a:p>
        </p:txBody>
      </p:sp>
      <p:sp>
        <p:nvSpPr>
          <p:cNvPr id="3" name="Content Placeholder 2">
            <a:extLst>
              <a:ext uri="{FF2B5EF4-FFF2-40B4-BE49-F238E27FC236}">
                <a16:creationId xmlns:a16="http://schemas.microsoft.com/office/drawing/2014/main" id="{9B02F699-7D17-D72D-E85C-1BA623C4EACB}"/>
              </a:ext>
            </a:extLst>
          </p:cNvPr>
          <p:cNvSpPr>
            <a:spLocks noGrp="1"/>
          </p:cNvSpPr>
          <p:nvPr>
            <p:ph idx="1"/>
          </p:nvPr>
        </p:nvSpPr>
        <p:spPr>
          <a:xfrm>
            <a:off x="1519450" y="1825625"/>
            <a:ext cx="9408526" cy="4351338"/>
          </a:xfrm>
        </p:spPr>
        <p:txBody>
          <a:bodyPr/>
          <a:lstStyle/>
          <a:p>
            <a:pPr marL="0" indent="0">
              <a:buNone/>
            </a:pPr>
            <a:r>
              <a:rPr lang="en-US" dirty="0"/>
              <a:t>We were able to witness the first fruits of the synodal journey that began in 2021, the simplest and most precious of which mature in the life of families, parishes, movements, small Christian communities, schools, and other movements. </a:t>
            </a:r>
          </a:p>
          <a:p>
            <a:pPr marL="0" indent="0">
              <a:buNone/>
            </a:pPr>
            <a:r>
              <a:rPr lang="en-US" dirty="0"/>
              <a:t>This is where the practice of conversation in the Spirit, community discernment, sharing of vocational gifts, and co-responsibility in the mission is growing. </a:t>
            </a:r>
          </a:p>
        </p:txBody>
      </p:sp>
      <p:sp>
        <p:nvSpPr>
          <p:cNvPr id="4" name="Footer Placeholder 3">
            <a:extLst>
              <a:ext uri="{FF2B5EF4-FFF2-40B4-BE49-F238E27FC236}">
                <a16:creationId xmlns:a16="http://schemas.microsoft.com/office/drawing/2014/main" id="{F8CBBB9A-FF7F-A181-421C-63F41D921792}"/>
              </a:ext>
            </a:extLst>
          </p:cNvPr>
          <p:cNvSpPr>
            <a:spLocks noGrp="1"/>
          </p:cNvSpPr>
          <p:nvPr>
            <p:ph type="ftr" sz="quarter" idx="11"/>
          </p:nvPr>
        </p:nvSpPr>
        <p:spPr/>
        <p:txBody>
          <a:bodyPr/>
          <a:lstStyle/>
          <a:p>
            <a:endParaRPr lang="es-MX" dirty="0"/>
          </a:p>
        </p:txBody>
      </p:sp>
      <p:sp>
        <p:nvSpPr>
          <p:cNvPr id="5" name="Slide Number Placeholder 4">
            <a:extLst>
              <a:ext uri="{FF2B5EF4-FFF2-40B4-BE49-F238E27FC236}">
                <a16:creationId xmlns:a16="http://schemas.microsoft.com/office/drawing/2014/main" id="{4FA0714A-BB5B-1039-C016-45E71C8CC3B2}"/>
              </a:ext>
            </a:extLst>
          </p:cNvPr>
          <p:cNvSpPr>
            <a:spLocks noGrp="1"/>
          </p:cNvSpPr>
          <p:nvPr>
            <p:ph type="sldNum" sz="quarter" idx="12"/>
          </p:nvPr>
        </p:nvSpPr>
        <p:spPr/>
        <p:txBody>
          <a:bodyPr/>
          <a:lstStyle/>
          <a:p>
            <a:fld id="{3F8E90C5-F94A-4237-90D9-F2E57962BD76}" type="slidenum">
              <a:rPr lang="es-MX" smtClean="0"/>
              <a:t>9</a:t>
            </a:fld>
            <a:endParaRPr lang="es-MX" dirty="0"/>
          </a:p>
        </p:txBody>
      </p:sp>
      <p:sp>
        <p:nvSpPr>
          <p:cNvPr id="6" name="TextBox 5">
            <a:extLst>
              <a:ext uri="{FF2B5EF4-FFF2-40B4-BE49-F238E27FC236}">
                <a16:creationId xmlns:a16="http://schemas.microsoft.com/office/drawing/2014/main" id="{1C649D00-5F47-C6FF-9534-E2C30F231DFA}"/>
              </a:ext>
            </a:extLst>
          </p:cNvPr>
          <p:cNvSpPr txBox="1"/>
          <p:nvPr/>
        </p:nvSpPr>
        <p:spPr>
          <a:xfrm>
            <a:off x="757516" y="1718051"/>
            <a:ext cx="662169" cy="830997"/>
          </a:xfrm>
          <a:prstGeom prst="rect">
            <a:avLst/>
          </a:prstGeom>
          <a:noFill/>
        </p:spPr>
        <p:txBody>
          <a:bodyPr wrap="none" rtlCol="0">
            <a:spAutoFit/>
          </a:bodyPr>
          <a:lstStyle/>
          <a:p>
            <a:r>
              <a:rPr lang="es-MX" sz="4800" dirty="0">
                <a:latin typeface="Tahoma" panose="020B0604030504040204" pitchFamily="34" charset="0"/>
                <a:ea typeface="Tahoma" panose="020B0604030504040204" pitchFamily="34" charset="0"/>
                <a:cs typeface="Tahoma" panose="020B0604030504040204" pitchFamily="34" charset="0"/>
              </a:rPr>
              <a:t>7.</a:t>
            </a:r>
            <a:endParaRPr lang="en-US" sz="4800" dirty="0">
              <a:latin typeface="Tahoma" panose="020B0604030504040204" pitchFamily="34" charset="0"/>
              <a:ea typeface="Tahoma" panose="020B0604030504040204" pitchFamily="34" charset="0"/>
              <a:cs typeface="Tahoma" panose="020B0604030504040204" pitchFamily="34" charset="0"/>
            </a:endParaRPr>
          </a:p>
        </p:txBody>
      </p:sp>
      <p:sp>
        <p:nvSpPr>
          <p:cNvPr id="7" name="TextBox 6">
            <a:extLst>
              <a:ext uri="{FF2B5EF4-FFF2-40B4-BE49-F238E27FC236}">
                <a16:creationId xmlns:a16="http://schemas.microsoft.com/office/drawing/2014/main" id="{5772727F-30AE-3656-2D3E-B2E7C7D96C09}"/>
              </a:ext>
            </a:extLst>
          </p:cNvPr>
          <p:cNvSpPr txBox="1"/>
          <p:nvPr/>
        </p:nvSpPr>
        <p:spPr>
          <a:xfrm>
            <a:off x="631722" y="5565058"/>
            <a:ext cx="10626213" cy="338554"/>
          </a:xfrm>
          <a:prstGeom prst="rect">
            <a:avLst/>
          </a:prstGeom>
          <a:noFill/>
        </p:spPr>
        <p:txBody>
          <a:bodyPr wrap="square" rtlCol="0">
            <a:spAutoFit/>
          </a:bodyPr>
          <a:lstStyle/>
          <a:p>
            <a:r>
              <a:rPr lang="en-US" sz="1600" b="1" noProof="0" dirty="0"/>
              <a:t>Source</a:t>
            </a:r>
            <a:r>
              <a:rPr lang="en-US" sz="1600" noProof="0" dirty="0"/>
              <a:t>: Pope Francis and the Synod of Bishops (2024). </a:t>
            </a:r>
            <a:r>
              <a:rPr lang="en-US" sz="1600" i="1" dirty="0"/>
              <a:t>For a Synodal Church. Final Document.</a:t>
            </a:r>
            <a:endParaRPr lang="en-US" sz="1600" i="1" noProof="0" dirty="0"/>
          </a:p>
        </p:txBody>
      </p:sp>
    </p:spTree>
    <p:extLst>
      <p:ext uri="{BB962C8B-B14F-4D97-AF65-F5344CB8AC3E}">
        <p14:creationId xmlns:p14="http://schemas.microsoft.com/office/powerpoint/2010/main" val="67845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Arrow: Pentagon 24">
            <a:extLst>
              <a:ext uri="{FF2B5EF4-FFF2-40B4-BE49-F238E27FC236}">
                <a16:creationId xmlns:a16="http://schemas.microsoft.com/office/drawing/2014/main" id="{03B78EE4-C79F-5B6C-BB81-AD5E8EFF967D}"/>
              </a:ext>
            </a:extLst>
          </p:cNvPr>
          <p:cNvSpPr/>
          <p:nvPr/>
        </p:nvSpPr>
        <p:spPr>
          <a:xfrm>
            <a:off x="1317811" y="2151532"/>
            <a:ext cx="9161928" cy="2456329"/>
          </a:xfrm>
          <a:prstGeom prst="homePlate">
            <a:avLst>
              <a:gd name="adj" fmla="val 19708"/>
            </a:avLst>
          </a:prstGeom>
          <a:solidFill>
            <a:srgbClr val="DECEE8"/>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US" noProof="0" dirty="0">
                <a:solidFill>
                  <a:schemeClr val="tx1"/>
                </a:solidFill>
              </a:rPr>
              <a:t>Synodal habits:</a:t>
            </a:r>
          </a:p>
          <a:p>
            <a:r>
              <a:rPr lang="en-US" b="1" noProof="0" dirty="0">
                <a:solidFill>
                  <a:schemeClr val="tx1"/>
                </a:solidFill>
              </a:rPr>
              <a:t>Conversations in the Spirit, Community Discernment, Gifts &amp; Talents, Co-Responsibility</a:t>
            </a:r>
          </a:p>
        </p:txBody>
      </p:sp>
      <p:sp>
        <p:nvSpPr>
          <p:cNvPr id="2" name="Title 1">
            <a:extLst>
              <a:ext uri="{FF2B5EF4-FFF2-40B4-BE49-F238E27FC236}">
                <a16:creationId xmlns:a16="http://schemas.microsoft.com/office/drawing/2014/main" id="{4628C597-C84A-4E91-EEE4-84B6EA79135D}"/>
              </a:ext>
            </a:extLst>
          </p:cNvPr>
          <p:cNvSpPr>
            <a:spLocks noGrp="1"/>
          </p:cNvSpPr>
          <p:nvPr>
            <p:ph type="title"/>
          </p:nvPr>
        </p:nvSpPr>
        <p:spPr/>
        <p:txBody>
          <a:bodyPr/>
          <a:lstStyle/>
          <a:p>
            <a:r>
              <a:rPr lang="en-US" noProof="0" dirty="0"/>
              <a:t>Transforming Disposition and Content </a:t>
            </a:r>
            <a:br>
              <a:rPr lang="en-US" noProof="0" dirty="0"/>
            </a:br>
            <a:r>
              <a:rPr lang="en-US" noProof="0" dirty="0"/>
              <a:t>into a plan</a:t>
            </a:r>
          </a:p>
        </p:txBody>
      </p:sp>
      <p:sp>
        <p:nvSpPr>
          <p:cNvPr id="4" name="Footer Placeholder 3">
            <a:extLst>
              <a:ext uri="{FF2B5EF4-FFF2-40B4-BE49-F238E27FC236}">
                <a16:creationId xmlns:a16="http://schemas.microsoft.com/office/drawing/2014/main" id="{7E5F4B06-13FF-1926-AF35-FEE3E941063A}"/>
              </a:ext>
            </a:extLst>
          </p:cNvPr>
          <p:cNvSpPr>
            <a:spLocks noGrp="1"/>
          </p:cNvSpPr>
          <p:nvPr>
            <p:ph type="ftr" sz="quarter" idx="11"/>
          </p:nvPr>
        </p:nvSpPr>
        <p:spPr/>
        <p:txBody>
          <a:bodyPr/>
          <a:lstStyle/>
          <a:p>
            <a:endParaRPr lang="en-US" noProof="0" dirty="0"/>
          </a:p>
        </p:txBody>
      </p:sp>
      <p:sp>
        <p:nvSpPr>
          <p:cNvPr id="5" name="Slide Number Placeholder 4">
            <a:extLst>
              <a:ext uri="{FF2B5EF4-FFF2-40B4-BE49-F238E27FC236}">
                <a16:creationId xmlns:a16="http://schemas.microsoft.com/office/drawing/2014/main" id="{8C8E17DB-8B3D-BD18-956C-E73B708FA911}"/>
              </a:ext>
            </a:extLst>
          </p:cNvPr>
          <p:cNvSpPr>
            <a:spLocks noGrp="1"/>
          </p:cNvSpPr>
          <p:nvPr>
            <p:ph type="sldNum" sz="quarter" idx="12"/>
          </p:nvPr>
        </p:nvSpPr>
        <p:spPr/>
        <p:txBody>
          <a:bodyPr/>
          <a:lstStyle/>
          <a:p>
            <a:fld id="{3F8E90C5-F94A-4237-90D9-F2E57962BD76}" type="slidenum">
              <a:rPr lang="en-US" noProof="0" smtClean="0"/>
              <a:t>10</a:t>
            </a:fld>
            <a:endParaRPr lang="en-US" noProof="0" dirty="0"/>
          </a:p>
        </p:txBody>
      </p:sp>
      <p:sp>
        <p:nvSpPr>
          <p:cNvPr id="13" name="Rectangle 12">
            <a:extLst>
              <a:ext uri="{FF2B5EF4-FFF2-40B4-BE49-F238E27FC236}">
                <a16:creationId xmlns:a16="http://schemas.microsoft.com/office/drawing/2014/main" id="{B92A1A85-6DDD-8D30-8613-887731D15852}"/>
              </a:ext>
            </a:extLst>
          </p:cNvPr>
          <p:cNvSpPr/>
          <p:nvPr/>
        </p:nvSpPr>
        <p:spPr>
          <a:xfrm>
            <a:off x="859260" y="5256912"/>
            <a:ext cx="10035076" cy="629264"/>
          </a:xfrm>
          <a:prstGeom prst="rect">
            <a:avLst/>
          </a:prstGeom>
          <a:blipFill>
            <a:blip r:embed="rId2"/>
            <a:tile tx="0" ty="0" sx="100000" sy="100000" flip="none" algn="tl"/>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noProof="0" dirty="0">
                <a:solidFill>
                  <a:schemeClr val="tx1"/>
                </a:solidFill>
                <a:latin typeface="Symbol" panose="05050102010706020507" pitchFamily="18" charset="2"/>
              </a:rPr>
              <a:t>A  </a:t>
            </a:r>
            <a:r>
              <a:rPr lang="en-US" sz="2400" noProof="0" dirty="0">
                <a:solidFill>
                  <a:schemeClr val="tx1"/>
                </a:solidFill>
              </a:rPr>
              <a:t>                                     </a:t>
            </a:r>
            <a:r>
              <a:rPr lang="en-US" sz="2400" dirty="0">
                <a:solidFill>
                  <a:schemeClr val="tx1"/>
                </a:solidFill>
              </a:rPr>
              <a:t>Our Good </a:t>
            </a:r>
            <a:r>
              <a:rPr lang="en-US" sz="2400" dirty="0" err="1">
                <a:solidFill>
                  <a:schemeClr val="tx1"/>
                </a:solidFill>
              </a:rPr>
              <a:t>Sh</a:t>
            </a:r>
            <a:r>
              <a:rPr lang="en-US" sz="2400" noProof="0" dirty="0" err="1">
                <a:solidFill>
                  <a:schemeClr val="tx1"/>
                </a:solidFill>
              </a:rPr>
              <a:t>epherd</a:t>
            </a:r>
            <a:r>
              <a:rPr lang="en-US" sz="2400" noProof="0" dirty="0">
                <a:solidFill>
                  <a:schemeClr val="tx1"/>
                </a:solidFill>
              </a:rPr>
              <a:t>                                           </a:t>
            </a:r>
            <a:r>
              <a:rPr lang="en-US" sz="2400" noProof="0" dirty="0">
                <a:solidFill>
                  <a:schemeClr val="tx1"/>
                </a:solidFill>
                <a:latin typeface="Segoe UI" panose="020B0502040204020203" pitchFamily="34" charset="0"/>
              </a:rPr>
              <a:t>Ω</a:t>
            </a:r>
          </a:p>
        </p:txBody>
      </p:sp>
      <p:sp>
        <p:nvSpPr>
          <p:cNvPr id="17" name="Trapezoid 16">
            <a:extLst>
              <a:ext uri="{FF2B5EF4-FFF2-40B4-BE49-F238E27FC236}">
                <a16:creationId xmlns:a16="http://schemas.microsoft.com/office/drawing/2014/main" id="{E4379670-A1A6-D53D-A9BE-5B1B85DB029B}"/>
              </a:ext>
            </a:extLst>
          </p:cNvPr>
          <p:cNvSpPr/>
          <p:nvPr/>
        </p:nvSpPr>
        <p:spPr>
          <a:xfrm>
            <a:off x="1039906" y="4683177"/>
            <a:ext cx="9646023" cy="573729"/>
          </a:xfrm>
          <a:prstGeom prst="trapezoid">
            <a:avLst/>
          </a:prstGeom>
          <a:solidFill>
            <a:schemeClr val="bg1">
              <a:lumMod val="95000"/>
            </a:schemeClr>
          </a:solidFill>
          <a:ln>
            <a:solidFill>
              <a:schemeClr val="bg1">
                <a:lumMod val="85000"/>
              </a:schemeClr>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solidFill>
                  <a:sysClr val="windowText" lastClr="000000"/>
                </a:solidFill>
              </a:rPr>
              <a:t>Pastoral Content and Personal Dispositions</a:t>
            </a:r>
          </a:p>
        </p:txBody>
      </p:sp>
      <p:sp>
        <p:nvSpPr>
          <p:cNvPr id="19" name="Arrow: Pentagon 18">
            <a:extLst>
              <a:ext uri="{FF2B5EF4-FFF2-40B4-BE49-F238E27FC236}">
                <a16:creationId xmlns:a16="http://schemas.microsoft.com/office/drawing/2014/main" id="{3EC267EB-7DC1-F27D-5792-1C18A22D3BBD}"/>
              </a:ext>
            </a:extLst>
          </p:cNvPr>
          <p:cNvSpPr/>
          <p:nvPr/>
        </p:nvSpPr>
        <p:spPr>
          <a:xfrm>
            <a:off x="1460666" y="2985250"/>
            <a:ext cx="1432422" cy="1455787"/>
          </a:xfrm>
          <a:prstGeom prst="homePlate">
            <a:avLst>
              <a:gd name="adj" fmla="val 21272"/>
            </a:avLst>
          </a:prstGeom>
          <a:solidFill>
            <a:schemeClr val="accent1">
              <a:lumMod val="40000"/>
              <a:lumOff val="60000"/>
            </a:schemeClr>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US" dirty="0">
                <a:solidFill>
                  <a:sysClr val="windowText" lastClr="000000"/>
                </a:solidFill>
              </a:rPr>
              <a:t>Where are we?</a:t>
            </a:r>
          </a:p>
          <a:p>
            <a:pPr algn="ctr"/>
            <a:endParaRPr lang="en-US" dirty="0">
              <a:solidFill>
                <a:sysClr val="windowText" lastClr="000000"/>
              </a:solidFill>
            </a:endParaRPr>
          </a:p>
          <a:p>
            <a:pPr algn="ctr"/>
            <a:r>
              <a:rPr lang="en-US" dirty="0">
                <a:solidFill>
                  <a:sysClr val="windowText" lastClr="000000"/>
                </a:solidFill>
              </a:rPr>
              <a:t>Why are we here?</a:t>
            </a:r>
          </a:p>
        </p:txBody>
      </p:sp>
      <p:sp>
        <p:nvSpPr>
          <p:cNvPr id="20" name="Arrow: Pentagon 19">
            <a:extLst>
              <a:ext uri="{FF2B5EF4-FFF2-40B4-BE49-F238E27FC236}">
                <a16:creationId xmlns:a16="http://schemas.microsoft.com/office/drawing/2014/main" id="{8D144BC5-8123-4F19-B8B5-F5FC046D2576}"/>
              </a:ext>
            </a:extLst>
          </p:cNvPr>
          <p:cNvSpPr/>
          <p:nvPr/>
        </p:nvSpPr>
        <p:spPr>
          <a:xfrm>
            <a:off x="4326788" y="2985250"/>
            <a:ext cx="1432422" cy="1455787"/>
          </a:xfrm>
          <a:prstGeom prst="homePlate">
            <a:avLst>
              <a:gd name="adj" fmla="val 21272"/>
            </a:avLst>
          </a:prstGeom>
          <a:solidFill>
            <a:schemeClr val="accent1">
              <a:lumMod val="40000"/>
              <a:lumOff val="60000"/>
            </a:schemeClr>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US" dirty="0">
                <a:solidFill>
                  <a:sysClr val="windowText" lastClr="000000"/>
                </a:solidFill>
              </a:rPr>
              <a:t>What do we do to get there?</a:t>
            </a:r>
          </a:p>
        </p:txBody>
      </p:sp>
      <p:sp>
        <p:nvSpPr>
          <p:cNvPr id="21" name="Arrow: Pentagon 20">
            <a:extLst>
              <a:ext uri="{FF2B5EF4-FFF2-40B4-BE49-F238E27FC236}">
                <a16:creationId xmlns:a16="http://schemas.microsoft.com/office/drawing/2014/main" id="{C7A3E24D-907F-4C5B-1981-0A9E4C4D35D1}"/>
              </a:ext>
            </a:extLst>
          </p:cNvPr>
          <p:cNvSpPr/>
          <p:nvPr/>
        </p:nvSpPr>
        <p:spPr>
          <a:xfrm>
            <a:off x="5759849" y="2985250"/>
            <a:ext cx="1432422" cy="1455787"/>
          </a:xfrm>
          <a:prstGeom prst="homePlate">
            <a:avLst>
              <a:gd name="adj" fmla="val 21272"/>
            </a:avLst>
          </a:prstGeom>
          <a:solidFill>
            <a:schemeClr val="accent1">
              <a:lumMod val="40000"/>
              <a:lumOff val="60000"/>
            </a:schemeClr>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US" dirty="0">
                <a:solidFill>
                  <a:sysClr val="windowText" lastClr="000000"/>
                </a:solidFill>
              </a:rPr>
              <a:t>Who will lead which initiatives?</a:t>
            </a:r>
          </a:p>
        </p:txBody>
      </p:sp>
      <p:sp>
        <p:nvSpPr>
          <p:cNvPr id="22" name="Arrow: Pentagon 21">
            <a:extLst>
              <a:ext uri="{FF2B5EF4-FFF2-40B4-BE49-F238E27FC236}">
                <a16:creationId xmlns:a16="http://schemas.microsoft.com/office/drawing/2014/main" id="{24D9228E-7BAA-7FB9-61F3-135C39E33664}"/>
              </a:ext>
            </a:extLst>
          </p:cNvPr>
          <p:cNvSpPr/>
          <p:nvPr/>
        </p:nvSpPr>
        <p:spPr>
          <a:xfrm>
            <a:off x="7192910" y="2985250"/>
            <a:ext cx="1432422" cy="1455787"/>
          </a:xfrm>
          <a:prstGeom prst="homePlate">
            <a:avLst>
              <a:gd name="adj" fmla="val 21272"/>
            </a:avLst>
          </a:prstGeom>
          <a:solidFill>
            <a:schemeClr val="accent1">
              <a:lumMod val="40000"/>
              <a:lumOff val="60000"/>
            </a:schemeClr>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US" dirty="0">
                <a:solidFill>
                  <a:sysClr val="windowText" lastClr="000000"/>
                </a:solidFill>
              </a:rPr>
              <a:t>What resources do we need for logical success?</a:t>
            </a:r>
          </a:p>
        </p:txBody>
      </p:sp>
      <p:sp>
        <p:nvSpPr>
          <p:cNvPr id="23" name="Arrow: Pentagon 22">
            <a:extLst>
              <a:ext uri="{FF2B5EF4-FFF2-40B4-BE49-F238E27FC236}">
                <a16:creationId xmlns:a16="http://schemas.microsoft.com/office/drawing/2014/main" id="{167B5610-E0AB-1FA1-866A-1153F591BCE4}"/>
              </a:ext>
            </a:extLst>
          </p:cNvPr>
          <p:cNvSpPr/>
          <p:nvPr/>
        </p:nvSpPr>
        <p:spPr>
          <a:xfrm>
            <a:off x="8625972" y="2985250"/>
            <a:ext cx="1432422" cy="1455787"/>
          </a:xfrm>
          <a:prstGeom prst="homePlate">
            <a:avLst>
              <a:gd name="adj" fmla="val 21272"/>
            </a:avLst>
          </a:prstGeom>
          <a:solidFill>
            <a:schemeClr val="accent1">
              <a:lumMod val="40000"/>
              <a:lumOff val="60000"/>
            </a:schemeClr>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US" dirty="0">
                <a:solidFill>
                  <a:sysClr val="windowText" lastClr="000000"/>
                </a:solidFill>
              </a:rPr>
              <a:t>How do we know is working?</a:t>
            </a:r>
          </a:p>
        </p:txBody>
      </p:sp>
      <p:sp>
        <p:nvSpPr>
          <p:cNvPr id="24" name="Arrow: Pentagon 23">
            <a:extLst>
              <a:ext uri="{FF2B5EF4-FFF2-40B4-BE49-F238E27FC236}">
                <a16:creationId xmlns:a16="http://schemas.microsoft.com/office/drawing/2014/main" id="{D5E92E89-7C4E-00F6-C11F-A5958FB9CC7D}"/>
              </a:ext>
            </a:extLst>
          </p:cNvPr>
          <p:cNvSpPr/>
          <p:nvPr/>
        </p:nvSpPr>
        <p:spPr>
          <a:xfrm>
            <a:off x="2893727" y="2985250"/>
            <a:ext cx="1432422" cy="1455787"/>
          </a:xfrm>
          <a:prstGeom prst="homePlate">
            <a:avLst>
              <a:gd name="adj" fmla="val 21272"/>
            </a:avLst>
          </a:prstGeom>
          <a:solidFill>
            <a:schemeClr val="accent1">
              <a:lumMod val="40000"/>
              <a:lumOff val="60000"/>
            </a:schemeClr>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s-MX" dirty="0">
                <a:solidFill>
                  <a:sysClr val="windowText" lastClr="000000"/>
                </a:solidFill>
              </a:rPr>
              <a:t>W</a:t>
            </a:r>
            <a:r>
              <a:rPr lang="en-US" dirty="0">
                <a:solidFill>
                  <a:sysClr val="windowText" lastClr="000000"/>
                </a:solidFill>
              </a:rPr>
              <a:t>here do we want to go?</a:t>
            </a:r>
          </a:p>
        </p:txBody>
      </p:sp>
    </p:spTree>
    <p:extLst>
      <p:ext uri="{BB962C8B-B14F-4D97-AF65-F5344CB8AC3E}">
        <p14:creationId xmlns:p14="http://schemas.microsoft.com/office/powerpoint/2010/main" val="1575004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19" grpId="0" animBg="1"/>
      <p:bldP spid="20" grpId="0" animBg="1"/>
      <p:bldP spid="21" grpId="0" animBg="1"/>
      <p:bldP spid="22" grpId="0" animBg="1"/>
      <p:bldP spid="23" grpId="0" animBg="1"/>
      <p:bldP spid="2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6CEF46-4427-43A4-1330-4D82FAAA2D7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14C87B0-D75D-673C-B74D-E9BEBF5368A3}"/>
              </a:ext>
            </a:extLst>
          </p:cNvPr>
          <p:cNvSpPr>
            <a:spLocks noGrp="1"/>
          </p:cNvSpPr>
          <p:nvPr>
            <p:ph type="title"/>
          </p:nvPr>
        </p:nvSpPr>
        <p:spPr/>
        <p:txBody>
          <a:bodyPr/>
          <a:lstStyle/>
          <a:p>
            <a:r>
              <a:rPr lang="en-US" noProof="0" dirty="0"/>
              <a:t>PPC assessment</a:t>
            </a:r>
          </a:p>
        </p:txBody>
      </p:sp>
      <p:sp>
        <p:nvSpPr>
          <p:cNvPr id="3" name="Content Placeholder 2">
            <a:extLst>
              <a:ext uri="{FF2B5EF4-FFF2-40B4-BE49-F238E27FC236}">
                <a16:creationId xmlns:a16="http://schemas.microsoft.com/office/drawing/2014/main" id="{2D036702-138E-E920-643F-6A096F171D08}"/>
              </a:ext>
            </a:extLst>
          </p:cNvPr>
          <p:cNvSpPr>
            <a:spLocks noGrp="1"/>
          </p:cNvSpPr>
          <p:nvPr>
            <p:ph idx="1"/>
          </p:nvPr>
        </p:nvSpPr>
        <p:spPr>
          <a:xfrm>
            <a:off x="5091953" y="1825625"/>
            <a:ext cx="5438397" cy="4351338"/>
          </a:xfrm>
        </p:spPr>
        <p:txBody>
          <a:bodyPr>
            <a:normAutofit/>
          </a:bodyPr>
          <a:lstStyle/>
          <a:p>
            <a:pPr marL="0" indent="0">
              <a:buNone/>
            </a:pPr>
            <a:r>
              <a:rPr lang="en-US" b="1" noProof="0" dirty="0"/>
              <a:t>How Synodal are we?</a:t>
            </a:r>
          </a:p>
          <a:p>
            <a:r>
              <a:rPr lang="en-US" dirty="0"/>
              <a:t>Go to this website and respond to the survey</a:t>
            </a:r>
          </a:p>
          <a:p>
            <a:endParaRPr lang="en-US" noProof="0" dirty="0"/>
          </a:p>
          <a:p>
            <a:r>
              <a:rPr lang="en-US" noProof="0" dirty="0"/>
              <a:t>As you respond, take notes on the elements more relevant for you.</a:t>
            </a:r>
          </a:p>
        </p:txBody>
      </p:sp>
      <p:sp>
        <p:nvSpPr>
          <p:cNvPr id="4" name="Footer Placeholder 3">
            <a:extLst>
              <a:ext uri="{FF2B5EF4-FFF2-40B4-BE49-F238E27FC236}">
                <a16:creationId xmlns:a16="http://schemas.microsoft.com/office/drawing/2014/main" id="{5D3AFD6F-3516-9D34-1A4F-33042D2A9CA1}"/>
              </a:ext>
            </a:extLst>
          </p:cNvPr>
          <p:cNvSpPr>
            <a:spLocks noGrp="1"/>
          </p:cNvSpPr>
          <p:nvPr>
            <p:ph type="ftr" sz="quarter" idx="11"/>
          </p:nvPr>
        </p:nvSpPr>
        <p:spPr/>
        <p:txBody>
          <a:bodyPr/>
          <a:lstStyle/>
          <a:p>
            <a:endParaRPr lang="en-US" noProof="0" dirty="0"/>
          </a:p>
        </p:txBody>
      </p:sp>
      <p:sp>
        <p:nvSpPr>
          <p:cNvPr id="5" name="Slide Number Placeholder 4">
            <a:extLst>
              <a:ext uri="{FF2B5EF4-FFF2-40B4-BE49-F238E27FC236}">
                <a16:creationId xmlns:a16="http://schemas.microsoft.com/office/drawing/2014/main" id="{A8BCE224-9B21-D880-9273-E55F2AC10E95}"/>
              </a:ext>
            </a:extLst>
          </p:cNvPr>
          <p:cNvSpPr>
            <a:spLocks noGrp="1"/>
          </p:cNvSpPr>
          <p:nvPr>
            <p:ph type="sldNum" sz="quarter" idx="12"/>
          </p:nvPr>
        </p:nvSpPr>
        <p:spPr/>
        <p:txBody>
          <a:bodyPr/>
          <a:lstStyle/>
          <a:p>
            <a:fld id="{3F8E90C5-F94A-4237-90D9-F2E57962BD76}" type="slidenum">
              <a:rPr lang="en-US" noProof="0" smtClean="0"/>
              <a:t>11</a:t>
            </a:fld>
            <a:endParaRPr lang="en-US" noProof="0" dirty="0"/>
          </a:p>
        </p:txBody>
      </p:sp>
      <p:sp>
        <p:nvSpPr>
          <p:cNvPr id="7" name="TextBox 6">
            <a:extLst>
              <a:ext uri="{FF2B5EF4-FFF2-40B4-BE49-F238E27FC236}">
                <a16:creationId xmlns:a16="http://schemas.microsoft.com/office/drawing/2014/main" id="{CA48293C-BBE1-7624-1B5B-200BE7E0B6E0}"/>
              </a:ext>
            </a:extLst>
          </p:cNvPr>
          <p:cNvSpPr txBox="1"/>
          <p:nvPr/>
        </p:nvSpPr>
        <p:spPr>
          <a:xfrm>
            <a:off x="2127815" y="5992297"/>
            <a:ext cx="1115113" cy="369332"/>
          </a:xfrm>
          <a:prstGeom prst="rect">
            <a:avLst/>
          </a:prstGeom>
          <a:noFill/>
        </p:spPr>
        <p:txBody>
          <a:bodyPr wrap="none" rtlCol="0">
            <a:spAutoFit/>
          </a:bodyPr>
          <a:lstStyle/>
          <a:p>
            <a:r>
              <a:rPr lang="en-US" noProof="0" dirty="0"/>
              <a:t>5 minutes</a:t>
            </a:r>
          </a:p>
        </p:txBody>
      </p:sp>
      <p:pic>
        <p:nvPicPr>
          <p:cNvPr id="10" name="Picture 9">
            <a:extLst>
              <a:ext uri="{FF2B5EF4-FFF2-40B4-BE49-F238E27FC236}">
                <a16:creationId xmlns:a16="http://schemas.microsoft.com/office/drawing/2014/main" id="{11E0C7C4-EC34-FE80-67BF-D72E0E21221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1636" y="1690688"/>
            <a:ext cx="4216882" cy="4216882"/>
          </a:xfrm>
          <a:prstGeom prst="rect">
            <a:avLst/>
          </a:prstGeom>
        </p:spPr>
      </p:pic>
    </p:spTree>
    <p:extLst>
      <p:ext uri="{BB962C8B-B14F-4D97-AF65-F5344CB8AC3E}">
        <p14:creationId xmlns:p14="http://schemas.microsoft.com/office/powerpoint/2010/main" val="18339088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F4324B-865D-C5A6-F596-12DDF56A3069}"/>
            </a:ext>
          </a:extLst>
        </p:cNvPr>
        <p:cNvGrpSpPr/>
        <p:nvPr/>
      </p:nvGrpSpPr>
      <p:grpSpPr>
        <a:xfrm>
          <a:off x="0" y="0"/>
          <a:ext cx="0" cy="0"/>
          <a:chOff x="0" y="0"/>
          <a:chExt cx="0" cy="0"/>
        </a:xfrm>
      </p:grpSpPr>
      <p:grpSp>
        <p:nvGrpSpPr>
          <p:cNvPr id="11" name="Group 10">
            <a:extLst>
              <a:ext uri="{FF2B5EF4-FFF2-40B4-BE49-F238E27FC236}">
                <a16:creationId xmlns:a16="http://schemas.microsoft.com/office/drawing/2014/main" id="{F923BDA2-AE30-6502-CAD7-18342A47F245}"/>
              </a:ext>
            </a:extLst>
          </p:cNvPr>
          <p:cNvGrpSpPr/>
          <p:nvPr/>
        </p:nvGrpSpPr>
        <p:grpSpPr>
          <a:xfrm>
            <a:off x="4274347" y="2716309"/>
            <a:ext cx="5259618" cy="1738857"/>
            <a:chOff x="4274347" y="2716309"/>
            <a:chExt cx="5259618" cy="1738857"/>
          </a:xfrm>
        </p:grpSpPr>
        <p:sp>
          <p:nvSpPr>
            <p:cNvPr id="10" name="Arrow: Pentagon 9">
              <a:extLst>
                <a:ext uri="{FF2B5EF4-FFF2-40B4-BE49-F238E27FC236}">
                  <a16:creationId xmlns:a16="http://schemas.microsoft.com/office/drawing/2014/main" id="{BDF127B6-6453-B959-DB97-D5E063B4F290}"/>
                </a:ext>
              </a:extLst>
            </p:cNvPr>
            <p:cNvSpPr/>
            <p:nvPr/>
          </p:nvSpPr>
          <p:spPr>
            <a:xfrm>
              <a:off x="4460283" y="2716309"/>
              <a:ext cx="4782329" cy="1093363"/>
            </a:xfrm>
            <a:prstGeom prst="homePlate">
              <a:avLst>
                <a:gd name="adj" fmla="val 19708"/>
              </a:avLst>
            </a:prstGeom>
            <a:solidFill>
              <a:srgbClr val="DECEE8"/>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endParaRPr lang="en-US" b="1" noProof="0" dirty="0">
                <a:solidFill>
                  <a:schemeClr val="tx1"/>
                </a:solidFill>
              </a:endParaRPr>
            </a:p>
          </p:txBody>
        </p:sp>
        <p:sp>
          <p:nvSpPr>
            <p:cNvPr id="9" name="Arrow: Pentagon 8">
              <a:extLst>
                <a:ext uri="{FF2B5EF4-FFF2-40B4-BE49-F238E27FC236}">
                  <a16:creationId xmlns:a16="http://schemas.microsoft.com/office/drawing/2014/main" id="{90B7334F-715A-F36B-BB1A-E506223856D5}"/>
                </a:ext>
              </a:extLst>
            </p:cNvPr>
            <p:cNvSpPr/>
            <p:nvPr/>
          </p:nvSpPr>
          <p:spPr>
            <a:xfrm>
              <a:off x="4496144" y="3182154"/>
              <a:ext cx="4576138" cy="573729"/>
            </a:xfrm>
            <a:prstGeom prst="homePlate">
              <a:avLst>
                <a:gd name="adj" fmla="val 21272"/>
              </a:avLst>
            </a:prstGeom>
            <a:solidFill>
              <a:schemeClr val="accent1">
                <a:lumMod val="40000"/>
                <a:lumOff val="60000"/>
              </a:schemeClr>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endParaRPr lang="en-US" dirty="0">
                <a:solidFill>
                  <a:sysClr val="windowText" lastClr="000000"/>
                </a:solidFill>
              </a:endParaRPr>
            </a:p>
          </p:txBody>
        </p:sp>
        <p:sp>
          <p:nvSpPr>
            <p:cNvPr id="6" name="Trapezoid 5">
              <a:extLst>
                <a:ext uri="{FF2B5EF4-FFF2-40B4-BE49-F238E27FC236}">
                  <a16:creationId xmlns:a16="http://schemas.microsoft.com/office/drawing/2014/main" id="{49C018C2-F484-E2B6-0A4B-EFB96B2C81A1}"/>
                </a:ext>
              </a:extLst>
            </p:cNvPr>
            <p:cNvSpPr/>
            <p:nvPr/>
          </p:nvSpPr>
          <p:spPr>
            <a:xfrm>
              <a:off x="4274347" y="3881437"/>
              <a:ext cx="5259618" cy="573729"/>
            </a:xfrm>
            <a:prstGeom prst="trapezoid">
              <a:avLst/>
            </a:prstGeom>
            <a:solidFill>
              <a:schemeClr val="bg1">
                <a:lumMod val="95000"/>
              </a:schemeClr>
            </a:solidFill>
            <a:ln>
              <a:solidFill>
                <a:schemeClr val="bg1">
                  <a:lumMod val="85000"/>
                </a:schemeClr>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US" dirty="0">
                <a:solidFill>
                  <a:sysClr val="windowText" lastClr="000000"/>
                </a:solidFill>
              </a:endParaRPr>
            </a:p>
          </p:txBody>
        </p:sp>
      </p:grpSp>
      <p:sp>
        <p:nvSpPr>
          <p:cNvPr id="2" name="Title 1">
            <a:extLst>
              <a:ext uri="{FF2B5EF4-FFF2-40B4-BE49-F238E27FC236}">
                <a16:creationId xmlns:a16="http://schemas.microsoft.com/office/drawing/2014/main" id="{21333BE5-EFF4-C3ED-08E3-76DBBA5A9B7B}"/>
              </a:ext>
            </a:extLst>
          </p:cNvPr>
          <p:cNvSpPr>
            <a:spLocks noGrp="1"/>
          </p:cNvSpPr>
          <p:nvPr>
            <p:ph type="title"/>
          </p:nvPr>
        </p:nvSpPr>
        <p:spPr/>
        <p:txBody>
          <a:bodyPr/>
          <a:lstStyle/>
          <a:p>
            <a:r>
              <a:rPr lang="en-US" noProof="0" dirty="0"/>
              <a:t>Table conversation</a:t>
            </a:r>
          </a:p>
        </p:txBody>
      </p:sp>
      <p:sp>
        <p:nvSpPr>
          <p:cNvPr id="3" name="Content Placeholder 2">
            <a:extLst>
              <a:ext uri="{FF2B5EF4-FFF2-40B4-BE49-F238E27FC236}">
                <a16:creationId xmlns:a16="http://schemas.microsoft.com/office/drawing/2014/main" id="{EA48080A-343D-A818-DB13-9B8F04A10BE9}"/>
              </a:ext>
            </a:extLst>
          </p:cNvPr>
          <p:cNvSpPr>
            <a:spLocks noGrp="1"/>
          </p:cNvSpPr>
          <p:nvPr>
            <p:ph idx="1"/>
          </p:nvPr>
        </p:nvSpPr>
        <p:spPr>
          <a:xfrm>
            <a:off x="4038601" y="1825625"/>
            <a:ext cx="7315200" cy="4351338"/>
          </a:xfrm>
        </p:spPr>
        <p:txBody>
          <a:bodyPr>
            <a:normAutofit/>
          </a:bodyPr>
          <a:lstStyle/>
          <a:p>
            <a:pPr marL="0" indent="0">
              <a:buNone/>
            </a:pPr>
            <a:r>
              <a:rPr lang="en-US" b="1" dirty="0"/>
              <a:t>Our council as a Pastoral Planning body</a:t>
            </a:r>
            <a:endParaRPr lang="en-US" b="1" noProof="0" dirty="0"/>
          </a:p>
          <a:p>
            <a:r>
              <a:rPr lang="en-US" noProof="0" dirty="0"/>
              <a:t>Discuss your council’s preparedness in terms of</a:t>
            </a:r>
          </a:p>
          <a:p>
            <a:pPr lvl="1"/>
            <a:r>
              <a:rPr lang="en-US" dirty="0"/>
              <a:t>Synodal habits</a:t>
            </a:r>
          </a:p>
          <a:p>
            <a:pPr lvl="1"/>
            <a:endParaRPr lang="en-US" dirty="0"/>
          </a:p>
          <a:p>
            <a:pPr lvl="1"/>
            <a:r>
              <a:rPr lang="en-US" dirty="0"/>
              <a:t>Guiding questions </a:t>
            </a:r>
          </a:p>
          <a:p>
            <a:pPr lvl="1"/>
            <a:endParaRPr lang="en-US" noProof="0" dirty="0"/>
          </a:p>
          <a:p>
            <a:pPr lvl="1"/>
            <a:r>
              <a:rPr lang="en-US" dirty="0"/>
              <a:t>Pastoral Content and Disposition</a:t>
            </a:r>
          </a:p>
          <a:p>
            <a:endParaRPr lang="en-US" noProof="0" dirty="0"/>
          </a:p>
          <a:p>
            <a:r>
              <a:rPr lang="en-US" noProof="0" dirty="0"/>
              <a:t>Write down your takeaways</a:t>
            </a:r>
          </a:p>
          <a:p>
            <a:r>
              <a:rPr lang="en-US" noProof="0" dirty="0"/>
              <a:t>Be ready to share them with the group</a:t>
            </a:r>
          </a:p>
          <a:p>
            <a:pPr lvl="1"/>
            <a:endParaRPr lang="en-US" noProof="0" dirty="0"/>
          </a:p>
        </p:txBody>
      </p:sp>
      <p:sp>
        <p:nvSpPr>
          <p:cNvPr id="4" name="Footer Placeholder 3">
            <a:extLst>
              <a:ext uri="{FF2B5EF4-FFF2-40B4-BE49-F238E27FC236}">
                <a16:creationId xmlns:a16="http://schemas.microsoft.com/office/drawing/2014/main" id="{2E1DB562-B332-4906-15A2-45A215223C08}"/>
              </a:ext>
            </a:extLst>
          </p:cNvPr>
          <p:cNvSpPr>
            <a:spLocks noGrp="1"/>
          </p:cNvSpPr>
          <p:nvPr>
            <p:ph type="ftr" sz="quarter" idx="11"/>
          </p:nvPr>
        </p:nvSpPr>
        <p:spPr/>
        <p:txBody>
          <a:bodyPr/>
          <a:lstStyle/>
          <a:p>
            <a:endParaRPr lang="en-US" noProof="0" dirty="0"/>
          </a:p>
        </p:txBody>
      </p:sp>
      <p:sp>
        <p:nvSpPr>
          <p:cNvPr id="5" name="Slide Number Placeholder 4">
            <a:extLst>
              <a:ext uri="{FF2B5EF4-FFF2-40B4-BE49-F238E27FC236}">
                <a16:creationId xmlns:a16="http://schemas.microsoft.com/office/drawing/2014/main" id="{9ED67D13-60F2-E3B4-67A7-6C66C8DE86FA}"/>
              </a:ext>
            </a:extLst>
          </p:cNvPr>
          <p:cNvSpPr>
            <a:spLocks noGrp="1"/>
          </p:cNvSpPr>
          <p:nvPr>
            <p:ph type="sldNum" sz="quarter" idx="12"/>
          </p:nvPr>
        </p:nvSpPr>
        <p:spPr/>
        <p:txBody>
          <a:bodyPr/>
          <a:lstStyle/>
          <a:p>
            <a:fld id="{3F8E90C5-F94A-4237-90D9-F2E57962BD76}" type="slidenum">
              <a:rPr lang="en-US" noProof="0" smtClean="0"/>
              <a:t>12</a:t>
            </a:fld>
            <a:endParaRPr lang="en-US" noProof="0" dirty="0"/>
          </a:p>
        </p:txBody>
      </p:sp>
      <p:sp>
        <p:nvSpPr>
          <p:cNvPr id="7" name="TextBox 6">
            <a:extLst>
              <a:ext uri="{FF2B5EF4-FFF2-40B4-BE49-F238E27FC236}">
                <a16:creationId xmlns:a16="http://schemas.microsoft.com/office/drawing/2014/main" id="{D0B18842-F14C-D04D-3D23-AA59A264F039}"/>
              </a:ext>
            </a:extLst>
          </p:cNvPr>
          <p:cNvSpPr txBox="1"/>
          <p:nvPr/>
        </p:nvSpPr>
        <p:spPr>
          <a:xfrm>
            <a:off x="1661650" y="6176963"/>
            <a:ext cx="1232132" cy="369332"/>
          </a:xfrm>
          <a:prstGeom prst="rect">
            <a:avLst/>
          </a:prstGeom>
          <a:noFill/>
        </p:spPr>
        <p:txBody>
          <a:bodyPr wrap="none" rtlCol="0">
            <a:spAutoFit/>
          </a:bodyPr>
          <a:lstStyle/>
          <a:p>
            <a:r>
              <a:rPr lang="en-US" dirty="0"/>
              <a:t>20</a:t>
            </a:r>
            <a:r>
              <a:rPr lang="en-US" noProof="0" dirty="0"/>
              <a:t> minutes</a:t>
            </a:r>
          </a:p>
        </p:txBody>
      </p:sp>
      <p:pic>
        <p:nvPicPr>
          <p:cNvPr id="8" name="Picture 7">
            <a:extLst>
              <a:ext uri="{FF2B5EF4-FFF2-40B4-BE49-F238E27FC236}">
                <a16:creationId xmlns:a16="http://schemas.microsoft.com/office/drawing/2014/main" id="{0E7C68EF-3279-2542-88E1-EDDC86214E75}"/>
              </a:ext>
            </a:extLst>
          </p:cNvPr>
          <p:cNvPicPr>
            <a:picLocks noChangeAspect="1"/>
          </p:cNvPicPr>
          <p:nvPr/>
        </p:nvPicPr>
        <p:blipFill>
          <a:blip r:embed="rId2"/>
          <a:stretch>
            <a:fillRect/>
          </a:stretch>
        </p:blipFill>
        <p:spPr>
          <a:xfrm>
            <a:off x="733425" y="1685925"/>
            <a:ext cx="2927350" cy="4391025"/>
          </a:xfrm>
          <a:prstGeom prst="rect">
            <a:avLst/>
          </a:prstGeom>
        </p:spPr>
      </p:pic>
    </p:spTree>
    <p:extLst>
      <p:ext uri="{BB962C8B-B14F-4D97-AF65-F5344CB8AC3E}">
        <p14:creationId xmlns:p14="http://schemas.microsoft.com/office/powerpoint/2010/main" val="2761668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1 Título"/>
          <p:cNvSpPr>
            <a:spLocks noGrp="1"/>
          </p:cNvSpPr>
          <p:nvPr>
            <p:ph type="title"/>
          </p:nvPr>
        </p:nvSpPr>
        <p:spPr>
          <a:xfrm>
            <a:off x="838200" y="365125"/>
            <a:ext cx="9834350" cy="1325563"/>
          </a:xfrm>
        </p:spPr>
        <p:txBody>
          <a:bodyPr/>
          <a:lstStyle/>
          <a:p>
            <a:r>
              <a:rPr lang="en-US" noProof="0" dirty="0"/>
              <a:t>Godspeed	</a:t>
            </a:r>
          </a:p>
        </p:txBody>
      </p:sp>
      <p:sp>
        <p:nvSpPr>
          <p:cNvPr id="41988" name="3 Marcador de contenido"/>
          <p:cNvSpPr>
            <a:spLocks noGrp="1"/>
          </p:cNvSpPr>
          <p:nvPr>
            <p:ph idx="1"/>
          </p:nvPr>
        </p:nvSpPr>
        <p:spPr>
          <a:xfrm>
            <a:off x="1816254" y="1641662"/>
            <a:ext cx="6794345" cy="4351338"/>
          </a:xfrm>
        </p:spPr>
        <p:txBody>
          <a:bodyPr>
            <a:normAutofit/>
          </a:bodyPr>
          <a:lstStyle/>
          <a:p>
            <a:pPr marL="0" indent="0">
              <a:buNone/>
            </a:pPr>
            <a:r>
              <a:rPr lang="en-US" noProof="0" dirty="0"/>
              <a:t>May Our Lord, Giver of Life</a:t>
            </a:r>
            <a:br>
              <a:rPr lang="en-US" noProof="0" dirty="0"/>
            </a:br>
            <a:r>
              <a:rPr lang="en-US" dirty="0"/>
              <a:t>grant you with all you need</a:t>
            </a:r>
            <a:br>
              <a:rPr lang="en-US" dirty="0"/>
            </a:br>
            <a:r>
              <a:rPr lang="en-US" dirty="0"/>
              <a:t>to respond to your individual call</a:t>
            </a:r>
            <a:br>
              <a:rPr lang="en-US" dirty="0"/>
            </a:br>
            <a:r>
              <a:rPr lang="en-US" dirty="0"/>
              <a:t>and our shared Mission.</a:t>
            </a:r>
            <a:endParaRPr lang="en-US" noProof="0" dirty="0"/>
          </a:p>
          <a:p>
            <a:pPr marL="0" indent="0">
              <a:buNone/>
            </a:pPr>
            <a:endParaRPr lang="en-US" noProof="0" dirty="0"/>
          </a:p>
          <a:p>
            <a:pPr marL="0" indent="0">
              <a:buNone/>
            </a:pPr>
            <a:endParaRPr lang="en-US" dirty="0"/>
          </a:p>
          <a:p>
            <a:pPr marL="0" indent="0">
              <a:buNone/>
            </a:pPr>
            <a:r>
              <a:rPr lang="en-US" noProof="0" dirty="0"/>
              <a:t>Jim Barrette		jbarrette@archgh.org</a:t>
            </a:r>
          </a:p>
          <a:p>
            <a:pPr marL="0" indent="0">
              <a:buNone/>
            </a:pPr>
            <a:endParaRPr lang="en-US" noProof="0" dirty="0"/>
          </a:p>
          <a:p>
            <a:pPr marL="0" indent="0">
              <a:buNone/>
            </a:pPr>
            <a:r>
              <a:rPr lang="en-US" noProof="0" dirty="0"/>
              <a:t>Ricardo Medina	rmedina@archgh.org</a:t>
            </a:r>
          </a:p>
        </p:txBody>
      </p:sp>
      <p:sp>
        <p:nvSpPr>
          <p:cNvPr id="3" name="2 Marcador de número de diapositiva"/>
          <p:cNvSpPr>
            <a:spLocks noGrp="1"/>
          </p:cNvSpPr>
          <p:nvPr>
            <p:ph type="sldNum" sz="quarter" idx="12"/>
          </p:nvPr>
        </p:nvSpPr>
        <p:spPr>
          <a:xfrm>
            <a:off x="8610600" y="6356350"/>
            <a:ext cx="2743200" cy="365125"/>
          </a:xfrm>
        </p:spPr>
        <p:txBody>
          <a:bodyPr/>
          <a:lstStyle/>
          <a:p>
            <a:fld id="{645462B5-4D96-4853-B46D-F6EE15B75317}" type="slidenum">
              <a:rPr lang="en-US" noProof="0"/>
              <a:pPr/>
              <a:t>13</a:t>
            </a:fld>
            <a:endParaRPr lang="en-US" noProof="0" dirty="0"/>
          </a:p>
        </p:txBody>
      </p:sp>
      <p:pic>
        <p:nvPicPr>
          <p:cNvPr id="41991" name="Picture 2" descr="Resultado de imagen para dsf houston logo"/>
          <p:cNvPicPr>
            <a:picLocks noChangeAspect="1" noChangeArrowheads="1"/>
          </p:cNvPicPr>
          <p:nvPr/>
        </p:nvPicPr>
        <p:blipFill>
          <a:blip r:embed="rId3" cstate="print"/>
          <a:srcRect/>
          <a:stretch>
            <a:fillRect/>
          </a:stretch>
        </p:blipFill>
        <p:spPr bwMode="auto">
          <a:xfrm>
            <a:off x="10266220" y="2199736"/>
            <a:ext cx="1697577" cy="1697577"/>
          </a:xfrm>
          <a:prstGeom prst="rect">
            <a:avLst/>
          </a:prstGeom>
          <a:noFill/>
          <a:ln w="9525">
            <a:noFill/>
            <a:miter lim="800000"/>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D8FE17-2234-1F19-60AD-9274DDF4ADD1}"/>
            </a:ext>
          </a:extLst>
        </p:cNvPr>
        <p:cNvGrpSpPr/>
        <p:nvPr/>
      </p:nvGrpSpPr>
      <p:grpSpPr>
        <a:xfrm>
          <a:off x="0" y="0"/>
          <a:ext cx="0" cy="0"/>
          <a:chOff x="0" y="0"/>
          <a:chExt cx="0" cy="0"/>
        </a:xfrm>
      </p:grpSpPr>
      <p:sp>
        <p:nvSpPr>
          <p:cNvPr id="8" name="Título 7">
            <a:extLst>
              <a:ext uri="{FF2B5EF4-FFF2-40B4-BE49-F238E27FC236}">
                <a16:creationId xmlns:a16="http://schemas.microsoft.com/office/drawing/2014/main" id="{8985EF17-4352-E6CD-DAFA-9D43BF3D3848}"/>
              </a:ext>
            </a:extLst>
          </p:cNvPr>
          <p:cNvSpPr>
            <a:spLocks noGrp="1"/>
          </p:cNvSpPr>
          <p:nvPr>
            <p:ph type="ctrTitle"/>
          </p:nvPr>
        </p:nvSpPr>
        <p:spPr/>
        <p:txBody>
          <a:bodyPr>
            <a:normAutofit/>
          </a:bodyPr>
          <a:lstStyle/>
          <a:p>
            <a:r>
              <a:rPr lang="en-US" noProof="0" dirty="0"/>
              <a:t>- Handouts -</a:t>
            </a:r>
            <a:br>
              <a:rPr lang="en-US" noProof="0" dirty="0"/>
            </a:br>
            <a:r>
              <a:rPr lang="en-US" noProof="0" dirty="0"/>
              <a:t>Fundamentals of Synodality</a:t>
            </a:r>
          </a:p>
        </p:txBody>
      </p:sp>
      <p:sp>
        <p:nvSpPr>
          <p:cNvPr id="9" name="Subtítulo 8">
            <a:extLst>
              <a:ext uri="{FF2B5EF4-FFF2-40B4-BE49-F238E27FC236}">
                <a16:creationId xmlns:a16="http://schemas.microsoft.com/office/drawing/2014/main" id="{553EAC1B-E5C9-65F1-3F80-07C51CB66B3C}"/>
              </a:ext>
            </a:extLst>
          </p:cNvPr>
          <p:cNvSpPr>
            <a:spLocks noGrp="1"/>
          </p:cNvSpPr>
          <p:nvPr>
            <p:ph type="subTitle" idx="1"/>
          </p:nvPr>
        </p:nvSpPr>
        <p:spPr>
          <a:xfrm>
            <a:off x="1524000" y="4724400"/>
            <a:ext cx="9144000" cy="1033271"/>
          </a:xfrm>
        </p:spPr>
        <p:txBody>
          <a:bodyPr>
            <a:normAutofit/>
          </a:bodyPr>
          <a:lstStyle/>
          <a:p>
            <a:r>
              <a:rPr lang="en-US" noProof="0" dirty="0"/>
              <a:t>PPC Workshop April 11, 2026</a:t>
            </a:r>
          </a:p>
          <a:p>
            <a:r>
              <a:rPr lang="en-US" noProof="0" dirty="0"/>
              <a:t>Session 2, presented by Ricardo Medina</a:t>
            </a:r>
          </a:p>
        </p:txBody>
      </p:sp>
      <p:sp>
        <p:nvSpPr>
          <p:cNvPr id="4" name="Marcador de pie de página 3">
            <a:extLst>
              <a:ext uri="{FF2B5EF4-FFF2-40B4-BE49-F238E27FC236}">
                <a16:creationId xmlns:a16="http://schemas.microsoft.com/office/drawing/2014/main" id="{34CF694E-3759-80A3-715D-55AD5AA6A28A}"/>
              </a:ext>
            </a:extLst>
          </p:cNvPr>
          <p:cNvSpPr>
            <a:spLocks noGrp="1"/>
          </p:cNvSpPr>
          <p:nvPr>
            <p:ph type="ftr" sz="quarter" idx="11"/>
          </p:nvPr>
        </p:nvSpPr>
        <p:spPr/>
        <p:txBody>
          <a:bodyPr/>
          <a:lstStyle/>
          <a:p>
            <a:r>
              <a:rPr lang="en-US" noProof="0" dirty="0"/>
              <a:t>Updated: April 07, 2026</a:t>
            </a:r>
          </a:p>
        </p:txBody>
      </p:sp>
      <p:sp>
        <p:nvSpPr>
          <p:cNvPr id="5" name="Marcador de número de diapositiva 4">
            <a:extLst>
              <a:ext uri="{FF2B5EF4-FFF2-40B4-BE49-F238E27FC236}">
                <a16:creationId xmlns:a16="http://schemas.microsoft.com/office/drawing/2014/main" id="{BC838691-4D75-1C03-14B1-4CF28A8F1244}"/>
              </a:ext>
            </a:extLst>
          </p:cNvPr>
          <p:cNvSpPr>
            <a:spLocks noGrp="1"/>
          </p:cNvSpPr>
          <p:nvPr>
            <p:ph type="sldNum" sz="quarter" idx="12"/>
          </p:nvPr>
        </p:nvSpPr>
        <p:spPr/>
        <p:txBody>
          <a:bodyPr/>
          <a:lstStyle/>
          <a:p>
            <a:fld id="{3F8E90C5-F94A-4237-90D9-F2E57962BD76}" type="slidenum">
              <a:rPr lang="en-US" noProof="0" smtClean="0"/>
              <a:pPr/>
              <a:t>14</a:t>
            </a:fld>
            <a:endParaRPr lang="en-US" noProof="0" dirty="0"/>
          </a:p>
        </p:txBody>
      </p:sp>
    </p:spTree>
    <p:extLst>
      <p:ext uri="{BB962C8B-B14F-4D97-AF65-F5344CB8AC3E}">
        <p14:creationId xmlns:p14="http://schemas.microsoft.com/office/powerpoint/2010/main" val="42587553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346B63-23E5-3B9E-6A26-43611793ED0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4905CC6-0432-B776-9B08-E648468458B8}"/>
              </a:ext>
            </a:extLst>
          </p:cNvPr>
          <p:cNvSpPr>
            <a:spLocks noGrp="1"/>
          </p:cNvSpPr>
          <p:nvPr>
            <p:ph type="title"/>
          </p:nvPr>
        </p:nvSpPr>
        <p:spPr/>
        <p:txBody>
          <a:bodyPr/>
          <a:lstStyle/>
          <a:p>
            <a:r>
              <a:rPr lang="en-US" noProof="0" dirty="0"/>
              <a:t>So many P’s in Parish Pastoral Planning!</a:t>
            </a:r>
          </a:p>
        </p:txBody>
      </p:sp>
      <p:graphicFrame>
        <p:nvGraphicFramePr>
          <p:cNvPr id="6" name="Content Placeholder 5">
            <a:extLst>
              <a:ext uri="{FF2B5EF4-FFF2-40B4-BE49-F238E27FC236}">
                <a16:creationId xmlns:a16="http://schemas.microsoft.com/office/drawing/2014/main" id="{457555FD-6500-E765-42BC-2B8F13556FF7}"/>
              </a:ext>
            </a:extLst>
          </p:cNvPr>
          <p:cNvGraphicFramePr>
            <a:graphicFrameLocks noGrp="1"/>
          </p:cNvGraphicFramePr>
          <p:nvPr>
            <p:ph idx="1"/>
            <p:extLst>
              <p:ext uri="{D42A27DB-BD31-4B8C-83A1-F6EECF244321}">
                <p14:modId xmlns:p14="http://schemas.microsoft.com/office/powerpoint/2010/main" val="2601034428"/>
              </p:ext>
            </p:extLst>
          </p:nvPr>
        </p:nvGraphicFramePr>
        <p:xfrm>
          <a:off x="995085" y="1434599"/>
          <a:ext cx="9135034" cy="4388681"/>
        </p:xfrm>
        <a:graphic>
          <a:graphicData uri="http://schemas.openxmlformats.org/drawingml/2006/table">
            <a:tbl>
              <a:tblPr firstRow="1" firstCol="1" bandRow="1">
                <a:tableStyleId>{C083E6E3-FA7D-4D7B-A595-EF9225AFEA82}</a:tableStyleId>
              </a:tblPr>
              <a:tblGrid>
                <a:gridCol w="698561">
                  <a:extLst>
                    <a:ext uri="{9D8B030D-6E8A-4147-A177-3AD203B41FA5}">
                      <a16:colId xmlns:a16="http://schemas.microsoft.com/office/drawing/2014/main" val="662949970"/>
                    </a:ext>
                  </a:extLst>
                </a:gridCol>
                <a:gridCol w="3781025">
                  <a:extLst>
                    <a:ext uri="{9D8B030D-6E8A-4147-A177-3AD203B41FA5}">
                      <a16:colId xmlns:a16="http://schemas.microsoft.com/office/drawing/2014/main" val="2407869707"/>
                    </a:ext>
                  </a:extLst>
                </a:gridCol>
                <a:gridCol w="4655448">
                  <a:extLst>
                    <a:ext uri="{9D8B030D-6E8A-4147-A177-3AD203B41FA5}">
                      <a16:colId xmlns:a16="http://schemas.microsoft.com/office/drawing/2014/main" val="672114362"/>
                    </a:ext>
                  </a:extLst>
                </a:gridCol>
              </a:tblGrid>
              <a:tr h="0">
                <a:tc>
                  <a:txBody>
                    <a:bodyPr/>
                    <a:lstStyle/>
                    <a:p>
                      <a:pPr marL="0" marR="0">
                        <a:lnSpc>
                          <a:spcPct val="115000"/>
                        </a:lnSpc>
                        <a:spcAft>
                          <a:spcPts val="800"/>
                        </a:spcAft>
                        <a:buNone/>
                      </a:pPr>
                      <a:r>
                        <a:rPr lang="en-US" sz="2400" kern="100" noProof="0" dirty="0">
                          <a:effectLst/>
                        </a:rPr>
                        <a:t>#</a:t>
                      </a:r>
                      <a:endParaRPr lang="en-US" sz="24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2400" kern="100" noProof="0" dirty="0">
                          <a:effectLst/>
                        </a:rPr>
                        <a:t>Good P’s</a:t>
                      </a:r>
                      <a:endParaRPr lang="en-US" sz="24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2400" kern="100" noProof="0" dirty="0">
                          <a:effectLst/>
                        </a:rPr>
                        <a:t>Bad P’s</a:t>
                      </a:r>
                      <a:endParaRPr lang="en-US" sz="24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78558122"/>
                  </a:ext>
                </a:extLst>
              </a:tr>
              <a:tr h="0">
                <a:tc>
                  <a:txBody>
                    <a:bodyPr/>
                    <a:lstStyle/>
                    <a:p>
                      <a:pPr marL="0" marR="0">
                        <a:lnSpc>
                          <a:spcPct val="115000"/>
                        </a:lnSpc>
                        <a:spcAft>
                          <a:spcPts val="800"/>
                        </a:spcAft>
                        <a:buNone/>
                      </a:pPr>
                      <a:r>
                        <a:rPr lang="en-US" sz="2400" kern="100" noProof="0" dirty="0">
                          <a:effectLst/>
                        </a:rPr>
                        <a:t>1</a:t>
                      </a:r>
                      <a:endParaRPr lang="en-US" sz="24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2400" kern="100" noProof="0" dirty="0">
                          <a:effectLst/>
                        </a:rPr>
                        <a:t>Intentional Prayer</a:t>
                      </a:r>
                      <a:endParaRPr lang="en-US" sz="24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2400" kern="100" noProof="0" dirty="0">
                          <a:effectLst/>
                        </a:rPr>
                        <a:t>Routinary Prayer</a:t>
                      </a:r>
                      <a:endParaRPr lang="en-US" sz="24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6028051"/>
                  </a:ext>
                </a:extLst>
              </a:tr>
              <a:tr h="0">
                <a:tc>
                  <a:txBody>
                    <a:bodyPr/>
                    <a:lstStyle/>
                    <a:p>
                      <a:pPr marL="0" marR="0">
                        <a:lnSpc>
                          <a:spcPct val="115000"/>
                        </a:lnSpc>
                        <a:spcAft>
                          <a:spcPts val="800"/>
                        </a:spcAft>
                        <a:buNone/>
                      </a:pPr>
                      <a:r>
                        <a:rPr lang="en-US" sz="2400" kern="100" noProof="0" dirty="0">
                          <a:effectLst/>
                        </a:rPr>
                        <a:t>2</a:t>
                      </a:r>
                      <a:endParaRPr lang="en-US" sz="24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2400" kern="100" noProof="0" dirty="0">
                          <a:effectLst/>
                        </a:rPr>
                        <a:t>Proactive</a:t>
                      </a:r>
                      <a:endParaRPr lang="en-US" sz="24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2400" kern="100" noProof="0" dirty="0">
                          <a:effectLst/>
                        </a:rPr>
                        <a:t>Passivity (11)</a:t>
                      </a:r>
                      <a:endParaRPr lang="en-US" sz="24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29419524"/>
                  </a:ext>
                </a:extLst>
              </a:tr>
              <a:tr h="0">
                <a:tc>
                  <a:txBody>
                    <a:bodyPr/>
                    <a:lstStyle/>
                    <a:p>
                      <a:pPr marL="0" marR="0">
                        <a:lnSpc>
                          <a:spcPct val="115000"/>
                        </a:lnSpc>
                        <a:spcAft>
                          <a:spcPts val="800"/>
                        </a:spcAft>
                        <a:buNone/>
                      </a:pPr>
                      <a:r>
                        <a:rPr lang="en-US" sz="2400" kern="100" noProof="0" dirty="0">
                          <a:effectLst/>
                        </a:rPr>
                        <a:t>3</a:t>
                      </a:r>
                      <a:endParaRPr lang="en-US" sz="24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2400" kern="100" noProof="0" dirty="0">
                          <a:effectLst/>
                        </a:rPr>
                        <a:t>Pastoral</a:t>
                      </a:r>
                      <a:endParaRPr lang="en-US" sz="24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2400" kern="100" noProof="0" dirty="0">
                          <a:effectLst/>
                        </a:rPr>
                        <a:t>Programmatic</a:t>
                      </a:r>
                      <a:endParaRPr lang="en-US" sz="24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854085681"/>
                  </a:ext>
                </a:extLst>
              </a:tr>
              <a:tr h="0">
                <a:tc>
                  <a:txBody>
                    <a:bodyPr/>
                    <a:lstStyle/>
                    <a:p>
                      <a:pPr marL="0" marR="0">
                        <a:lnSpc>
                          <a:spcPct val="115000"/>
                        </a:lnSpc>
                        <a:spcAft>
                          <a:spcPts val="800"/>
                        </a:spcAft>
                        <a:buNone/>
                      </a:pPr>
                      <a:r>
                        <a:rPr lang="en-US" sz="2400" kern="100" noProof="0" dirty="0">
                          <a:effectLst/>
                        </a:rPr>
                        <a:t>4</a:t>
                      </a:r>
                      <a:endParaRPr lang="en-US" sz="24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2400" kern="100" noProof="0" dirty="0">
                          <a:effectLst/>
                        </a:rPr>
                        <a:t>With People (page 36)</a:t>
                      </a:r>
                      <a:endParaRPr lang="en-US" sz="24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2400" kern="100" noProof="0" dirty="0">
                          <a:effectLst/>
                        </a:rPr>
                        <a:t>For People</a:t>
                      </a:r>
                      <a:endParaRPr lang="en-US" sz="24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488839145"/>
                  </a:ext>
                </a:extLst>
              </a:tr>
              <a:tr h="0">
                <a:tc>
                  <a:txBody>
                    <a:bodyPr/>
                    <a:lstStyle/>
                    <a:p>
                      <a:pPr marL="0" marR="0">
                        <a:lnSpc>
                          <a:spcPct val="115000"/>
                        </a:lnSpc>
                        <a:spcAft>
                          <a:spcPts val="800"/>
                        </a:spcAft>
                        <a:buNone/>
                      </a:pPr>
                      <a:r>
                        <a:rPr lang="en-US" sz="2400" kern="100" noProof="0" dirty="0">
                          <a:effectLst/>
                        </a:rPr>
                        <a:t>5</a:t>
                      </a:r>
                      <a:endParaRPr lang="en-US" sz="24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2400" kern="100" noProof="0" dirty="0">
                          <a:effectLst/>
                        </a:rPr>
                        <a:t>Participatory (10)</a:t>
                      </a:r>
                      <a:endParaRPr lang="en-US" sz="24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2400" kern="100" noProof="0" dirty="0">
                          <a:effectLst/>
                        </a:rPr>
                        <a:t>Prescriptive </a:t>
                      </a:r>
                      <a:endParaRPr lang="en-US" sz="24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88906912"/>
                  </a:ext>
                </a:extLst>
              </a:tr>
              <a:tr h="0">
                <a:tc>
                  <a:txBody>
                    <a:bodyPr/>
                    <a:lstStyle/>
                    <a:p>
                      <a:pPr marL="0" marR="0">
                        <a:lnSpc>
                          <a:spcPct val="115000"/>
                        </a:lnSpc>
                        <a:spcAft>
                          <a:spcPts val="800"/>
                        </a:spcAft>
                        <a:buNone/>
                      </a:pPr>
                      <a:r>
                        <a:rPr lang="en-US" sz="2400" kern="100" noProof="0" dirty="0">
                          <a:effectLst/>
                        </a:rPr>
                        <a:t>6</a:t>
                      </a:r>
                      <a:endParaRPr lang="en-US" sz="24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2400" kern="100" noProof="0" dirty="0">
                          <a:effectLst/>
                        </a:rPr>
                        <a:t>Purposeful (32)</a:t>
                      </a:r>
                      <a:endParaRPr lang="en-US" sz="24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2400" kern="100" noProof="0" dirty="0">
                          <a:effectLst/>
                        </a:rPr>
                        <a:t>Perfunctory</a:t>
                      </a:r>
                      <a:endParaRPr lang="en-US" sz="24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570398819"/>
                  </a:ext>
                </a:extLst>
              </a:tr>
              <a:tr h="0">
                <a:tc>
                  <a:txBody>
                    <a:bodyPr/>
                    <a:lstStyle/>
                    <a:p>
                      <a:pPr marL="0" marR="0">
                        <a:lnSpc>
                          <a:spcPct val="115000"/>
                        </a:lnSpc>
                        <a:spcAft>
                          <a:spcPts val="800"/>
                        </a:spcAft>
                        <a:buNone/>
                      </a:pPr>
                      <a:r>
                        <a:rPr lang="en-US" sz="2400" kern="100" noProof="0" dirty="0">
                          <a:effectLst/>
                        </a:rPr>
                        <a:t>7</a:t>
                      </a:r>
                      <a:endParaRPr lang="en-US" sz="24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2400" kern="100" noProof="0" dirty="0">
                          <a:effectLst/>
                        </a:rPr>
                        <a:t>People of God</a:t>
                      </a:r>
                      <a:endParaRPr lang="en-US" sz="24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2400" kern="100" noProof="0" dirty="0">
                          <a:effectLst/>
                        </a:rPr>
                        <a:t>Personal or group agendas</a:t>
                      </a:r>
                      <a:endParaRPr lang="en-US" sz="24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771082708"/>
                  </a:ext>
                </a:extLst>
              </a:tr>
              <a:tr h="0">
                <a:tc>
                  <a:txBody>
                    <a:bodyPr/>
                    <a:lstStyle/>
                    <a:p>
                      <a:pPr marL="0" marR="0">
                        <a:lnSpc>
                          <a:spcPct val="115000"/>
                        </a:lnSpc>
                        <a:spcAft>
                          <a:spcPts val="800"/>
                        </a:spcAft>
                        <a:buNone/>
                      </a:pPr>
                      <a:r>
                        <a:rPr lang="en-US" sz="2400" kern="100" noProof="0" dirty="0">
                          <a:effectLst/>
                        </a:rPr>
                        <a:t>8</a:t>
                      </a:r>
                      <a:endParaRPr lang="en-US" sz="24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2400" kern="100" noProof="0" dirty="0">
                          <a:effectLst/>
                        </a:rPr>
                        <a:t>Practical (34)</a:t>
                      </a:r>
                      <a:endParaRPr lang="en-US" sz="24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2400" kern="100" noProof="0" dirty="0">
                          <a:effectLst/>
                        </a:rPr>
                        <a:t>Pretentious</a:t>
                      </a:r>
                      <a:endParaRPr lang="en-US" sz="24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857253297"/>
                  </a:ext>
                </a:extLst>
              </a:tr>
              <a:tr h="0">
                <a:tc>
                  <a:txBody>
                    <a:bodyPr/>
                    <a:lstStyle/>
                    <a:p>
                      <a:pPr marL="0" marR="0">
                        <a:lnSpc>
                          <a:spcPct val="115000"/>
                        </a:lnSpc>
                        <a:spcAft>
                          <a:spcPts val="800"/>
                        </a:spcAft>
                        <a:buNone/>
                      </a:pPr>
                      <a:r>
                        <a:rPr lang="en-US" sz="2400" kern="100" noProof="0" dirty="0">
                          <a:effectLst/>
                        </a:rPr>
                        <a:t>9</a:t>
                      </a:r>
                      <a:endParaRPr lang="en-US" sz="24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2400" kern="100" noProof="0" dirty="0">
                          <a:effectLst/>
                        </a:rPr>
                        <a:t>Patient (38)</a:t>
                      </a:r>
                      <a:endParaRPr lang="en-US" sz="24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2400" kern="100" noProof="0" dirty="0">
                          <a:effectLst/>
                        </a:rPr>
                        <a:t>Pessimistic (38)</a:t>
                      </a:r>
                      <a:endParaRPr lang="en-US" sz="24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15772544"/>
                  </a:ext>
                </a:extLst>
              </a:tr>
              <a:tr h="0">
                <a:tc>
                  <a:txBody>
                    <a:bodyPr/>
                    <a:lstStyle/>
                    <a:p>
                      <a:pPr marL="0" marR="0">
                        <a:lnSpc>
                          <a:spcPct val="115000"/>
                        </a:lnSpc>
                        <a:spcAft>
                          <a:spcPts val="800"/>
                        </a:spcAft>
                        <a:buNone/>
                      </a:pPr>
                      <a:r>
                        <a:rPr lang="en-US" sz="2400" kern="100" noProof="0" dirty="0">
                          <a:effectLst/>
                        </a:rPr>
                        <a:t>10</a:t>
                      </a:r>
                      <a:endParaRPr lang="en-US" sz="24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2400" kern="100" noProof="0" dirty="0">
                          <a:effectLst/>
                        </a:rPr>
                        <a:t>Pilgrimage (38)</a:t>
                      </a:r>
                      <a:endParaRPr lang="en-US" sz="24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2400" kern="100" noProof="0" dirty="0">
                          <a:effectLst/>
                        </a:rPr>
                        <a:t>Paper</a:t>
                      </a:r>
                      <a:endParaRPr lang="en-US" sz="24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39359858"/>
                  </a:ext>
                </a:extLst>
              </a:tr>
            </a:tbl>
          </a:graphicData>
        </a:graphic>
      </p:graphicFrame>
      <p:sp>
        <p:nvSpPr>
          <p:cNvPr id="4" name="Footer Placeholder 3">
            <a:extLst>
              <a:ext uri="{FF2B5EF4-FFF2-40B4-BE49-F238E27FC236}">
                <a16:creationId xmlns:a16="http://schemas.microsoft.com/office/drawing/2014/main" id="{4A71A3BF-112C-4B7C-272A-D4AFA689C38F}"/>
              </a:ext>
            </a:extLst>
          </p:cNvPr>
          <p:cNvSpPr>
            <a:spLocks noGrp="1"/>
          </p:cNvSpPr>
          <p:nvPr>
            <p:ph type="ftr" sz="quarter" idx="11"/>
          </p:nvPr>
        </p:nvSpPr>
        <p:spPr/>
        <p:txBody>
          <a:bodyPr/>
          <a:lstStyle/>
          <a:p>
            <a:endParaRPr lang="en-US" noProof="0" dirty="0"/>
          </a:p>
        </p:txBody>
      </p:sp>
      <p:sp>
        <p:nvSpPr>
          <p:cNvPr id="5" name="Slide Number Placeholder 4">
            <a:extLst>
              <a:ext uri="{FF2B5EF4-FFF2-40B4-BE49-F238E27FC236}">
                <a16:creationId xmlns:a16="http://schemas.microsoft.com/office/drawing/2014/main" id="{5FA4C281-9165-84B9-44D5-DA32A7F4B910}"/>
              </a:ext>
            </a:extLst>
          </p:cNvPr>
          <p:cNvSpPr>
            <a:spLocks noGrp="1"/>
          </p:cNvSpPr>
          <p:nvPr>
            <p:ph type="sldNum" sz="quarter" idx="12"/>
          </p:nvPr>
        </p:nvSpPr>
        <p:spPr/>
        <p:txBody>
          <a:bodyPr/>
          <a:lstStyle/>
          <a:p>
            <a:fld id="{3F8E90C5-F94A-4237-90D9-F2E57962BD76}" type="slidenum">
              <a:rPr lang="en-US" noProof="0" smtClean="0"/>
              <a:t>15</a:t>
            </a:fld>
            <a:endParaRPr lang="en-US" noProof="0" dirty="0"/>
          </a:p>
        </p:txBody>
      </p:sp>
      <p:sp>
        <p:nvSpPr>
          <p:cNvPr id="7" name="TextBox 6">
            <a:extLst>
              <a:ext uri="{FF2B5EF4-FFF2-40B4-BE49-F238E27FC236}">
                <a16:creationId xmlns:a16="http://schemas.microsoft.com/office/drawing/2014/main" id="{D2437CE8-5E9F-D75F-9773-24949722D0FF}"/>
              </a:ext>
            </a:extLst>
          </p:cNvPr>
          <p:cNvSpPr txBox="1"/>
          <p:nvPr/>
        </p:nvSpPr>
        <p:spPr>
          <a:xfrm>
            <a:off x="995085" y="5908100"/>
            <a:ext cx="10626213" cy="584775"/>
          </a:xfrm>
          <a:prstGeom prst="rect">
            <a:avLst/>
          </a:prstGeom>
          <a:noFill/>
        </p:spPr>
        <p:txBody>
          <a:bodyPr wrap="square" rtlCol="0">
            <a:spAutoFit/>
          </a:bodyPr>
          <a:lstStyle/>
          <a:p>
            <a:r>
              <a:rPr lang="en-US" sz="1600" b="1" noProof="0" dirty="0"/>
              <a:t>Source</a:t>
            </a:r>
            <a:r>
              <a:rPr lang="en-US" sz="1600" noProof="0" dirty="0"/>
              <a:t>: Elaborated for this presentation, </a:t>
            </a:r>
            <a:br>
              <a:rPr lang="en-US" sz="1600" noProof="0" dirty="0"/>
            </a:br>
            <a:r>
              <a:rPr lang="en-US" sz="1600" noProof="0" dirty="0"/>
              <a:t>              With elements from Carroll, P. (2022) </a:t>
            </a:r>
            <a:r>
              <a:rPr lang="en-US" sz="1600" i="1" noProof="0" dirty="0"/>
              <a:t>Becoming a Pastoral Parish Council</a:t>
            </a:r>
            <a:r>
              <a:rPr lang="en-US" sz="1600" noProof="0" dirty="0"/>
              <a:t>.</a:t>
            </a:r>
          </a:p>
        </p:txBody>
      </p:sp>
    </p:spTree>
    <p:extLst>
      <p:ext uri="{BB962C8B-B14F-4D97-AF65-F5344CB8AC3E}">
        <p14:creationId xmlns:p14="http://schemas.microsoft.com/office/powerpoint/2010/main" val="23302642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F961FF-5FC8-E31D-2C47-F8067BFA98C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8687FD4-6DFE-ACA7-A09E-3DF1D107193A}"/>
              </a:ext>
            </a:extLst>
          </p:cNvPr>
          <p:cNvSpPr>
            <a:spLocks noGrp="1"/>
          </p:cNvSpPr>
          <p:nvPr>
            <p:ph type="title"/>
          </p:nvPr>
        </p:nvSpPr>
        <p:spPr/>
        <p:txBody>
          <a:bodyPr/>
          <a:lstStyle/>
          <a:p>
            <a:r>
              <a:rPr lang="en-US" noProof="0" dirty="0"/>
              <a:t>Synodality reveals dialectics to be addressed</a:t>
            </a:r>
          </a:p>
        </p:txBody>
      </p:sp>
      <p:graphicFrame>
        <p:nvGraphicFramePr>
          <p:cNvPr id="6" name="Content Placeholder 5">
            <a:extLst>
              <a:ext uri="{FF2B5EF4-FFF2-40B4-BE49-F238E27FC236}">
                <a16:creationId xmlns:a16="http://schemas.microsoft.com/office/drawing/2014/main" id="{0C0E0CDA-A491-17BA-B2DE-91BCEC3EFD27}"/>
              </a:ext>
            </a:extLst>
          </p:cNvPr>
          <p:cNvGraphicFramePr>
            <a:graphicFrameLocks noGrp="1"/>
          </p:cNvGraphicFramePr>
          <p:nvPr>
            <p:ph idx="1"/>
          </p:nvPr>
        </p:nvGraphicFramePr>
        <p:xfrm>
          <a:off x="1505202" y="1751412"/>
          <a:ext cx="8310283" cy="3108960"/>
        </p:xfrm>
        <a:graphic>
          <a:graphicData uri="http://schemas.openxmlformats.org/drawingml/2006/table">
            <a:tbl>
              <a:tblPr firstRow="1" bandRow="1">
                <a:tableStyleId>{00A15C55-8517-42AA-B614-E9B94910E393}</a:tableStyleId>
              </a:tblPr>
              <a:tblGrid>
                <a:gridCol w="690753">
                  <a:extLst>
                    <a:ext uri="{9D8B030D-6E8A-4147-A177-3AD203B41FA5}">
                      <a16:colId xmlns:a16="http://schemas.microsoft.com/office/drawing/2014/main" val="3347088370"/>
                    </a:ext>
                  </a:extLst>
                </a:gridCol>
                <a:gridCol w="3630236">
                  <a:extLst>
                    <a:ext uri="{9D8B030D-6E8A-4147-A177-3AD203B41FA5}">
                      <a16:colId xmlns:a16="http://schemas.microsoft.com/office/drawing/2014/main" val="3376468146"/>
                    </a:ext>
                  </a:extLst>
                </a:gridCol>
                <a:gridCol w="3989294">
                  <a:extLst>
                    <a:ext uri="{9D8B030D-6E8A-4147-A177-3AD203B41FA5}">
                      <a16:colId xmlns:a16="http://schemas.microsoft.com/office/drawing/2014/main" val="102599511"/>
                    </a:ext>
                  </a:extLst>
                </a:gridCol>
              </a:tblGrid>
              <a:tr h="370840">
                <a:tc>
                  <a:txBody>
                    <a:bodyPr/>
                    <a:lstStyle/>
                    <a:p>
                      <a:endParaRPr lang="en-US" sz="2800" noProof="0" dirty="0"/>
                    </a:p>
                  </a:txBody>
                  <a:tcPr/>
                </a:tc>
                <a:tc>
                  <a:txBody>
                    <a:bodyPr/>
                    <a:lstStyle/>
                    <a:p>
                      <a:r>
                        <a:rPr lang="en-US" sz="2800" noProof="0" dirty="0"/>
                        <a:t>Pole A</a:t>
                      </a:r>
                    </a:p>
                  </a:txBody>
                  <a:tcPr/>
                </a:tc>
                <a:tc>
                  <a:txBody>
                    <a:bodyPr/>
                    <a:lstStyle/>
                    <a:p>
                      <a:r>
                        <a:rPr lang="en-US" sz="2800" noProof="0" dirty="0"/>
                        <a:t>Pole B</a:t>
                      </a:r>
                    </a:p>
                  </a:txBody>
                  <a:tcPr/>
                </a:tc>
                <a:extLst>
                  <a:ext uri="{0D108BD9-81ED-4DB2-BD59-A6C34878D82A}">
                    <a16:rowId xmlns:a16="http://schemas.microsoft.com/office/drawing/2014/main" val="2388878170"/>
                  </a:ext>
                </a:extLst>
              </a:tr>
              <a:tr h="370840">
                <a:tc>
                  <a:txBody>
                    <a:bodyPr/>
                    <a:lstStyle/>
                    <a:p>
                      <a:r>
                        <a:rPr lang="en-US" sz="2800" noProof="0" dirty="0"/>
                        <a:t>A</a:t>
                      </a:r>
                    </a:p>
                  </a:txBody>
                  <a:tcPr/>
                </a:tc>
                <a:tc>
                  <a:txBody>
                    <a:bodyPr/>
                    <a:lstStyle/>
                    <a:p>
                      <a:pPr marL="0" marR="0">
                        <a:lnSpc>
                          <a:spcPct val="115000"/>
                        </a:lnSpc>
                        <a:spcAft>
                          <a:spcPts val="800"/>
                        </a:spcAft>
                        <a:buNone/>
                      </a:pPr>
                      <a:r>
                        <a:rPr lang="en-US" sz="2400" kern="100" noProof="0" dirty="0">
                          <a:effectLst/>
                        </a:rPr>
                        <a:t>Unity</a:t>
                      </a:r>
                      <a:endParaRPr lang="en-US" sz="24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2400" kern="100" noProof="0" dirty="0">
                          <a:effectLst/>
                        </a:rPr>
                        <a:t>Uniformity</a:t>
                      </a:r>
                      <a:endParaRPr lang="en-US" sz="24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72918973"/>
                  </a:ext>
                </a:extLst>
              </a:tr>
              <a:tr h="370840">
                <a:tc>
                  <a:txBody>
                    <a:bodyPr/>
                    <a:lstStyle/>
                    <a:p>
                      <a:r>
                        <a:rPr lang="en-US" sz="2800" noProof="0" dirty="0"/>
                        <a:t>B</a:t>
                      </a:r>
                    </a:p>
                  </a:txBody>
                  <a:tcPr/>
                </a:tc>
                <a:tc>
                  <a:txBody>
                    <a:bodyPr/>
                    <a:lstStyle/>
                    <a:p>
                      <a:pPr marL="0" marR="0">
                        <a:lnSpc>
                          <a:spcPct val="115000"/>
                        </a:lnSpc>
                        <a:spcAft>
                          <a:spcPts val="800"/>
                        </a:spcAft>
                        <a:buNone/>
                      </a:pPr>
                      <a:r>
                        <a:rPr lang="en-US" sz="2400" kern="100" noProof="0" dirty="0">
                          <a:effectLst/>
                        </a:rPr>
                        <a:t>Preservation</a:t>
                      </a:r>
                      <a:endParaRPr lang="en-US" sz="24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2400" kern="100" noProof="0" dirty="0">
                          <a:effectLst/>
                        </a:rPr>
                        <a:t>Mission</a:t>
                      </a:r>
                      <a:endParaRPr lang="en-US" sz="24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394583938"/>
                  </a:ext>
                </a:extLst>
              </a:tr>
              <a:tr h="370840">
                <a:tc>
                  <a:txBody>
                    <a:bodyPr/>
                    <a:lstStyle/>
                    <a:p>
                      <a:r>
                        <a:rPr lang="en-US" sz="2800" noProof="0" dirty="0"/>
                        <a:t>C</a:t>
                      </a:r>
                    </a:p>
                  </a:txBody>
                  <a:tcPr/>
                </a:tc>
                <a:tc>
                  <a:txBody>
                    <a:bodyPr/>
                    <a:lstStyle/>
                    <a:p>
                      <a:pPr marL="0" marR="0">
                        <a:lnSpc>
                          <a:spcPct val="115000"/>
                        </a:lnSpc>
                        <a:spcAft>
                          <a:spcPts val="800"/>
                        </a:spcAft>
                        <a:buNone/>
                      </a:pPr>
                      <a:r>
                        <a:rPr lang="en-US" sz="2400" kern="100" noProof="0" dirty="0">
                          <a:effectLst/>
                        </a:rPr>
                        <a:t>Community</a:t>
                      </a:r>
                      <a:endParaRPr lang="en-US" sz="24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2400" kern="100" noProof="0" dirty="0">
                          <a:effectLst/>
                        </a:rPr>
                        <a:t>Individual</a:t>
                      </a:r>
                      <a:endParaRPr lang="en-US" sz="24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509657854"/>
                  </a:ext>
                </a:extLst>
              </a:tr>
              <a:tr h="370840">
                <a:tc>
                  <a:txBody>
                    <a:bodyPr/>
                    <a:lstStyle/>
                    <a:p>
                      <a:r>
                        <a:rPr lang="en-US" sz="2800" noProof="0" dirty="0"/>
                        <a:t>D</a:t>
                      </a:r>
                    </a:p>
                  </a:txBody>
                  <a:tcPr/>
                </a:tc>
                <a:tc>
                  <a:txBody>
                    <a:bodyPr/>
                    <a:lstStyle/>
                    <a:p>
                      <a:pPr marL="0" marR="0">
                        <a:lnSpc>
                          <a:spcPct val="115000"/>
                        </a:lnSpc>
                        <a:spcAft>
                          <a:spcPts val="800"/>
                        </a:spcAft>
                        <a:buNone/>
                      </a:pPr>
                      <a:r>
                        <a:rPr lang="en-US" sz="2400" kern="100" noProof="0" dirty="0">
                          <a:effectLst/>
                        </a:rPr>
                        <a:t>Journeying</a:t>
                      </a:r>
                      <a:endParaRPr lang="en-US" sz="24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2400" kern="100" noProof="0" dirty="0">
                          <a:effectLst/>
                        </a:rPr>
                        <a:t>Institution</a:t>
                      </a:r>
                      <a:endParaRPr lang="en-US" sz="24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907475379"/>
                  </a:ext>
                </a:extLst>
              </a:tr>
              <a:tr h="370840">
                <a:tc>
                  <a:txBody>
                    <a:bodyPr/>
                    <a:lstStyle/>
                    <a:p>
                      <a:r>
                        <a:rPr lang="en-US" sz="2800" noProof="0" dirty="0"/>
                        <a:t>E</a:t>
                      </a:r>
                    </a:p>
                  </a:txBody>
                  <a:tcPr/>
                </a:tc>
                <a:tc>
                  <a:txBody>
                    <a:bodyPr/>
                    <a:lstStyle/>
                    <a:p>
                      <a:r>
                        <a:rPr lang="en-US" sz="2800" noProof="0" dirty="0"/>
                        <a:t>…</a:t>
                      </a:r>
                    </a:p>
                  </a:txBody>
                  <a:tcPr/>
                </a:tc>
                <a:tc>
                  <a:txBody>
                    <a:bodyPr/>
                    <a:lstStyle/>
                    <a:p>
                      <a:endParaRPr lang="en-US" sz="2800" noProof="0" dirty="0"/>
                    </a:p>
                  </a:txBody>
                  <a:tcPr/>
                </a:tc>
                <a:extLst>
                  <a:ext uri="{0D108BD9-81ED-4DB2-BD59-A6C34878D82A}">
                    <a16:rowId xmlns:a16="http://schemas.microsoft.com/office/drawing/2014/main" val="2263655658"/>
                  </a:ext>
                </a:extLst>
              </a:tr>
            </a:tbl>
          </a:graphicData>
        </a:graphic>
      </p:graphicFrame>
      <p:sp>
        <p:nvSpPr>
          <p:cNvPr id="4" name="Footer Placeholder 3">
            <a:extLst>
              <a:ext uri="{FF2B5EF4-FFF2-40B4-BE49-F238E27FC236}">
                <a16:creationId xmlns:a16="http://schemas.microsoft.com/office/drawing/2014/main" id="{18955A58-21C4-C9EB-11C6-538E7218CADA}"/>
              </a:ext>
            </a:extLst>
          </p:cNvPr>
          <p:cNvSpPr>
            <a:spLocks noGrp="1"/>
          </p:cNvSpPr>
          <p:nvPr>
            <p:ph type="ftr" sz="quarter" idx="11"/>
          </p:nvPr>
        </p:nvSpPr>
        <p:spPr/>
        <p:txBody>
          <a:bodyPr/>
          <a:lstStyle/>
          <a:p>
            <a:endParaRPr lang="en-US" noProof="0" dirty="0"/>
          </a:p>
        </p:txBody>
      </p:sp>
      <p:sp>
        <p:nvSpPr>
          <p:cNvPr id="5" name="Slide Number Placeholder 4">
            <a:extLst>
              <a:ext uri="{FF2B5EF4-FFF2-40B4-BE49-F238E27FC236}">
                <a16:creationId xmlns:a16="http://schemas.microsoft.com/office/drawing/2014/main" id="{B939DAE2-6A6E-57DF-5081-70F9E3ECDCF6}"/>
              </a:ext>
            </a:extLst>
          </p:cNvPr>
          <p:cNvSpPr>
            <a:spLocks noGrp="1"/>
          </p:cNvSpPr>
          <p:nvPr>
            <p:ph type="sldNum" sz="quarter" idx="12"/>
          </p:nvPr>
        </p:nvSpPr>
        <p:spPr/>
        <p:txBody>
          <a:bodyPr/>
          <a:lstStyle/>
          <a:p>
            <a:fld id="{3F8E90C5-F94A-4237-90D9-F2E57962BD76}" type="slidenum">
              <a:rPr lang="en-US" noProof="0" smtClean="0"/>
              <a:t>16</a:t>
            </a:fld>
            <a:endParaRPr lang="en-US" noProof="0" dirty="0"/>
          </a:p>
        </p:txBody>
      </p:sp>
      <p:sp>
        <p:nvSpPr>
          <p:cNvPr id="7" name="TextBox 6">
            <a:extLst>
              <a:ext uri="{FF2B5EF4-FFF2-40B4-BE49-F238E27FC236}">
                <a16:creationId xmlns:a16="http://schemas.microsoft.com/office/drawing/2014/main" id="{29B7AB1C-18A5-C0E0-AFE4-296E0D7F981B}"/>
              </a:ext>
            </a:extLst>
          </p:cNvPr>
          <p:cNvSpPr txBox="1"/>
          <p:nvPr/>
        </p:nvSpPr>
        <p:spPr>
          <a:xfrm>
            <a:off x="631722" y="5565058"/>
            <a:ext cx="10626213" cy="584775"/>
          </a:xfrm>
          <a:prstGeom prst="rect">
            <a:avLst/>
          </a:prstGeom>
          <a:noFill/>
        </p:spPr>
        <p:txBody>
          <a:bodyPr wrap="square" rtlCol="0">
            <a:spAutoFit/>
          </a:bodyPr>
          <a:lstStyle/>
          <a:p>
            <a:r>
              <a:rPr lang="en-US" sz="1600" b="1" noProof="0" dirty="0"/>
              <a:t>Source</a:t>
            </a:r>
            <a:r>
              <a:rPr lang="en-US" sz="1600" noProof="0" dirty="0"/>
              <a:t>: Elaborated for this presentation, </a:t>
            </a:r>
            <a:br>
              <a:rPr lang="en-US" sz="1600" noProof="0" dirty="0"/>
            </a:br>
            <a:r>
              <a:rPr lang="en-US" sz="1600" noProof="0" dirty="0"/>
              <a:t>              with elements from Cardinal </a:t>
            </a:r>
            <a:r>
              <a:rPr lang="en-US" sz="1600" noProof="0" dirty="0" err="1"/>
              <a:t>Ryz’s</a:t>
            </a:r>
            <a:r>
              <a:rPr lang="en-US" sz="1600" noProof="0" dirty="0"/>
              <a:t> (2025) </a:t>
            </a:r>
            <a:r>
              <a:rPr lang="en-US" sz="1600" i="1" noProof="0" dirty="0"/>
              <a:t>Opening Statement at the Jubilee of Diocesan Synodal Teams</a:t>
            </a:r>
            <a:r>
              <a:rPr lang="en-US" sz="1600" noProof="0" dirty="0"/>
              <a:t>.</a:t>
            </a:r>
          </a:p>
        </p:txBody>
      </p:sp>
    </p:spTree>
    <p:extLst>
      <p:ext uri="{BB962C8B-B14F-4D97-AF65-F5344CB8AC3E}">
        <p14:creationId xmlns:p14="http://schemas.microsoft.com/office/powerpoint/2010/main" val="24022708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1D42D3-99ED-A904-81C1-4842B20DB65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E3B9E18-2E09-B5D4-36F8-29B49D14C59C}"/>
              </a:ext>
            </a:extLst>
          </p:cNvPr>
          <p:cNvSpPr>
            <a:spLocks noGrp="1"/>
          </p:cNvSpPr>
          <p:nvPr>
            <p:ph type="title"/>
          </p:nvPr>
        </p:nvSpPr>
        <p:spPr/>
        <p:txBody>
          <a:bodyPr/>
          <a:lstStyle/>
          <a:p>
            <a:r>
              <a:rPr lang="en-US" noProof="0" dirty="0"/>
              <a:t>“Pastoral” also means “Content”,</a:t>
            </a:r>
            <a:br>
              <a:rPr lang="en-US" noProof="0" dirty="0"/>
            </a:br>
            <a:r>
              <a:rPr lang="en-US" noProof="0" dirty="0"/>
              <a:t>not just disposition</a:t>
            </a:r>
          </a:p>
        </p:txBody>
      </p:sp>
      <p:graphicFrame>
        <p:nvGraphicFramePr>
          <p:cNvPr id="6" name="Content Placeholder 5">
            <a:extLst>
              <a:ext uri="{FF2B5EF4-FFF2-40B4-BE49-F238E27FC236}">
                <a16:creationId xmlns:a16="http://schemas.microsoft.com/office/drawing/2014/main" id="{1F462745-889A-C5D5-5E28-51287C4A7CCF}"/>
              </a:ext>
            </a:extLst>
          </p:cNvPr>
          <p:cNvGraphicFramePr>
            <a:graphicFrameLocks noGrp="1"/>
          </p:cNvGraphicFramePr>
          <p:nvPr>
            <p:ph idx="1"/>
          </p:nvPr>
        </p:nvGraphicFramePr>
        <p:xfrm>
          <a:off x="1004046" y="3354937"/>
          <a:ext cx="6481483" cy="2328685"/>
        </p:xfrm>
        <a:graphic>
          <a:graphicData uri="http://schemas.openxmlformats.org/drawingml/2006/table">
            <a:tbl>
              <a:tblPr firstRow="1" firstCol="1" bandRow="1">
                <a:tableStyleId>{D27102A9-8310-4765-A935-A1911B00CA55}</a:tableStyleId>
              </a:tblPr>
              <a:tblGrid>
                <a:gridCol w="560032">
                  <a:extLst>
                    <a:ext uri="{9D8B030D-6E8A-4147-A177-3AD203B41FA5}">
                      <a16:colId xmlns:a16="http://schemas.microsoft.com/office/drawing/2014/main" val="1598108943"/>
                    </a:ext>
                  </a:extLst>
                </a:gridCol>
                <a:gridCol w="2636817">
                  <a:extLst>
                    <a:ext uri="{9D8B030D-6E8A-4147-A177-3AD203B41FA5}">
                      <a16:colId xmlns:a16="http://schemas.microsoft.com/office/drawing/2014/main" val="983183829"/>
                    </a:ext>
                  </a:extLst>
                </a:gridCol>
                <a:gridCol w="1733778">
                  <a:extLst>
                    <a:ext uri="{9D8B030D-6E8A-4147-A177-3AD203B41FA5}">
                      <a16:colId xmlns:a16="http://schemas.microsoft.com/office/drawing/2014/main" val="1061589375"/>
                    </a:ext>
                  </a:extLst>
                </a:gridCol>
                <a:gridCol w="1550856">
                  <a:extLst>
                    <a:ext uri="{9D8B030D-6E8A-4147-A177-3AD203B41FA5}">
                      <a16:colId xmlns:a16="http://schemas.microsoft.com/office/drawing/2014/main" val="2595114632"/>
                    </a:ext>
                  </a:extLst>
                </a:gridCol>
              </a:tblGrid>
              <a:tr h="465737">
                <a:tc>
                  <a:txBody>
                    <a:bodyPr/>
                    <a:lstStyle/>
                    <a:p>
                      <a:pPr marL="0" marR="0">
                        <a:lnSpc>
                          <a:spcPct val="115000"/>
                        </a:lnSpc>
                        <a:spcAft>
                          <a:spcPts val="800"/>
                        </a:spcAft>
                        <a:buNone/>
                      </a:pPr>
                      <a:r>
                        <a:rPr lang="en-US" sz="2400" kern="100" noProof="0" dirty="0">
                          <a:effectLst/>
                        </a:rPr>
                        <a:t> </a:t>
                      </a:r>
                      <a:endParaRPr lang="en-US" sz="24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2400" kern="100" noProof="0" dirty="0">
                          <a:effectLst/>
                        </a:rPr>
                        <a:t>Encounter</a:t>
                      </a:r>
                      <a:endParaRPr lang="en-US" sz="24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2400" kern="100" noProof="0" dirty="0">
                          <a:effectLst/>
                        </a:rPr>
                        <a:t>Luke</a:t>
                      </a:r>
                      <a:endParaRPr lang="en-US" sz="24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2400" kern="100" noProof="0" dirty="0">
                          <a:effectLst/>
                        </a:rPr>
                        <a:t>John</a:t>
                      </a:r>
                      <a:endParaRPr lang="en-US" sz="24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961814128"/>
                  </a:ext>
                </a:extLst>
              </a:tr>
              <a:tr h="465737">
                <a:tc>
                  <a:txBody>
                    <a:bodyPr/>
                    <a:lstStyle/>
                    <a:p>
                      <a:pPr marL="0" marR="0">
                        <a:lnSpc>
                          <a:spcPct val="115000"/>
                        </a:lnSpc>
                        <a:spcAft>
                          <a:spcPts val="800"/>
                        </a:spcAft>
                        <a:buNone/>
                      </a:pPr>
                      <a:r>
                        <a:rPr lang="en-US" sz="2400" kern="100" noProof="0" dirty="0">
                          <a:effectLst/>
                        </a:rPr>
                        <a:t>A</a:t>
                      </a:r>
                      <a:endParaRPr lang="en-US" sz="24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2400" kern="100" noProof="0" dirty="0">
                          <a:effectLst/>
                        </a:rPr>
                        <a:t>Mercy</a:t>
                      </a:r>
                      <a:endParaRPr lang="en-US" sz="24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2400" kern="100" noProof="0" dirty="0">
                          <a:effectLst/>
                        </a:rPr>
                        <a:t>24:17-24</a:t>
                      </a:r>
                      <a:endParaRPr lang="en-US" sz="24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2400" kern="100" noProof="0" dirty="0">
                          <a:effectLst/>
                        </a:rPr>
                        <a:t>20:11-15</a:t>
                      </a:r>
                      <a:endParaRPr lang="en-US" sz="24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631118369"/>
                  </a:ext>
                </a:extLst>
              </a:tr>
              <a:tr h="465737">
                <a:tc>
                  <a:txBody>
                    <a:bodyPr/>
                    <a:lstStyle/>
                    <a:p>
                      <a:pPr marL="0" marR="0">
                        <a:lnSpc>
                          <a:spcPct val="115000"/>
                        </a:lnSpc>
                        <a:spcAft>
                          <a:spcPts val="800"/>
                        </a:spcAft>
                        <a:buNone/>
                      </a:pPr>
                      <a:r>
                        <a:rPr lang="en-US" sz="2400" kern="100" noProof="0" dirty="0">
                          <a:effectLst/>
                        </a:rPr>
                        <a:t>B</a:t>
                      </a:r>
                      <a:endParaRPr lang="en-US" sz="24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2400" kern="100" noProof="0" dirty="0">
                          <a:effectLst/>
                        </a:rPr>
                        <a:t>Word</a:t>
                      </a:r>
                      <a:endParaRPr lang="en-US" sz="24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2400" kern="100" noProof="0" dirty="0">
                          <a:effectLst/>
                        </a:rPr>
                        <a:t>24:25-27</a:t>
                      </a:r>
                      <a:endParaRPr lang="en-US" sz="24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2400" kern="100" noProof="0" dirty="0">
                          <a:effectLst/>
                        </a:rPr>
                        <a:t>20:16</a:t>
                      </a:r>
                      <a:endParaRPr lang="en-US" sz="24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523221780"/>
                  </a:ext>
                </a:extLst>
              </a:tr>
              <a:tr h="465737">
                <a:tc>
                  <a:txBody>
                    <a:bodyPr/>
                    <a:lstStyle/>
                    <a:p>
                      <a:pPr marL="0" marR="0">
                        <a:lnSpc>
                          <a:spcPct val="115000"/>
                        </a:lnSpc>
                        <a:spcAft>
                          <a:spcPts val="800"/>
                        </a:spcAft>
                        <a:buNone/>
                      </a:pPr>
                      <a:r>
                        <a:rPr lang="en-US" sz="2400" kern="100" noProof="0" dirty="0">
                          <a:effectLst/>
                        </a:rPr>
                        <a:t>C</a:t>
                      </a:r>
                      <a:endParaRPr lang="en-US" sz="24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2400" kern="100" noProof="0" dirty="0">
                          <a:effectLst/>
                        </a:rPr>
                        <a:t>Worship</a:t>
                      </a:r>
                      <a:endParaRPr lang="en-US" sz="24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2400" kern="100" noProof="0" dirty="0">
                          <a:effectLst/>
                        </a:rPr>
                        <a:t>24:30-31</a:t>
                      </a:r>
                      <a:endParaRPr lang="en-US" sz="24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2400" kern="100" noProof="0" dirty="0">
                          <a:effectLst/>
                        </a:rPr>
                        <a:t>20:17</a:t>
                      </a:r>
                      <a:endParaRPr lang="en-US" sz="24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484786929"/>
                  </a:ext>
                </a:extLst>
              </a:tr>
              <a:tr h="465737">
                <a:tc>
                  <a:txBody>
                    <a:bodyPr/>
                    <a:lstStyle/>
                    <a:p>
                      <a:pPr marL="0" marR="0">
                        <a:lnSpc>
                          <a:spcPct val="115000"/>
                        </a:lnSpc>
                        <a:spcAft>
                          <a:spcPts val="800"/>
                        </a:spcAft>
                        <a:buNone/>
                      </a:pPr>
                      <a:r>
                        <a:rPr lang="en-US" sz="2400" kern="100" noProof="0" dirty="0">
                          <a:effectLst/>
                        </a:rPr>
                        <a:t>D</a:t>
                      </a:r>
                      <a:endParaRPr lang="en-US" sz="24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2400" kern="100" noProof="0" dirty="0">
                          <a:effectLst/>
                        </a:rPr>
                        <a:t>Community</a:t>
                      </a:r>
                      <a:endParaRPr lang="en-US" sz="24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2400" kern="100" noProof="0" dirty="0">
                          <a:effectLst/>
                        </a:rPr>
                        <a:t>24:33-36</a:t>
                      </a:r>
                      <a:endParaRPr lang="en-US" sz="24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2400" kern="100" noProof="0" dirty="0">
                          <a:effectLst/>
                        </a:rPr>
                        <a:t>20:18</a:t>
                      </a:r>
                      <a:endParaRPr lang="en-US" sz="24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985822013"/>
                  </a:ext>
                </a:extLst>
              </a:tr>
            </a:tbl>
          </a:graphicData>
        </a:graphic>
      </p:graphicFrame>
      <p:sp>
        <p:nvSpPr>
          <p:cNvPr id="4" name="Footer Placeholder 3">
            <a:extLst>
              <a:ext uri="{FF2B5EF4-FFF2-40B4-BE49-F238E27FC236}">
                <a16:creationId xmlns:a16="http://schemas.microsoft.com/office/drawing/2014/main" id="{B7ADACFE-BA92-CA2C-72C5-36FC4CB52999}"/>
              </a:ext>
            </a:extLst>
          </p:cNvPr>
          <p:cNvSpPr>
            <a:spLocks noGrp="1"/>
          </p:cNvSpPr>
          <p:nvPr>
            <p:ph type="ftr" sz="quarter" idx="11"/>
          </p:nvPr>
        </p:nvSpPr>
        <p:spPr/>
        <p:txBody>
          <a:bodyPr/>
          <a:lstStyle/>
          <a:p>
            <a:endParaRPr lang="en-US" noProof="0" dirty="0"/>
          </a:p>
        </p:txBody>
      </p:sp>
      <p:sp>
        <p:nvSpPr>
          <p:cNvPr id="5" name="Slide Number Placeholder 4">
            <a:extLst>
              <a:ext uri="{FF2B5EF4-FFF2-40B4-BE49-F238E27FC236}">
                <a16:creationId xmlns:a16="http://schemas.microsoft.com/office/drawing/2014/main" id="{B71D81CC-4E2F-1628-F808-62553AF7B170}"/>
              </a:ext>
            </a:extLst>
          </p:cNvPr>
          <p:cNvSpPr>
            <a:spLocks noGrp="1"/>
          </p:cNvSpPr>
          <p:nvPr>
            <p:ph type="sldNum" sz="quarter" idx="12"/>
          </p:nvPr>
        </p:nvSpPr>
        <p:spPr/>
        <p:txBody>
          <a:bodyPr/>
          <a:lstStyle/>
          <a:p>
            <a:fld id="{3F8E90C5-F94A-4237-90D9-F2E57962BD76}" type="slidenum">
              <a:rPr lang="en-US" noProof="0" smtClean="0"/>
              <a:t>17</a:t>
            </a:fld>
            <a:endParaRPr lang="en-US" noProof="0" dirty="0"/>
          </a:p>
        </p:txBody>
      </p:sp>
      <p:sp>
        <p:nvSpPr>
          <p:cNvPr id="7" name="TextBox 6">
            <a:extLst>
              <a:ext uri="{FF2B5EF4-FFF2-40B4-BE49-F238E27FC236}">
                <a16:creationId xmlns:a16="http://schemas.microsoft.com/office/drawing/2014/main" id="{86EE9AB0-BC87-ACFD-DD95-F0AF48D8D968}"/>
              </a:ext>
            </a:extLst>
          </p:cNvPr>
          <p:cNvSpPr txBox="1"/>
          <p:nvPr/>
        </p:nvSpPr>
        <p:spPr>
          <a:xfrm>
            <a:off x="1004046" y="2044616"/>
            <a:ext cx="6481483" cy="954107"/>
          </a:xfrm>
          <a:prstGeom prst="rect">
            <a:avLst/>
          </a:prstGeom>
          <a:noFill/>
        </p:spPr>
        <p:txBody>
          <a:bodyPr wrap="square" rtlCol="0">
            <a:spAutoFit/>
          </a:bodyPr>
          <a:lstStyle/>
          <a:p>
            <a:r>
              <a:rPr lang="en-US" sz="2800" noProof="0" dirty="0"/>
              <a:t>Our Risen Lord teaches us how to do “Church business”.</a:t>
            </a:r>
          </a:p>
        </p:txBody>
      </p:sp>
      <p:grpSp>
        <p:nvGrpSpPr>
          <p:cNvPr id="11" name="Group 10">
            <a:extLst>
              <a:ext uri="{FF2B5EF4-FFF2-40B4-BE49-F238E27FC236}">
                <a16:creationId xmlns:a16="http://schemas.microsoft.com/office/drawing/2014/main" id="{A9BD0FCD-E812-2580-1329-3B86726B789F}"/>
              </a:ext>
            </a:extLst>
          </p:cNvPr>
          <p:cNvGrpSpPr/>
          <p:nvPr/>
        </p:nvGrpSpPr>
        <p:grpSpPr>
          <a:xfrm>
            <a:off x="8265459" y="2135463"/>
            <a:ext cx="3155578" cy="3503336"/>
            <a:chOff x="8355106" y="2771958"/>
            <a:chExt cx="3155578" cy="3503336"/>
          </a:xfrm>
        </p:grpSpPr>
        <p:graphicFrame>
          <p:nvGraphicFramePr>
            <p:cNvPr id="8" name="Diagram 7">
              <a:extLst>
                <a:ext uri="{FF2B5EF4-FFF2-40B4-BE49-F238E27FC236}">
                  <a16:creationId xmlns:a16="http://schemas.microsoft.com/office/drawing/2014/main" id="{660FC6A7-966A-511E-7DD7-D84832F9C7EE}"/>
                </a:ext>
              </a:extLst>
            </p:cNvPr>
            <p:cNvGraphicFramePr/>
            <p:nvPr/>
          </p:nvGraphicFramePr>
          <p:xfrm>
            <a:off x="8373036" y="3316941"/>
            <a:ext cx="3137648" cy="283284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Rectangle 9">
              <a:extLst>
                <a:ext uri="{FF2B5EF4-FFF2-40B4-BE49-F238E27FC236}">
                  <a16:creationId xmlns:a16="http://schemas.microsoft.com/office/drawing/2014/main" id="{1946EEEF-366C-6385-88DF-35CBFF50E8B0}"/>
                </a:ext>
              </a:extLst>
            </p:cNvPr>
            <p:cNvSpPr/>
            <p:nvPr/>
          </p:nvSpPr>
          <p:spPr>
            <a:xfrm>
              <a:off x="8355106" y="3295177"/>
              <a:ext cx="3137648" cy="2980117"/>
            </a:xfrm>
            <a:prstGeom prst="rect">
              <a:avLst/>
            </a:prstGeom>
            <a:noFill/>
            <a:ln w="28575">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9" name="Rectangle 8">
              <a:extLst>
                <a:ext uri="{FF2B5EF4-FFF2-40B4-BE49-F238E27FC236}">
                  <a16:creationId xmlns:a16="http://schemas.microsoft.com/office/drawing/2014/main" id="{25CBEB54-74E2-1AA4-0F77-55492D30A89F}"/>
                </a:ext>
              </a:extLst>
            </p:cNvPr>
            <p:cNvSpPr/>
            <p:nvPr/>
          </p:nvSpPr>
          <p:spPr>
            <a:xfrm>
              <a:off x="8355106" y="2771958"/>
              <a:ext cx="3146613" cy="523219"/>
            </a:xfrm>
            <a:prstGeom prst="rect">
              <a:avLst/>
            </a:prstGeom>
            <a:solidFill>
              <a:srgbClr val="FFF2CC"/>
            </a:solidFill>
            <a:ln w="28575">
              <a:solidFill>
                <a:srgbClr val="FFCF3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noProof="0" dirty="0">
                  <a:solidFill>
                    <a:schemeClr val="tx1"/>
                  </a:solidFill>
                </a:rPr>
                <a:t>SWWC</a:t>
              </a:r>
            </a:p>
          </p:txBody>
        </p:sp>
      </p:grpSp>
      <p:sp>
        <p:nvSpPr>
          <p:cNvPr id="12" name="TextBox 11">
            <a:extLst>
              <a:ext uri="{FF2B5EF4-FFF2-40B4-BE49-F238E27FC236}">
                <a16:creationId xmlns:a16="http://schemas.microsoft.com/office/drawing/2014/main" id="{D41BBE2C-A020-1B69-E7D3-85BBF2BF9F59}"/>
              </a:ext>
            </a:extLst>
          </p:cNvPr>
          <p:cNvSpPr txBox="1"/>
          <p:nvPr/>
        </p:nvSpPr>
        <p:spPr>
          <a:xfrm>
            <a:off x="1004046" y="5932258"/>
            <a:ext cx="7922490" cy="400110"/>
          </a:xfrm>
          <a:prstGeom prst="rect">
            <a:avLst/>
          </a:prstGeom>
          <a:noFill/>
        </p:spPr>
        <p:txBody>
          <a:bodyPr wrap="none" rtlCol="0">
            <a:spAutoFit/>
          </a:bodyPr>
          <a:lstStyle/>
          <a:p>
            <a:r>
              <a:rPr lang="en-US" sz="2000" noProof="0" dirty="0"/>
              <a:t>*Service is not a generic term. It means Works of Mercy and Social Justice.</a:t>
            </a:r>
          </a:p>
        </p:txBody>
      </p:sp>
    </p:spTree>
    <p:extLst>
      <p:ext uri="{BB962C8B-B14F-4D97-AF65-F5344CB8AC3E}">
        <p14:creationId xmlns:p14="http://schemas.microsoft.com/office/powerpoint/2010/main" val="4091093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C560BB-23A0-614F-D1D3-57984BBFAD92}"/>
            </a:ext>
          </a:extLst>
        </p:cNvPr>
        <p:cNvGrpSpPr/>
        <p:nvPr/>
      </p:nvGrpSpPr>
      <p:grpSpPr>
        <a:xfrm>
          <a:off x="0" y="0"/>
          <a:ext cx="0" cy="0"/>
          <a:chOff x="0" y="0"/>
          <a:chExt cx="0" cy="0"/>
        </a:xfrm>
      </p:grpSpPr>
      <p:sp>
        <p:nvSpPr>
          <p:cNvPr id="25" name="Arrow: Pentagon 24">
            <a:extLst>
              <a:ext uri="{FF2B5EF4-FFF2-40B4-BE49-F238E27FC236}">
                <a16:creationId xmlns:a16="http://schemas.microsoft.com/office/drawing/2014/main" id="{6B07312D-A7CF-DACB-7D46-63EA0F23906F}"/>
              </a:ext>
            </a:extLst>
          </p:cNvPr>
          <p:cNvSpPr/>
          <p:nvPr/>
        </p:nvSpPr>
        <p:spPr>
          <a:xfrm>
            <a:off x="1317811" y="2151532"/>
            <a:ext cx="9161928" cy="2456329"/>
          </a:xfrm>
          <a:prstGeom prst="homePlate">
            <a:avLst>
              <a:gd name="adj" fmla="val 19708"/>
            </a:avLst>
          </a:prstGeom>
          <a:solidFill>
            <a:srgbClr val="DECEE8"/>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US" noProof="0" dirty="0">
                <a:solidFill>
                  <a:schemeClr val="tx1"/>
                </a:solidFill>
              </a:rPr>
              <a:t>Synodal habits:</a:t>
            </a:r>
          </a:p>
          <a:p>
            <a:r>
              <a:rPr lang="en-US" b="1" noProof="0" dirty="0">
                <a:solidFill>
                  <a:schemeClr val="tx1"/>
                </a:solidFill>
              </a:rPr>
              <a:t>Conversations in the Spirit, Community Discernment, Gifts &amp; Talents, Co-Responsibility</a:t>
            </a:r>
          </a:p>
        </p:txBody>
      </p:sp>
      <p:sp>
        <p:nvSpPr>
          <p:cNvPr id="2" name="Title 1">
            <a:extLst>
              <a:ext uri="{FF2B5EF4-FFF2-40B4-BE49-F238E27FC236}">
                <a16:creationId xmlns:a16="http://schemas.microsoft.com/office/drawing/2014/main" id="{59A2D223-FD40-A32E-84F5-D17101671C3D}"/>
              </a:ext>
            </a:extLst>
          </p:cNvPr>
          <p:cNvSpPr>
            <a:spLocks noGrp="1"/>
          </p:cNvSpPr>
          <p:nvPr>
            <p:ph type="title"/>
          </p:nvPr>
        </p:nvSpPr>
        <p:spPr/>
        <p:txBody>
          <a:bodyPr/>
          <a:lstStyle/>
          <a:p>
            <a:r>
              <a:rPr lang="en-US" noProof="0" dirty="0"/>
              <a:t>Transforming Disposition and Content </a:t>
            </a:r>
            <a:br>
              <a:rPr lang="en-US" noProof="0" dirty="0"/>
            </a:br>
            <a:r>
              <a:rPr lang="en-US" noProof="0" dirty="0"/>
              <a:t>into a plan</a:t>
            </a:r>
          </a:p>
        </p:txBody>
      </p:sp>
      <p:sp>
        <p:nvSpPr>
          <p:cNvPr id="4" name="Footer Placeholder 3">
            <a:extLst>
              <a:ext uri="{FF2B5EF4-FFF2-40B4-BE49-F238E27FC236}">
                <a16:creationId xmlns:a16="http://schemas.microsoft.com/office/drawing/2014/main" id="{94C4D3B4-10C1-64D7-BF7A-D3F3697DFD44}"/>
              </a:ext>
            </a:extLst>
          </p:cNvPr>
          <p:cNvSpPr>
            <a:spLocks noGrp="1"/>
          </p:cNvSpPr>
          <p:nvPr>
            <p:ph type="ftr" sz="quarter" idx="11"/>
          </p:nvPr>
        </p:nvSpPr>
        <p:spPr/>
        <p:txBody>
          <a:bodyPr/>
          <a:lstStyle/>
          <a:p>
            <a:endParaRPr lang="en-US" noProof="0" dirty="0"/>
          </a:p>
        </p:txBody>
      </p:sp>
      <p:sp>
        <p:nvSpPr>
          <p:cNvPr id="5" name="Slide Number Placeholder 4">
            <a:extLst>
              <a:ext uri="{FF2B5EF4-FFF2-40B4-BE49-F238E27FC236}">
                <a16:creationId xmlns:a16="http://schemas.microsoft.com/office/drawing/2014/main" id="{CB6D266A-B3BD-B66B-C5D0-2ED3BB237D54}"/>
              </a:ext>
            </a:extLst>
          </p:cNvPr>
          <p:cNvSpPr>
            <a:spLocks noGrp="1"/>
          </p:cNvSpPr>
          <p:nvPr>
            <p:ph type="sldNum" sz="quarter" idx="12"/>
          </p:nvPr>
        </p:nvSpPr>
        <p:spPr/>
        <p:txBody>
          <a:bodyPr/>
          <a:lstStyle/>
          <a:p>
            <a:fld id="{3F8E90C5-F94A-4237-90D9-F2E57962BD76}" type="slidenum">
              <a:rPr lang="en-US" noProof="0" smtClean="0"/>
              <a:t>18</a:t>
            </a:fld>
            <a:endParaRPr lang="en-US" noProof="0" dirty="0"/>
          </a:p>
        </p:txBody>
      </p:sp>
      <p:sp>
        <p:nvSpPr>
          <p:cNvPr id="13" name="Rectangle 12">
            <a:extLst>
              <a:ext uri="{FF2B5EF4-FFF2-40B4-BE49-F238E27FC236}">
                <a16:creationId xmlns:a16="http://schemas.microsoft.com/office/drawing/2014/main" id="{B12FC6F0-38FD-EE39-4961-FB8C65237AE8}"/>
              </a:ext>
            </a:extLst>
          </p:cNvPr>
          <p:cNvSpPr/>
          <p:nvPr/>
        </p:nvSpPr>
        <p:spPr>
          <a:xfrm>
            <a:off x="859260" y="5256912"/>
            <a:ext cx="10035076" cy="629264"/>
          </a:xfrm>
          <a:prstGeom prst="rect">
            <a:avLst/>
          </a:prstGeom>
          <a:blipFill>
            <a:blip r:embed="rId2"/>
            <a:tile tx="0" ty="0" sx="100000" sy="100000" flip="none" algn="tl"/>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noProof="0" dirty="0">
                <a:solidFill>
                  <a:schemeClr val="tx1"/>
                </a:solidFill>
                <a:latin typeface="Symbol" panose="05050102010706020507" pitchFamily="18" charset="2"/>
              </a:rPr>
              <a:t>A  </a:t>
            </a:r>
            <a:r>
              <a:rPr lang="en-US" sz="2400" noProof="0" dirty="0">
                <a:solidFill>
                  <a:schemeClr val="tx1"/>
                </a:solidFill>
              </a:rPr>
              <a:t>                                     </a:t>
            </a:r>
            <a:r>
              <a:rPr lang="en-US" sz="2400" dirty="0">
                <a:solidFill>
                  <a:schemeClr val="tx1"/>
                </a:solidFill>
              </a:rPr>
              <a:t>Our Good </a:t>
            </a:r>
            <a:r>
              <a:rPr lang="en-US" sz="2400" dirty="0" err="1">
                <a:solidFill>
                  <a:schemeClr val="tx1"/>
                </a:solidFill>
              </a:rPr>
              <a:t>Sh</a:t>
            </a:r>
            <a:r>
              <a:rPr lang="en-US" sz="2400" noProof="0" dirty="0" err="1">
                <a:solidFill>
                  <a:schemeClr val="tx1"/>
                </a:solidFill>
              </a:rPr>
              <a:t>epherd</a:t>
            </a:r>
            <a:r>
              <a:rPr lang="en-US" sz="2400" noProof="0" dirty="0">
                <a:solidFill>
                  <a:schemeClr val="tx1"/>
                </a:solidFill>
              </a:rPr>
              <a:t>                                           </a:t>
            </a:r>
            <a:r>
              <a:rPr lang="en-US" sz="2400" noProof="0" dirty="0">
                <a:solidFill>
                  <a:schemeClr val="tx1"/>
                </a:solidFill>
                <a:latin typeface="Segoe UI" panose="020B0502040204020203" pitchFamily="34" charset="0"/>
              </a:rPr>
              <a:t>Ω</a:t>
            </a:r>
          </a:p>
        </p:txBody>
      </p:sp>
      <p:sp>
        <p:nvSpPr>
          <p:cNvPr id="17" name="Trapezoid 16">
            <a:extLst>
              <a:ext uri="{FF2B5EF4-FFF2-40B4-BE49-F238E27FC236}">
                <a16:creationId xmlns:a16="http://schemas.microsoft.com/office/drawing/2014/main" id="{097F4B7E-34EF-690A-5AD9-0E2B1E359D86}"/>
              </a:ext>
            </a:extLst>
          </p:cNvPr>
          <p:cNvSpPr/>
          <p:nvPr/>
        </p:nvSpPr>
        <p:spPr>
          <a:xfrm>
            <a:off x="1039906" y="4683177"/>
            <a:ext cx="9646023" cy="573729"/>
          </a:xfrm>
          <a:prstGeom prst="trapezoid">
            <a:avLst/>
          </a:prstGeom>
          <a:solidFill>
            <a:schemeClr val="bg1">
              <a:lumMod val="95000"/>
            </a:schemeClr>
          </a:solidFill>
          <a:ln>
            <a:solidFill>
              <a:schemeClr val="bg1">
                <a:lumMod val="85000"/>
              </a:schemeClr>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solidFill>
                  <a:sysClr val="windowText" lastClr="000000"/>
                </a:solidFill>
              </a:rPr>
              <a:t>Pastoral Content and Personal Dispositions</a:t>
            </a:r>
          </a:p>
        </p:txBody>
      </p:sp>
      <p:sp>
        <p:nvSpPr>
          <p:cNvPr id="19" name="Arrow: Pentagon 18">
            <a:extLst>
              <a:ext uri="{FF2B5EF4-FFF2-40B4-BE49-F238E27FC236}">
                <a16:creationId xmlns:a16="http://schemas.microsoft.com/office/drawing/2014/main" id="{8ADD3418-9835-D5B0-FF7F-EC623D35D578}"/>
              </a:ext>
            </a:extLst>
          </p:cNvPr>
          <p:cNvSpPr/>
          <p:nvPr/>
        </p:nvSpPr>
        <p:spPr>
          <a:xfrm>
            <a:off x="1460666" y="2985250"/>
            <a:ext cx="1432422" cy="1455787"/>
          </a:xfrm>
          <a:prstGeom prst="homePlate">
            <a:avLst>
              <a:gd name="adj" fmla="val 21272"/>
            </a:avLst>
          </a:prstGeom>
          <a:solidFill>
            <a:schemeClr val="accent1">
              <a:lumMod val="40000"/>
              <a:lumOff val="60000"/>
            </a:schemeClr>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US" dirty="0">
                <a:solidFill>
                  <a:sysClr val="windowText" lastClr="000000"/>
                </a:solidFill>
              </a:rPr>
              <a:t>Where are we?</a:t>
            </a:r>
          </a:p>
          <a:p>
            <a:pPr algn="ctr"/>
            <a:endParaRPr lang="en-US" dirty="0">
              <a:solidFill>
                <a:sysClr val="windowText" lastClr="000000"/>
              </a:solidFill>
            </a:endParaRPr>
          </a:p>
          <a:p>
            <a:pPr algn="ctr"/>
            <a:r>
              <a:rPr lang="en-US" dirty="0">
                <a:solidFill>
                  <a:sysClr val="windowText" lastClr="000000"/>
                </a:solidFill>
              </a:rPr>
              <a:t>Why are we here?</a:t>
            </a:r>
          </a:p>
        </p:txBody>
      </p:sp>
      <p:sp>
        <p:nvSpPr>
          <p:cNvPr id="20" name="Arrow: Pentagon 19">
            <a:extLst>
              <a:ext uri="{FF2B5EF4-FFF2-40B4-BE49-F238E27FC236}">
                <a16:creationId xmlns:a16="http://schemas.microsoft.com/office/drawing/2014/main" id="{CDF81DDA-DCC0-43DC-0DE1-566918A3DB27}"/>
              </a:ext>
            </a:extLst>
          </p:cNvPr>
          <p:cNvSpPr/>
          <p:nvPr/>
        </p:nvSpPr>
        <p:spPr>
          <a:xfrm>
            <a:off x="4326788" y="2985250"/>
            <a:ext cx="1432422" cy="1455787"/>
          </a:xfrm>
          <a:prstGeom prst="homePlate">
            <a:avLst>
              <a:gd name="adj" fmla="val 21272"/>
            </a:avLst>
          </a:prstGeom>
          <a:solidFill>
            <a:schemeClr val="accent1">
              <a:lumMod val="40000"/>
              <a:lumOff val="60000"/>
            </a:schemeClr>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US" dirty="0">
                <a:solidFill>
                  <a:sysClr val="windowText" lastClr="000000"/>
                </a:solidFill>
              </a:rPr>
              <a:t>What do we do to get there?</a:t>
            </a:r>
          </a:p>
        </p:txBody>
      </p:sp>
      <p:sp>
        <p:nvSpPr>
          <p:cNvPr id="21" name="Arrow: Pentagon 20">
            <a:extLst>
              <a:ext uri="{FF2B5EF4-FFF2-40B4-BE49-F238E27FC236}">
                <a16:creationId xmlns:a16="http://schemas.microsoft.com/office/drawing/2014/main" id="{64EE3768-DD71-6B1A-4A14-06CDDD341B7E}"/>
              </a:ext>
            </a:extLst>
          </p:cNvPr>
          <p:cNvSpPr/>
          <p:nvPr/>
        </p:nvSpPr>
        <p:spPr>
          <a:xfrm>
            <a:off x="5759849" y="2985250"/>
            <a:ext cx="1432422" cy="1455787"/>
          </a:xfrm>
          <a:prstGeom prst="homePlate">
            <a:avLst>
              <a:gd name="adj" fmla="val 21272"/>
            </a:avLst>
          </a:prstGeom>
          <a:solidFill>
            <a:schemeClr val="accent1">
              <a:lumMod val="40000"/>
              <a:lumOff val="60000"/>
            </a:schemeClr>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US" dirty="0">
                <a:solidFill>
                  <a:sysClr val="windowText" lastClr="000000"/>
                </a:solidFill>
              </a:rPr>
              <a:t>Who will lead which initiatives?</a:t>
            </a:r>
          </a:p>
        </p:txBody>
      </p:sp>
      <p:sp>
        <p:nvSpPr>
          <p:cNvPr id="22" name="Arrow: Pentagon 21">
            <a:extLst>
              <a:ext uri="{FF2B5EF4-FFF2-40B4-BE49-F238E27FC236}">
                <a16:creationId xmlns:a16="http://schemas.microsoft.com/office/drawing/2014/main" id="{9361A97E-09E9-73F7-5869-39C36C972005}"/>
              </a:ext>
            </a:extLst>
          </p:cNvPr>
          <p:cNvSpPr/>
          <p:nvPr/>
        </p:nvSpPr>
        <p:spPr>
          <a:xfrm>
            <a:off x="7192910" y="2985250"/>
            <a:ext cx="1432422" cy="1455787"/>
          </a:xfrm>
          <a:prstGeom prst="homePlate">
            <a:avLst>
              <a:gd name="adj" fmla="val 21272"/>
            </a:avLst>
          </a:prstGeom>
          <a:solidFill>
            <a:schemeClr val="accent1">
              <a:lumMod val="40000"/>
              <a:lumOff val="60000"/>
            </a:schemeClr>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US" dirty="0">
                <a:solidFill>
                  <a:sysClr val="windowText" lastClr="000000"/>
                </a:solidFill>
              </a:rPr>
              <a:t>What resources do we need for logical success?</a:t>
            </a:r>
          </a:p>
        </p:txBody>
      </p:sp>
      <p:sp>
        <p:nvSpPr>
          <p:cNvPr id="23" name="Arrow: Pentagon 22">
            <a:extLst>
              <a:ext uri="{FF2B5EF4-FFF2-40B4-BE49-F238E27FC236}">
                <a16:creationId xmlns:a16="http://schemas.microsoft.com/office/drawing/2014/main" id="{950A7A6D-3A65-FE59-F5DD-12C326EA962F}"/>
              </a:ext>
            </a:extLst>
          </p:cNvPr>
          <p:cNvSpPr/>
          <p:nvPr/>
        </p:nvSpPr>
        <p:spPr>
          <a:xfrm>
            <a:off x="8625972" y="2985250"/>
            <a:ext cx="1432422" cy="1455787"/>
          </a:xfrm>
          <a:prstGeom prst="homePlate">
            <a:avLst>
              <a:gd name="adj" fmla="val 21272"/>
            </a:avLst>
          </a:prstGeom>
          <a:solidFill>
            <a:schemeClr val="accent1">
              <a:lumMod val="40000"/>
              <a:lumOff val="60000"/>
            </a:schemeClr>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US" dirty="0">
                <a:solidFill>
                  <a:sysClr val="windowText" lastClr="000000"/>
                </a:solidFill>
              </a:rPr>
              <a:t>How do we know is working?</a:t>
            </a:r>
          </a:p>
        </p:txBody>
      </p:sp>
      <p:sp>
        <p:nvSpPr>
          <p:cNvPr id="24" name="Arrow: Pentagon 23">
            <a:extLst>
              <a:ext uri="{FF2B5EF4-FFF2-40B4-BE49-F238E27FC236}">
                <a16:creationId xmlns:a16="http://schemas.microsoft.com/office/drawing/2014/main" id="{A0AAAB97-6EB8-5C35-1E1E-91F6B6C05DEF}"/>
              </a:ext>
            </a:extLst>
          </p:cNvPr>
          <p:cNvSpPr/>
          <p:nvPr/>
        </p:nvSpPr>
        <p:spPr>
          <a:xfrm>
            <a:off x="2893727" y="2985250"/>
            <a:ext cx="1432422" cy="1455787"/>
          </a:xfrm>
          <a:prstGeom prst="homePlate">
            <a:avLst>
              <a:gd name="adj" fmla="val 21272"/>
            </a:avLst>
          </a:prstGeom>
          <a:solidFill>
            <a:schemeClr val="accent1">
              <a:lumMod val="40000"/>
              <a:lumOff val="60000"/>
            </a:schemeClr>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s-MX" dirty="0">
                <a:solidFill>
                  <a:sysClr val="windowText" lastClr="000000"/>
                </a:solidFill>
              </a:rPr>
              <a:t>W</a:t>
            </a:r>
            <a:r>
              <a:rPr lang="en-US" dirty="0">
                <a:solidFill>
                  <a:sysClr val="windowText" lastClr="000000"/>
                </a:solidFill>
              </a:rPr>
              <a:t>here do we want to go?</a:t>
            </a:r>
          </a:p>
        </p:txBody>
      </p:sp>
    </p:spTree>
    <p:extLst>
      <p:ext uri="{BB962C8B-B14F-4D97-AF65-F5344CB8AC3E}">
        <p14:creationId xmlns:p14="http://schemas.microsoft.com/office/powerpoint/2010/main" val="250467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19" grpId="0" animBg="1"/>
      <p:bldP spid="20" grpId="0" animBg="1"/>
      <p:bldP spid="21" grpId="0" animBg="1"/>
      <p:bldP spid="22" grpId="0" animBg="1"/>
      <p:bldP spid="23" grpId="0" animBg="1"/>
      <p:bldP spid="2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216208-96A6-EAD8-DFF2-0CD5933458E4}"/>
              </a:ext>
            </a:extLst>
          </p:cNvPr>
          <p:cNvSpPr>
            <a:spLocks noGrp="1"/>
          </p:cNvSpPr>
          <p:nvPr>
            <p:ph type="title"/>
          </p:nvPr>
        </p:nvSpPr>
        <p:spPr/>
        <p:txBody>
          <a:bodyPr/>
          <a:lstStyle/>
          <a:p>
            <a:r>
              <a:rPr lang="es-MX" dirty="0" err="1"/>
              <a:t>Detailed</a:t>
            </a:r>
            <a:r>
              <a:rPr lang="es-MX" dirty="0"/>
              <a:t> </a:t>
            </a:r>
            <a:r>
              <a:rPr lang="es-MX" dirty="0" err="1"/>
              <a:t>Resources</a:t>
            </a:r>
            <a:endParaRPr lang="en-US" dirty="0"/>
          </a:p>
        </p:txBody>
      </p:sp>
      <p:sp>
        <p:nvSpPr>
          <p:cNvPr id="5" name="Content Placeholder 4">
            <a:extLst>
              <a:ext uri="{FF2B5EF4-FFF2-40B4-BE49-F238E27FC236}">
                <a16:creationId xmlns:a16="http://schemas.microsoft.com/office/drawing/2014/main" id="{577FD1DC-884A-E4C0-5114-D53C096B7FA4}"/>
              </a:ext>
            </a:extLst>
          </p:cNvPr>
          <p:cNvSpPr>
            <a:spLocks noGrp="1"/>
          </p:cNvSpPr>
          <p:nvPr>
            <p:ph idx="1"/>
          </p:nvPr>
        </p:nvSpPr>
        <p:spPr/>
        <p:txBody>
          <a:bodyPr/>
          <a:lstStyle/>
          <a:p>
            <a:r>
              <a:rPr lang="en-US" dirty="0"/>
              <a:t>Carroll, P. (2022). </a:t>
            </a:r>
            <a:r>
              <a:rPr lang="en-US" i="1" dirty="0"/>
              <a:t>Becoming a Pastoral Parish Council</a:t>
            </a:r>
            <a:r>
              <a:rPr lang="en-US" dirty="0"/>
              <a:t>.</a:t>
            </a:r>
          </a:p>
          <a:p>
            <a:r>
              <a:rPr lang="en-US" dirty="0"/>
              <a:t>Francis. (2013) The Common Good and Peace in Society, 217-237. </a:t>
            </a:r>
            <a:br>
              <a:rPr lang="en-US" dirty="0"/>
            </a:br>
            <a:r>
              <a:rPr lang="en-US" dirty="0"/>
              <a:t>In </a:t>
            </a:r>
            <a:r>
              <a:rPr lang="en-US" i="1" dirty="0" err="1"/>
              <a:t>Evangelii</a:t>
            </a:r>
            <a:r>
              <a:rPr lang="en-US" i="1" dirty="0"/>
              <a:t> Gaudium. </a:t>
            </a:r>
          </a:p>
          <a:p>
            <a:r>
              <a:rPr lang="en-US" dirty="0"/>
              <a:t>Francis and the Synod of Bishops (2024). </a:t>
            </a:r>
            <a:r>
              <a:rPr lang="en-US" i="1" dirty="0"/>
              <a:t>For a Synodal Church. Final Document. </a:t>
            </a:r>
          </a:p>
          <a:p>
            <a:r>
              <a:rPr lang="en-US" dirty="0"/>
              <a:t>John Paul II. A spirituality of communion, 43-45. </a:t>
            </a:r>
            <a:br>
              <a:rPr lang="en-US" dirty="0"/>
            </a:br>
            <a:r>
              <a:rPr lang="en-US" dirty="0"/>
              <a:t>In </a:t>
            </a:r>
            <a:r>
              <a:rPr lang="en-US" i="1" dirty="0"/>
              <a:t>Novo </a:t>
            </a:r>
            <a:r>
              <a:rPr lang="en-US" i="1" dirty="0" err="1"/>
              <a:t>Millennio</a:t>
            </a:r>
            <a:r>
              <a:rPr lang="en-US" i="1" dirty="0"/>
              <a:t> </a:t>
            </a:r>
            <a:r>
              <a:rPr lang="en-US" i="1" dirty="0" err="1"/>
              <a:t>Ineunte</a:t>
            </a:r>
            <a:r>
              <a:rPr lang="en-US" i="1" dirty="0"/>
              <a:t>. </a:t>
            </a:r>
            <a:r>
              <a:rPr lang="en-US" dirty="0"/>
              <a:t>43</a:t>
            </a:r>
          </a:p>
          <a:p>
            <a:r>
              <a:rPr lang="en-US" dirty="0"/>
              <a:t>Medina, R. (2025). Loving Others: Mercy and Key Relationships. </a:t>
            </a:r>
            <a:br>
              <a:rPr lang="en-US" dirty="0"/>
            </a:br>
            <a:r>
              <a:rPr lang="en-US" dirty="0"/>
              <a:t>In </a:t>
            </a:r>
            <a:r>
              <a:rPr lang="en-US" i="1" dirty="0"/>
              <a:t>When Love Becomes Whole.</a:t>
            </a:r>
            <a:endParaRPr lang="en-US" dirty="0"/>
          </a:p>
        </p:txBody>
      </p:sp>
      <p:sp>
        <p:nvSpPr>
          <p:cNvPr id="3" name="Footer Placeholder 2">
            <a:extLst>
              <a:ext uri="{FF2B5EF4-FFF2-40B4-BE49-F238E27FC236}">
                <a16:creationId xmlns:a16="http://schemas.microsoft.com/office/drawing/2014/main" id="{399A534D-A2B0-AEE2-2E44-D53144EDE5AB}"/>
              </a:ext>
            </a:extLst>
          </p:cNvPr>
          <p:cNvSpPr>
            <a:spLocks noGrp="1"/>
          </p:cNvSpPr>
          <p:nvPr>
            <p:ph type="ftr" sz="quarter" idx="11"/>
          </p:nvPr>
        </p:nvSpPr>
        <p:spPr/>
        <p:txBody>
          <a:bodyPr/>
          <a:lstStyle/>
          <a:p>
            <a:endParaRPr lang="es-MX" dirty="0"/>
          </a:p>
        </p:txBody>
      </p:sp>
      <p:sp>
        <p:nvSpPr>
          <p:cNvPr id="4" name="Slide Number Placeholder 3">
            <a:extLst>
              <a:ext uri="{FF2B5EF4-FFF2-40B4-BE49-F238E27FC236}">
                <a16:creationId xmlns:a16="http://schemas.microsoft.com/office/drawing/2014/main" id="{F5EF7333-6670-7E64-23C7-22AE39176571}"/>
              </a:ext>
            </a:extLst>
          </p:cNvPr>
          <p:cNvSpPr>
            <a:spLocks noGrp="1"/>
          </p:cNvSpPr>
          <p:nvPr>
            <p:ph type="sldNum" sz="quarter" idx="12"/>
          </p:nvPr>
        </p:nvSpPr>
        <p:spPr/>
        <p:txBody>
          <a:bodyPr/>
          <a:lstStyle/>
          <a:p>
            <a:fld id="{3F8E90C5-F94A-4237-90D9-F2E57962BD76}" type="slidenum">
              <a:rPr lang="es-MX" smtClean="0"/>
              <a:t>19</a:t>
            </a:fld>
            <a:endParaRPr lang="es-MX" dirty="0"/>
          </a:p>
        </p:txBody>
      </p:sp>
    </p:spTree>
    <p:extLst>
      <p:ext uri="{BB962C8B-B14F-4D97-AF65-F5344CB8AC3E}">
        <p14:creationId xmlns:p14="http://schemas.microsoft.com/office/powerpoint/2010/main" val="3256626551"/>
      </p:ext>
    </p:extLst>
  </p:cSld>
  <p:clrMapOvr>
    <a:masterClrMapping/>
  </p:clrMapOvr>
</p:sld>
</file>

<file path=ppt/theme/theme1.xml><?xml version="1.0" encoding="utf-8"?>
<a:theme xmlns:a="http://schemas.openxmlformats.org/drawingml/2006/main" name="Archdiocese 2019">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ambria-Calibri">
      <a:majorFont>
        <a:latin typeface="Cambria" panose="02040503050406030204"/>
        <a:ea typeface=""/>
        <a:cs typeface=""/>
        <a:font script="Jpan" typeface="ＭＳ Ｐゴシック"/>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37207</TotalTime>
  <Words>1114</Words>
  <Application>Microsoft Office PowerPoint</Application>
  <PresentationFormat>Widescreen</PresentationFormat>
  <Paragraphs>281</Paragraphs>
  <Slides>19</Slides>
  <Notes>5</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19</vt:i4>
      </vt:variant>
    </vt:vector>
  </HeadingPairs>
  <TitlesOfParts>
    <vt:vector size="27" baseType="lpstr">
      <vt:lpstr>Aptos</vt:lpstr>
      <vt:lpstr>Tahoma</vt:lpstr>
      <vt:lpstr>Calibri</vt:lpstr>
      <vt:lpstr>Arial</vt:lpstr>
      <vt:lpstr>Segoe UI</vt:lpstr>
      <vt:lpstr>Symbol</vt:lpstr>
      <vt:lpstr>Cambria</vt:lpstr>
      <vt:lpstr>Archdiocese 2019</vt:lpstr>
      <vt:lpstr>Fundamentals of Synodality</vt:lpstr>
      <vt:lpstr>Today’s Topics</vt:lpstr>
      <vt:lpstr>So many P’s in Parish Pastoral Planning!</vt:lpstr>
      <vt:lpstr>Personal reflection</vt:lpstr>
      <vt:lpstr>Synodality reveals dialectics to be addressed</vt:lpstr>
      <vt:lpstr>Table conversation</vt:lpstr>
      <vt:lpstr>Today’s Topics</vt:lpstr>
      <vt:lpstr>“Pastoral” also means “Content”, not just disposition</vt:lpstr>
      <vt:lpstr>The ongoing practice and its fruits</vt:lpstr>
      <vt:lpstr>Transforming Disposition and Content  into a plan</vt:lpstr>
      <vt:lpstr>PPC assessment</vt:lpstr>
      <vt:lpstr>Table conversation</vt:lpstr>
      <vt:lpstr>Godspeed </vt:lpstr>
      <vt:lpstr>- Handouts - Fundamentals of Synodality</vt:lpstr>
      <vt:lpstr>So many P’s in Parish Pastoral Planning!</vt:lpstr>
      <vt:lpstr>Synodality reveals dialectics to be addressed</vt:lpstr>
      <vt:lpstr>“Pastoral” also means “Content”, not just disposition</vt:lpstr>
      <vt:lpstr>Transforming Disposition and Content  into a plan</vt:lpstr>
      <vt:lpstr>Detailed Resources</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Inclusion Retreat</dc:title>
  <dc:subject/>
  <dc:creator>Ricardo Medina</dc:creator>
  <cp:keywords/>
  <dc:description/>
  <cp:lastModifiedBy>Medina, Ricardo</cp:lastModifiedBy>
  <cp:revision>194</cp:revision>
  <cp:lastPrinted>2026-03-05T22:26:12Z</cp:lastPrinted>
  <dcterms:created xsi:type="dcterms:W3CDTF">2019-01-11T19:11:58Z</dcterms:created>
  <dcterms:modified xsi:type="dcterms:W3CDTF">2026-04-07T19:34:00Z</dcterms:modified>
  <cp:category/>
</cp:coreProperties>
</file>