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1" r:id="rId4"/>
  </p:sldMasterIdLst>
  <p:notesMasterIdLst>
    <p:notesMasterId r:id="rId24"/>
  </p:notesMasterIdLst>
  <p:handoutMasterIdLst>
    <p:handoutMasterId r:id="rId25"/>
  </p:handoutMasterIdLst>
  <p:sldIdLst>
    <p:sldId id="1519" r:id="rId5"/>
    <p:sldId id="1499" r:id="rId6"/>
    <p:sldId id="1521" r:id="rId7"/>
    <p:sldId id="1533" r:id="rId8"/>
    <p:sldId id="1536" r:id="rId9"/>
    <p:sldId id="1530" r:id="rId10"/>
    <p:sldId id="1531" r:id="rId11"/>
    <p:sldId id="1534" r:id="rId12"/>
    <p:sldId id="1532" r:id="rId13"/>
    <p:sldId id="1545" r:id="rId14"/>
    <p:sldId id="1535" r:id="rId15"/>
    <p:sldId id="1538" r:id="rId16"/>
    <p:sldId id="1537" r:id="rId17"/>
    <p:sldId id="1502" r:id="rId18"/>
    <p:sldId id="1541" r:id="rId19"/>
    <p:sldId id="1542" r:id="rId20"/>
    <p:sldId id="1539" r:id="rId21"/>
    <p:sldId id="1544" r:id="rId22"/>
    <p:sldId id="1540"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2471F2E-E011-F521-299E-65FC243E7E5E}" name="David Salaguinto" initials="DS" userId="S::davidsa@microsoft.com::9399e6ad-b974-43d0-b593-8c2804f84e0d" providerId="AD"/>
  <p188:author id="{DC3CAF61-3D39-8A1C-6AB6-F5CBCFCBEA47}" name="Vanessa Buzgheia (ALLEGIS GROUP HOLDINGS INC)" initials="" userId="S::v-vabuzgheia@microsoft.com::f3934b54-4599-40d0-96a8-d6208686f730" providerId="AD"/>
  <p188:author id="{9941987A-41B7-49AC-EE6E-03F2D0BD95BA}" name="Daria Naidenov" initials="DN" userId="S::danaidenov@microsoft.com::ab38ab5f-bdf0-4774-ae5a-d2782abb2027"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B301B821-A1FF-4177-AEE7-76D212191A09}">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66" d="100"/>
          <a:sy n="66" d="100"/>
        </p:scale>
        <p:origin x="0" y="0"/>
      </p:cViewPr>
      <p:guideLst/>
    </p:cSldViewPr>
  </p:slide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ndice Greenwald" userId="407aa4ca-4fc5-4b12-aebb-1a98e66710d5" providerId="ADAL" clId="{EB0AEBF4-25F1-4B9A-B554-3BECE4A0D1B5}"/>
    <pc:docChg chg="undo custSel addSld delSld modSld sldOrd">
      <pc:chgData name="Candice Greenwald" userId="407aa4ca-4fc5-4b12-aebb-1a98e66710d5" providerId="ADAL" clId="{EB0AEBF4-25F1-4B9A-B554-3BECE4A0D1B5}" dt="2025-06-26T18:07:10.595" v="5892" actId="20577"/>
      <pc:docMkLst>
        <pc:docMk/>
      </pc:docMkLst>
      <pc:sldChg chg="modSp mod">
        <pc:chgData name="Candice Greenwald" userId="407aa4ca-4fc5-4b12-aebb-1a98e66710d5" providerId="ADAL" clId="{EB0AEBF4-25F1-4B9A-B554-3BECE4A0D1B5}" dt="2025-06-20T21:53:38.728" v="3046" actId="20577"/>
        <pc:sldMkLst>
          <pc:docMk/>
          <pc:sldMk cId="1751885377" sldId="1499"/>
        </pc:sldMkLst>
        <pc:spChg chg="mod">
          <ac:chgData name="Candice Greenwald" userId="407aa4ca-4fc5-4b12-aebb-1a98e66710d5" providerId="ADAL" clId="{EB0AEBF4-25F1-4B9A-B554-3BECE4A0D1B5}" dt="2025-06-20T21:53:38.728" v="3046" actId="20577"/>
          <ac:spMkLst>
            <pc:docMk/>
            <pc:sldMk cId="1751885377" sldId="1499"/>
            <ac:spMk id="2" creationId="{1ECC7084-C959-6935-0D99-455326A78F99}"/>
          </ac:spMkLst>
        </pc:spChg>
      </pc:sldChg>
      <pc:sldChg chg="modSp mod">
        <pc:chgData name="Candice Greenwald" userId="407aa4ca-4fc5-4b12-aebb-1a98e66710d5" providerId="ADAL" clId="{EB0AEBF4-25F1-4B9A-B554-3BECE4A0D1B5}" dt="2025-06-13T17:01:23.453" v="1082" actId="20577"/>
        <pc:sldMkLst>
          <pc:docMk/>
          <pc:sldMk cId="1858387724" sldId="1502"/>
        </pc:sldMkLst>
        <pc:spChg chg="mod">
          <ac:chgData name="Candice Greenwald" userId="407aa4ca-4fc5-4b12-aebb-1a98e66710d5" providerId="ADAL" clId="{EB0AEBF4-25F1-4B9A-B554-3BECE4A0D1B5}" dt="2025-06-13T17:01:23.453" v="1082" actId="20577"/>
          <ac:spMkLst>
            <pc:docMk/>
            <pc:sldMk cId="1858387724" sldId="1502"/>
            <ac:spMk id="2" creationId="{76A360D7-F74C-CD9E-C576-1CB8FFE8778E}"/>
          </ac:spMkLst>
        </pc:spChg>
      </pc:sldChg>
      <pc:sldChg chg="del">
        <pc:chgData name="Candice Greenwald" userId="407aa4ca-4fc5-4b12-aebb-1a98e66710d5" providerId="ADAL" clId="{EB0AEBF4-25F1-4B9A-B554-3BECE4A0D1B5}" dt="2025-06-20T20:37:04.945" v="1115" actId="47"/>
        <pc:sldMkLst>
          <pc:docMk/>
          <pc:sldMk cId="1135043495" sldId="1506"/>
        </pc:sldMkLst>
      </pc:sldChg>
      <pc:sldChg chg="del">
        <pc:chgData name="Candice Greenwald" userId="407aa4ca-4fc5-4b12-aebb-1a98e66710d5" providerId="ADAL" clId="{EB0AEBF4-25F1-4B9A-B554-3BECE4A0D1B5}" dt="2025-06-13T17:01:06.003" v="1072" actId="47"/>
        <pc:sldMkLst>
          <pc:docMk/>
          <pc:sldMk cId="2492782139" sldId="1515"/>
        </pc:sldMkLst>
      </pc:sldChg>
      <pc:sldChg chg="del">
        <pc:chgData name="Candice Greenwald" userId="407aa4ca-4fc5-4b12-aebb-1a98e66710d5" providerId="ADAL" clId="{EB0AEBF4-25F1-4B9A-B554-3BECE4A0D1B5}" dt="2025-06-20T20:37:03.812" v="1114" actId="47"/>
        <pc:sldMkLst>
          <pc:docMk/>
          <pc:sldMk cId="835666732" sldId="1516"/>
        </pc:sldMkLst>
      </pc:sldChg>
      <pc:sldChg chg="del">
        <pc:chgData name="Candice Greenwald" userId="407aa4ca-4fc5-4b12-aebb-1a98e66710d5" providerId="ADAL" clId="{EB0AEBF4-25F1-4B9A-B554-3BECE4A0D1B5}" dt="2025-06-20T20:37:05.712" v="1116" actId="47"/>
        <pc:sldMkLst>
          <pc:docMk/>
          <pc:sldMk cId="2759999973" sldId="1518"/>
        </pc:sldMkLst>
      </pc:sldChg>
      <pc:sldChg chg="addSp delSp modSp mod modNotesTx">
        <pc:chgData name="Candice Greenwald" userId="407aa4ca-4fc5-4b12-aebb-1a98e66710d5" providerId="ADAL" clId="{EB0AEBF4-25F1-4B9A-B554-3BECE4A0D1B5}" dt="2025-06-25T16:53:02.104" v="4377" actId="20577"/>
        <pc:sldMkLst>
          <pc:docMk/>
          <pc:sldMk cId="3399578428" sldId="1519"/>
        </pc:sldMkLst>
        <pc:spChg chg="mod">
          <ac:chgData name="Candice Greenwald" userId="407aa4ca-4fc5-4b12-aebb-1a98e66710d5" providerId="ADAL" clId="{EB0AEBF4-25F1-4B9A-B554-3BECE4A0D1B5}" dt="2025-06-13T16:29:53.629" v="177" actId="20577"/>
          <ac:spMkLst>
            <pc:docMk/>
            <pc:sldMk cId="3399578428" sldId="1519"/>
            <ac:spMk id="2" creationId="{DFF13C91-E510-4F7C-818F-C46FECE88830}"/>
          </ac:spMkLst>
        </pc:spChg>
        <pc:spChg chg="mod">
          <ac:chgData name="Candice Greenwald" userId="407aa4ca-4fc5-4b12-aebb-1a98e66710d5" providerId="ADAL" clId="{EB0AEBF4-25F1-4B9A-B554-3BECE4A0D1B5}" dt="2025-06-20T22:15:18.728" v="3910" actId="1076"/>
          <ac:spMkLst>
            <pc:docMk/>
            <pc:sldMk cId="3399578428" sldId="1519"/>
            <ac:spMk id="3" creationId="{A7A0F1FF-87FC-80DD-5AB5-4F02641B336E}"/>
          </ac:spMkLst>
        </pc:spChg>
        <pc:spChg chg="add mod">
          <ac:chgData name="Candice Greenwald" userId="407aa4ca-4fc5-4b12-aebb-1a98e66710d5" providerId="ADAL" clId="{EB0AEBF4-25F1-4B9A-B554-3BECE4A0D1B5}" dt="2025-06-20T22:13:08.601" v="3881" actId="478"/>
          <ac:spMkLst>
            <pc:docMk/>
            <pc:sldMk cId="3399578428" sldId="1519"/>
            <ac:spMk id="5" creationId="{5E0AABFF-DD6D-6BF4-6F01-832964800D01}"/>
          </ac:spMkLst>
        </pc:spChg>
      </pc:sldChg>
      <pc:sldChg chg="addSp delSp modSp del mod">
        <pc:chgData name="Candice Greenwald" userId="407aa4ca-4fc5-4b12-aebb-1a98e66710d5" providerId="ADAL" clId="{EB0AEBF4-25F1-4B9A-B554-3BECE4A0D1B5}" dt="2025-06-25T16:53:15.095" v="4378" actId="2696"/>
        <pc:sldMkLst>
          <pc:docMk/>
          <pc:sldMk cId="3251693883" sldId="1520"/>
        </pc:sldMkLst>
      </pc:sldChg>
      <pc:sldChg chg="addSp delSp modSp mod modNotesTx">
        <pc:chgData name="Candice Greenwald" userId="407aa4ca-4fc5-4b12-aebb-1a98e66710d5" providerId="ADAL" clId="{EB0AEBF4-25F1-4B9A-B554-3BECE4A0D1B5}" dt="2025-06-26T18:02:43.878" v="5870" actId="20577"/>
        <pc:sldMkLst>
          <pc:docMk/>
          <pc:sldMk cId="2190041233" sldId="1521"/>
        </pc:sldMkLst>
        <pc:spChg chg="mod">
          <ac:chgData name="Candice Greenwald" userId="407aa4ca-4fc5-4b12-aebb-1a98e66710d5" providerId="ADAL" clId="{EB0AEBF4-25F1-4B9A-B554-3BECE4A0D1B5}" dt="2025-06-13T16:43:32.153" v="806" actId="20577"/>
          <ac:spMkLst>
            <pc:docMk/>
            <pc:sldMk cId="2190041233" sldId="1521"/>
            <ac:spMk id="3" creationId="{D8A71E1C-DF0A-20C9-500E-E854AE5D8A9C}"/>
          </ac:spMkLst>
        </pc:spChg>
        <pc:spChg chg="add mod">
          <ac:chgData name="Candice Greenwald" userId="407aa4ca-4fc5-4b12-aebb-1a98e66710d5" providerId="ADAL" clId="{EB0AEBF4-25F1-4B9A-B554-3BECE4A0D1B5}" dt="2025-06-20T22:13:26.744" v="3882" actId="478"/>
          <ac:spMkLst>
            <pc:docMk/>
            <pc:sldMk cId="2190041233" sldId="1521"/>
            <ac:spMk id="4" creationId="{5BE86C55-0E41-4E06-4A55-6F1138D058DE}"/>
          </ac:spMkLst>
        </pc:spChg>
        <pc:spChg chg="mod">
          <ac:chgData name="Candice Greenwald" userId="407aa4ca-4fc5-4b12-aebb-1a98e66710d5" providerId="ADAL" clId="{EB0AEBF4-25F1-4B9A-B554-3BECE4A0D1B5}" dt="2025-06-13T16:29:19.090" v="144" actId="20577"/>
          <ac:spMkLst>
            <pc:docMk/>
            <pc:sldMk cId="2190041233" sldId="1521"/>
            <ac:spMk id="5" creationId="{527FCD81-6E05-0E1D-6F27-A02F7126A353}"/>
          </ac:spMkLst>
        </pc:spChg>
      </pc:sldChg>
      <pc:sldChg chg="addSp modSp del mod">
        <pc:chgData name="Candice Greenwald" userId="407aa4ca-4fc5-4b12-aebb-1a98e66710d5" providerId="ADAL" clId="{EB0AEBF4-25F1-4B9A-B554-3BECE4A0D1B5}" dt="2025-06-13T17:02:33.503" v="1103" actId="47"/>
        <pc:sldMkLst>
          <pc:docMk/>
          <pc:sldMk cId="3624145505" sldId="1522"/>
        </pc:sldMkLst>
      </pc:sldChg>
      <pc:sldChg chg="del">
        <pc:chgData name="Candice Greenwald" userId="407aa4ca-4fc5-4b12-aebb-1a98e66710d5" providerId="ADAL" clId="{EB0AEBF4-25F1-4B9A-B554-3BECE4A0D1B5}" dt="2025-06-20T20:36:59.962" v="1112" actId="47"/>
        <pc:sldMkLst>
          <pc:docMk/>
          <pc:sldMk cId="3704891826" sldId="1524"/>
        </pc:sldMkLst>
      </pc:sldChg>
      <pc:sldChg chg="del">
        <pc:chgData name="Candice Greenwald" userId="407aa4ca-4fc5-4b12-aebb-1a98e66710d5" providerId="ADAL" clId="{EB0AEBF4-25F1-4B9A-B554-3BECE4A0D1B5}" dt="2025-06-20T20:37:01.778" v="1113" actId="47"/>
        <pc:sldMkLst>
          <pc:docMk/>
          <pc:sldMk cId="4120210649" sldId="1525"/>
        </pc:sldMkLst>
      </pc:sldChg>
      <pc:sldChg chg="del">
        <pc:chgData name="Candice Greenwald" userId="407aa4ca-4fc5-4b12-aebb-1a98e66710d5" providerId="ADAL" clId="{EB0AEBF4-25F1-4B9A-B554-3BECE4A0D1B5}" dt="2025-06-20T20:57:30.311" v="1440" actId="47"/>
        <pc:sldMkLst>
          <pc:docMk/>
          <pc:sldMk cId="3869139601" sldId="1526"/>
        </pc:sldMkLst>
      </pc:sldChg>
      <pc:sldChg chg="del">
        <pc:chgData name="Candice Greenwald" userId="407aa4ca-4fc5-4b12-aebb-1a98e66710d5" providerId="ADAL" clId="{EB0AEBF4-25F1-4B9A-B554-3BECE4A0D1B5}" dt="2025-06-20T21:56:15.501" v="3104" actId="47"/>
        <pc:sldMkLst>
          <pc:docMk/>
          <pc:sldMk cId="394208066" sldId="1528"/>
        </pc:sldMkLst>
      </pc:sldChg>
      <pc:sldChg chg="addSp delSp modSp del">
        <pc:chgData name="Candice Greenwald" userId="407aa4ca-4fc5-4b12-aebb-1a98e66710d5" providerId="ADAL" clId="{EB0AEBF4-25F1-4B9A-B554-3BECE4A0D1B5}" dt="2025-06-20T22:05:19.101" v="3444" actId="47"/>
        <pc:sldMkLst>
          <pc:docMk/>
          <pc:sldMk cId="2193201794" sldId="1529"/>
        </pc:sldMkLst>
      </pc:sldChg>
      <pc:sldChg chg="addSp delSp modSp new mod modClrScheme chgLayout modNotesTx">
        <pc:chgData name="Candice Greenwald" userId="407aa4ca-4fc5-4b12-aebb-1a98e66710d5" providerId="ADAL" clId="{EB0AEBF4-25F1-4B9A-B554-3BECE4A0D1B5}" dt="2025-06-25T17:28:19.376" v="5525" actId="20577"/>
        <pc:sldMkLst>
          <pc:docMk/>
          <pc:sldMk cId="2843588637" sldId="1530"/>
        </pc:sldMkLst>
        <pc:spChg chg="mod">
          <ac:chgData name="Candice Greenwald" userId="407aa4ca-4fc5-4b12-aebb-1a98e66710d5" providerId="ADAL" clId="{EB0AEBF4-25F1-4B9A-B554-3BECE4A0D1B5}" dt="2025-06-13T16:58:53.687" v="933" actId="26606"/>
          <ac:spMkLst>
            <pc:docMk/>
            <pc:sldMk cId="2843588637" sldId="1530"/>
            <ac:spMk id="2" creationId="{CD09492D-25B7-C7BC-6BE8-D59234D04318}"/>
          </ac:spMkLst>
        </pc:spChg>
        <pc:spChg chg="add mod">
          <ac:chgData name="Candice Greenwald" userId="407aa4ca-4fc5-4b12-aebb-1a98e66710d5" providerId="ADAL" clId="{EB0AEBF4-25F1-4B9A-B554-3BECE4A0D1B5}" dt="2025-06-25T16:43:07.269" v="4123" actId="14100"/>
          <ac:spMkLst>
            <pc:docMk/>
            <pc:sldMk cId="2843588637" sldId="1530"/>
            <ac:spMk id="3" creationId="{D9CD1622-DAD6-ED9F-B2B9-83164C2D19DA}"/>
          </ac:spMkLst>
        </pc:spChg>
        <pc:picChg chg="add mod">
          <ac:chgData name="Candice Greenwald" userId="407aa4ca-4fc5-4b12-aebb-1a98e66710d5" providerId="ADAL" clId="{EB0AEBF4-25F1-4B9A-B554-3BECE4A0D1B5}" dt="2025-06-23T15:04:32.346" v="3920" actId="14100"/>
          <ac:picMkLst>
            <pc:docMk/>
            <pc:sldMk cId="2843588637" sldId="1530"/>
            <ac:picMk id="14" creationId="{11087620-2965-D154-029A-60CDFEC03C2B}"/>
          </ac:picMkLst>
        </pc:picChg>
      </pc:sldChg>
      <pc:sldChg chg="addSp delSp modSp new mod modNotesTx">
        <pc:chgData name="Candice Greenwald" userId="407aa4ca-4fc5-4b12-aebb-1a98e66710d5" providerId="ADAL" clId="{EB0AEBF4-25F1-4B9A-B554-3BECE4A0D1B5}" dt="2025-06-26T18:00:39.578" v="5680" actId="20577"/>
        <pc:sldMkLst>
          <pc:docMk/>
          <pc:sldMk cId="4284677957" sldId="1531"/>
        </pc:sldMkLst>
        <pc:spChg chg="mod">
          <ac:chgData name="Candice Greenwald" userId="407aa4ca-4fc5-4b12-aebb-1a98e66710d5" providerId="ADAL" clId="{EB0AEBF4-25F1-4B9A-B554-3BECE4A0D1B5}" dt="2025-06-13T17:00:15.520" v="1015" actId="20577"/>
          <ac:spMkLst>
            <pc:docMk/>
            <pc:sldMk cId="4284677957" sldId="1531"/>
            <ac:spMk id="2" creationId="{FB6EAD3D-C7F1-6C7F-BA83-73E827EA6EDF}"/>
          </ac:spMkLst>
        </pc:spChg>
        <pc:spChg chg="mod">
          <ac:chgData name="Candice Greenwald" userId="407aa4ca-4fc5-4b12-aebb-1a98e66710d5" providerId="ADAL" clId="{EB0AEBF4-25F1-4B9A-B554-3BECE4A0D1B5}" dt="2025-06-20T21:11:13.011" v="1620" actId="20577"/>
          <ac:spMkLst>
            <pc:docMk/>
            <pc:sldMk cId="4284677957" sldId="1531"/>
            <ac:spMk id="3" creationId="{82DB6A30-0454-78D5-7B30-218D143A66E0}"/>
          </ac:spMkLst>
        </pc:spChg>
      </pc:sldChg>
      <pc:sldChg chg="modSp new mod modNotesTx">
        <pc:chgData name="Candice Greenwald" userId="407aa4ca-4fc5-4b12-aebb-1a98e66710d5" providerId="ADAL" clId="{EB0AEBF4-25F1-4B9A-B554-3BECE4A0D1B5}" dt="2025-06-26T18:00:46.928" v="5681" actId="20577"/>
        <pc:sldMkLst>
          <pc:docMk/>
          <pc:sldMk cId="2933327362" sldId="1532"/>
        </pc:sldMkLst>
        <pc:spChg chg="mod">
          <ac:chgData name="Candice Greenwald" userId="407aa4ca-4fc5-4b12-aebb-1a98e66710d5" providerId="ADAL" clId="{EB0AEBF4-25F1-4B9A-B554-3BECE4A0D1B5}" dt="2025-06-13T17:00:51.903" v="1071" actId="14100"/>
          <ac:spMkLst>
            <pc:docMk/>
            <pc:sldMk cId="2933327362" sldId="1532"/>
            <ac:spMk id="2" creationId="{EB5497F0-C3D4-26E7-6648-945CFA0DC04D}"/>
          </ac:spMkLst>
        </pc:spChg>
        <pc:spChg chg="mod">
          <ac:chgData name="Candice Greenwald" userId="407aa4ca-4fc5-4b12-aebb-1a98e66710d5" providerId="ADAL" clId="{EB0AEBF4-25F1-4B9A-B554-3BECE4A0D1B5}" dt="2025-06-25T17:30:54.098" v="5529" actId="6549"/>
          <ac:spMkLst>
            <pc:docMk/>
            <pc:sldMk cId="2933327362" sldId="1532"/>
            <ac:spMk id="3" creationId="{0C3AC9BA-8063-7DEB-CD78-D9159BB037A0}"/>
          </ac:spMkLst>
        </pc:spChg>
      </pc:sldChg>
      <pc:sldChg chg="addSp delSp modSp new mod ord modNotesTx">
        <pc:chgData name="Candice Greenwald" userId="407aa4ca-4fc5-4b12-aebb-1a98e66710d5" providerId="ADAL" clId="{EB0AEBF4-25F1-4B9A-B554-3BECE4A0D1B5}" dt="2025-06-25T17:24:49.767" v="4993" actId="20577"/>
        <pc:sldMkLst>
          <pc:docMk/>
          <pc:sldMk cId="4074219463" sldId="1533"/>
        </pc:sldMkLst>
        <pc:spChg chg="mod">
          <ac:chgData name="Candice Greenwald" userId="407aa4ca-4fc5-4b12-aebb-1a98e66710d5" providerId="ADAL" clId="{EB0AEBF4-25F1-4B9A-B554-3BECE4A0D1B5}" dt="2025-06-13T17:02:12.020" v="1100" actId="20577"/>
          <ac:spMkLst>
            <pc:docMk/>
            <pc:sldMk cId="4074219463" sldId="1533"/>
            <ac:spMk id="2" creationId="{1FEDA617-69C1-AC40-EF60-B54177459642}"/>
          </ac:spMkLst>
        </pc:spChg>
        <pc:picChg chg="add mod">
          <ac:chgData name="Candice Greenwald" userId="407aa4ca-4fc5-4b12-aebb-1a98e66710d5" providerId="ADAL" clId="{EB0AEBF4-25F1-4B9A-B554-3BECE4A0D1B5}" dt="2025-06-13T17:03:16.052" v="1111" actId="1076"/>
          <ac:picMkLst>
            <pc:docMk/>
            <pc:sldMk cId="4074219463" sldId="1533"/>
            <ac:picMk id="5" creationId="{8DEC979F-D1AB-FD11-A153-FFB57CDB7998}"/>
          </ac:picMkLst>
        </pc:picChg>
        <pc:picChg chg="add mod">
          <ac:chgData name="Candice Greenwald" userId="407aa4ca-4fc5-4b12-aebb-1a98e66710d5" providerId="ADAL" clId="{EB0AEBF4-25F1-4B9A-B554-3BECE4A0D1B5}" dt="2025-06-13T17:03:08.403" v="1109" actId="14100"/>
          <ac:picMkLst>
            <pc:docMk/>
            <pc:sldMk cId="4074219463" sldId="1533"/>
            <ac:picMk id="9" creationId="{713991EA-AA15-F995-53F5-B06FD1DE4C82}"/>
          </ac:picMkLst>
        </pc:picChg>
      </pc:sldChg>
      <pc:sldChg chg="addSp delSp modSp new mod modNotesTx">
        <pc:chgData name="Candice Greenwald" userId="407aa4ca-4fc5-4b12-aebb-1a98e66710d5" providerId="ADAL" clId="{EB0AEBF4-25F1-4B9A-B554-3BECE4A0D1B5}" dt="2025-06-25T17:25:10.559" v="5004" actId="20577"/>
        <pc:sldMkLst>
          <pc:docMk/>
          <pc:sldMk cId="3235585273" sldId="1534"/>
        </pc:sldMkLst>
        <pc:spChg chg="mod">
          <ac:chgData name="Candice Greenwald" userId="407aa4ca-4fc5-4b12-aebb-1a98e66710d5" providerId="ADAL" clId="{EB0AEBF4-25F1-4B9A-B554-3BECE4A0D1B5}" dt="2025-06-20T20:44:05.328" v="1142" actId="26606"/>
          <ac:spMkLst>
            <pc:docMk/>
            <pc:sldMk cId="3235585273" sldId="1534"/>
            <ac:spMk id="2" creationId="{E779EA44-CCCD-85BF-93CA-47B9AD8FC2BA}"/>
          </ac:spMkLst>
        </pc:spChg>
        <pc:picChg chg="add mod">
          <ac:chgData name="Candice Greenwald" userId="407aa4ca-4fc5-4b12-aebb-1a98e66710d5" providerId="ADAL" clId="{EB0AEBF4-25F1-4B9A-B554-3BECE4A0D1B5}" dt="2025-06-20T20:44:05.328" v="1142" actId="26606"/>
          <ac:picMkLst>
            <pc:docMk/>
            <pc:sldMk cId="3235585273" sldId="1534"/>
            <ac:picMk id="5" creationId="{4ED221C3-2CEA-E009-0985-4F48E9419D71}"/>
          </ac:picMkLst>
        </pc:picChg>
      </pc:sldChg>
      <pc:sldChg chg="modSp new mod modNotesTx">
        <pc:chgData name="Candice Greenwald" userId="407aa4ca-4fc5-4b12-aebb-1a98e66710d5" providerId="ADAL" clId="{EB0AEBF4-25F1-4B9A-B554-3BECE4A0D1B5}" dt="2025-06-26T18:04:48.662" v="5878" actId="20577"/>
        <pc:sldMkLst>
          <pc:docMk/>
          <pc:sldMk cId="917128146" sldId="1535"/>
        </pc:sldMkLst>
        <pc:spChg chg="mod">
          <ac:chgData name="Candice Greenwald" userId="407aa4ca-4fc5-4b12-aebb-1a98e66710d5" providerId="ADAL" clId="{EB0AEBF4-25F1-4B9A-B554-3BECE4A0D1B5}" dt="2025-06-25T16:49:14.833" v="4231" actId="20577"/>
          <ac:spMkLst>
            <pc:docMk/>
            <pc:sldMk cId="917128146" sldId="1535"/>
            <ac:spMk id="2" creationId="{B8CC49DD-BAFE-1658-9DFD-7BC10EE3EF0E}"/>
          </ac:spMkLst>
        </pc:spChg>
        <pc:spChg chg="mod">
          <ac:chgData name="Candice Greenwald" userId="407aa4ca-4fc5-4b12-aebb-1a98e66710d5" providerId="ADAL" clId="{EB0AEBF4-25F1-4B9A-B554-3BECE4A0D1B5}" dt="2025-06-20T21:33:27.428" v="2112" actId="20577"/>
          <ac:spMkLst>
            <pc:docMk/>
            <pc:sldMk cId="917128146" sldId="1535"/>
            <ac:spMk id="3" creationId="{5E4D1918-7559-707A-F213-5876964438AE}"/>
          </ac:spMkLst>
        </pc:spChg>
      </pc:sldChg>
      <pc:sldChg chg="modSp new mod modNotesTx">
        <pc:chgData name="Candice Greenwald" userId="407aa4ca-4fc5-4b12-aebb-1a98e66710d5" providerId="ADAL" clId="{EB0AEBF4-25F1-4B9A-B554-3BECE4A0D1B5}" dt="2025-06-26T17:55:33.307" v="5579" actId="20577"/>
        <pc:sldMkLst>
          <pc:docMk/>
          <pc:sldMk cId="3635957876" sldId="1536"/>
        </pc:sldMkLst>
        <pc:spChg chg="mod">
          <ac:chgData name="Candice Greenwald" userId="407aa4ca-4fc5-4b12-aebb-1a98e66710d5" providerId="ADAL" clId="{EB0AEBF4-25F1-4B9A-B554-3BECE4A0D1B5}" dt="2025-06-20T21:23:44.363" v="1925"/>
          <ac:spMkLst>
            <pc:docMk/>
            <pc:sldMk cId="3635957876" sldId="1536"/>
            <ac:spMk id="2" creationId="{E3B6314F-5E3C-AD54-C0AF-1563F83E98A7}"/>
          </ac:spMkLst>
        </pc:spChg>
        <pc:spChg chg="mod">
          <ac:chgData name="Candice Greenwald" userId="407aa4ca-4fc5-4b12-aebb-1a98e66710d5" providerId="ADAL" clId="{EB0AEBF4-25F1-4B9A-B554-3BECE4A0D1B5}" dt="2025-06-25T16:42:06.730" v="4112" actId="20577"/>
          <ac:spMkLst>
            <pc:docMk/>
            <pc:sldMk cId="3635957876" sldId="1536"/>
            <ac:spMk id="3" creationId="{59672A59-839D-5326-432A-EC38B3220BC0}"/>
          </ac:spMkLst>
        </pc:spChg>
      </pc:sldChg>
      <pc:sldChg chg="modSp new mod modNotesTx">
        <pc:chgData name="Candice Greenwald" userId="407aa4ca-4fc5-4b12-aebb-1a98e66710d5" providerId="ADAL" clId="{EB0AEBF4-25F1-4B9A-B554-3BECE4A0D1B5}" dt="2025-06-26T18:05:23.445" v="5883" actId="20577"/>
        <pc:sldMkLst>
          <pc:docMk/>
          <pc:sldMk cId="1311039703" sldId="1537"/>
        </pc:sldMkLst>
        <pc:spChg chg="mod">
          <ac:chgData name="Candice Greenwald" userId="407aa4ca-4fc5-4b12-aebb-1a98e66710d5" providerId="ADAL" clId="{EB0AEBF4-25F1-4B9A-B554-3BECE4A0D1B5}" dt="2025-06-20T21:36:43.312" v="2567" actId="20577"/>
          <ac:spMkLst>
            <pc:docMk/>
            <pc:sldMk cId="1311039703" sldId="1537"/>
            <ac:spMk id="2" creationId="{90FEE6FC-EE34-0BD5-C47C-26E405904C73}"/>
          </ac:spMkLst>
        </pc:spChg>
        <pc:spChg chg="mod">
          <ac:chgData name="Candice Greenwald" userId="407aa4ca-4fc5-4b12-aebb-1a98e66710d5" providerId="ADAL" clId="{EB0AEBF4-25F1-4B9A-B554-3BECE4A0D1B5}" dt="2025-06-23T15:09:16.263" v="4034" actId="20577"/>
          <ac:spMkLst>
            <pc:docMk/>
            <pc:sldMk cId="1311039703" sldId="1537"/>
            <ac:spMk id="3" creationId="{01072B58-5FD7-7ADE-F2AB-68CCDA4C4416}"/>
          </ac:spMkLst>
        </pc:spChg>
      </pc:sldChg>
      <pc:sldChg chg="modSp new mod modNotesTx">
        <pc:chgData name="Candice Greenwald" userId="407aa4ca-4fc5-4b12-aebb-1a98e66710d5" providerId="ADAL" clId="{EB0AEBF4-25F1-4B9A-B554-3BECE4A0D1B5}" dt="2025-06-26T18:05:14.184" v="5881" actId="20577"/>
        <pc:sldMkLst>
          <pc:docMk/>
          <pc:sldMk cId="2522602372" sldId="1538"/>
        </pc:sldMkLst>
        <pc:spChg chg="mod">
          <ac:chgData name="Candice Greenwald" userId="407aa4ca-4fc5-4b12-aebb-1a98e66710d5" providerId="ADAL" clId="{EB0AEBF4-25F1-4B9A-B554-3BECE4A0D1B5}" dt="2025-06-20T21:51:57.665" v="3009" actId="20577"/>
          <ac:spMkLst>
            <pc:docMk/>
            <pc:sldMk cId="2522602372" sldId="1538"/>
            <ac:spMk id="2" creationId="{19ADDECA-3BB1-F183-FE44-4B4EC648B2E6}"/>
          </ac:spMkLst>
        </pc:spChg>
        <pc:spChg chg="mod">
          <ac:chgData name="Candice Greenwald" userId="407aa4ca-4fc5-4b12-aebb-1a98e66710d5" providerId="ADAL" clId="{EB0AEBF4-25F1-4B9A-B554-3BECE4A0D1B5}" dt="2025-06-23T15:08:57.129" v="4026" actId="20577"/>
          <ac:spMkLst>
            <pc:docMk/>
            <pc:sldMk cId="2522602372" sldId="1538"/>
            <ac:spMk id="3" creationId="{EFE4B75F-769C-C7E2-55D5-83A0F5291FE1}"/>
          </ac:spMkLst>
        </pc:spChg>
      </pc:sldChg>
      <pc:sldChg chg="modSp add mod">
        <pc:chgData name="Candice Greenwald" userId="407aa4ca-4fc5-4b12-aebb-1a98e66710d5" providerId="ADAL" clId="{EB0AEBF4-25F1-4B9A-B554-3BECE4A0D1B5}" dt="2025-06-20T22:08:02.690" v="3561" actId="20577"/>
        <pc:sldMkLst>
          <pc:docMk/>
          <pc:sldMk cId="106364942" sldId="1539"/>
        </pc:sldMkLst>
        <pc:spChg chg="mod">
          <ac:chgData name="Candice Greenwald" userId="407aa4ca-4fc5-4b12-aebb-1a98e66710d5" providerId="ADAL" clId="{EB0AEBF4-25F1-4B9A-B554-3BECE4A0D1B5}" dt="2025-06-20T22:08:02.690" v="3561" actId="20577"/>
          <ac:spMkLst>
            <pc:docMk/>
            <pc:sldMk cId="106364942" sldId="1539"/>
            <ac:spMk id="2" creationId="{4226A84D-3256-D52E-96E9-B48FA8124662}"/>
          </ac:spMkLst>
        </pc:spChg>
      </pc:sldChg>
      <pc:sldChg chg="addSp delSp modSp add mod modClrScheme chgLayout">
        <pc:chgData name="Candice Greenwald" userId="407aa4ca-4fc5-4b12-aebb-1a98e66710d5" providerId="ADAL" clId="{EB0AEBF4-25F1-4B9A-B554-3BECE4A0D1B5}" dt="2025-06-20T22:12:48.808" v="3880" actId="1076"/>
        <pc:sldMkLst>
          <pc:docMk/>
          <pc:sldMk cId="1834264850" sldId="1540"/>
        </pc:sldMkLst>
        <pc:spChg chg="add mod ord">
          <ac:chgData name="Candice Greenwald" userId="407aa4ca-4fc5-4b12-aebb-1a98e66710d5" providerId="ADAL" clId="{EB0AEBF4-25F1-4B9A-B554-3BECE4A0D1B5}" dt="2025-06-20T22:12:02.503" v="3856" actId="26606"/>
          <ac:spMkLst>
            <pc:docMk/>
            <pc:sldMk cId="1834264850" sldId="1540"/>
            <ac:spMk id="3" creationId="{7BCAD776-D3F9-DF05-89AD-EB83B7615D72}"/>
          </ac:spMkLst>
        </pc:spChg>
        <pc:spChg chg="add mod">
          <ac:chgData name="Candice Greenwald" userId="407aa4ca-4fc5-4b12-aebb-1a98e66710d5" providerId="ADAL" clId="{EB0AEBF4-25F1-4B9A-B554-3BECE4A0D1B5}" dt="2025-06-20T22:12:48.808" v="3880" actId="1076"/>
          <ac:spMkLst>
            <pc:docMk/>
            <pc:sldMk cId="1834264850" sldId="1540"/>
            <ac:spMk id="16" creationId="{B3C853C2-85B8-8B95-A92C-BD08580BD46B}"/>
          </ac:spMkLst>
        </pc:spChg>
        <pc:picChg chg="add mod">
          <ac:chgData name="Candice Greenwald" userId="407aa4ca-4fc5-4b12-aebb-1a98e66710d5" providerId="ADAL" clId="{EB0AEBF4-25F1-4B9A-B554-3BECE4A0D1B5}" dt="2025-06-20T22:12:02.503" v="3856" actId="26606"/>
          <ac:picMkLst>
            <pc:docMk/>
            <pc:sldMk cId="1834264850" sldId="1540"/>
            <ac:picMk id="9" creationId="{4CFE434E-A218-EFC9-7BC6-FFA2E2E3192D}"/>
          </ac:picMkLst>
        </pc:picChg>
      </pc:sldChg>
      <pc:sldChg chg="modSp add mod modNotesTx">
        <pc:chgData name="Candice Greenwald" userId="407aa4ca-4fc5-4b12-aebb-1a98e66710d5" providerId="ADAL" clId="{EB0AEBF4-25F1-4B9A-B554-3BECE4A0D1B5}" dt="2025-06-26T18:05:53.380" v="5886" actId="20577"/>
        <pc:sldMkLst>
          <pc:docMk/>
          <pc:sldMk cId="1177025454" sldId="1541"/>
        </pc:sldMkLst>
        <pc:spChg chg="mod">
          <ac:chgData name="Candice Greenwald" userId="407aa4ca-4fc5-4b12-aebb-1a98e66710d5" providerId="ADAL" clId="{EB0AEBF4-25F1-4B9A-B554-3BECE4A0D1B5}" dt="2025-06-20T21:57:04.326" v="3156" actId="20577"/>
          <ac:spMkLst>
            <pc:docMk/>
            <pc:sldMk cId="1177025454" sldId="1541"/>
            <ac:spMk id="2" creationId="{107D5B6E-4779-FE47-31E5-E93E92D7556C}"/>
          </ac:spMkLst>
        </pc:spChg>
        <pc:spChg chg="mod">
          <ac:chgData name="Candice Greenwald" userId="407aa4ca-4fc5-4b12-aebb-1a98e66710d5" providerId="ADAL" clId="{EB0AEBF4-25F1-4B9A-B554-3BECE4A0D1B5}" dt="2025-06-20T22:02:29.478" v="3437" actId="113"/>
          <ac:spMkLst>
            <pc:docMk/>
            <pc:sldMk cId="1177025454" sldId="1541"/>
            <ac:spMk id="3" creationId="{C1518DA0-C841-C68F-C4F5-3571E4ADC1ED}"/>
          </ac:spMkLst>
        </pc:spChg>
      </pc:sldChg>
      <pc:sldChg chg="modSp add mod modNotesTx">
        <pc:chgData name="Candice Greenwald" userId="407aa4ca-4fc5-4b12-aebb-1a98e66710d5" providerId="ADAL" clId="{EB0AEBF4-25F1-4B9A-B554-3BECE4A0D1B5}" dt="2025-06-26T18:06:02.319" v="5888" actId="20577"/>
        <pc:sldMkLst>
          <pc:docMk/>
          <pc:sldMk cId="1964847898" sldId="1542"/>
        </pc:sldMkLst>
        <pc:spChg chg="mod">
          <ac:chgData name="Candice Greenwald" userId="407aa4ca-4fc5-4b12-aebb-1a98e66710d5" providerId="ADAL" clId="{EB0AEBF4-25F1-4B9A-B554-3BECE4A0D1B5}" dt="2025-06-20T22:01:37.205" v="3400" actId="20577"/>
          <ac:spMkLst>
            <pc:docMk/>
            <pc:sldMk cId="1964847898" sldId="1542"/>
            <ac:spMk id="3" creationId="{486CB256-8CFB-F6F3-1C6B-7EF8F4A81594}"/>
          </ac:spMkLst>
        </pc:spChg>
      </pc:sldChg>
      <pc:sldChg chg="modSp add del mod">
        <pc:chgData name="Candice Greenwald" userId="407aa4ca-4fc5-4b12-aebb-1a98e66710d5" providerId="ADAL" clId="{EB0AEBF4-25F1-4B9A-B554-3BECE4A0D1B5}" dt="2025-06-20T22:07:49.572" v="3528" actId="47"/>
        <pc:sldMkLst>
          <pc:docMk/>
          <pc:sldMk cId="1129563141" sldId="1543"/>
        </pc:sldMkLst>
      </pc:sldChg>
      <pc:sldChg chg="modSp add mod ord modNotesTx">
        <pc:chgData name="Candice Greenwald" userId="407aa4ca-4fc5-4b12-aebb-1a98e66710d5" providerId="ADAL" clId="{EB0AEBF4-25F1-4B9A-B554-3BECE4A0D1B5}" dt="2025-06-26T18:07:10.595" v="5892" actId="20577"/>
        <pc:sldMkLst>
          <pc:docMk/>
          <pc:sldMk cId="2275235777" sldId="1544"/>
        </pc:sldMkLst>
        <pc:spChg chg="mod">
          <ac:chgData name="Candice Greenwald" userId="407aa4ca-4fc5-4b12-aebb-1a98e66710d5" providerId="ADAL" clId="{EB0AEBF4-25F1-4B9A-B554-3BECE4A0D1B5}" dt="2025-06-20T22:07:30.032" v="3523" actId="20577"/>
          <ac:spMkLst>
            <pc:docMk/>
            <pc:sldMk cId="2275235777" sldId="1544"/>
            <ac:spMk id="2" creationId="{9F360022-9E0B-4F22-6041-5B69268BE55A}"/>
          </ac:spMkLst>
        </pc:spChg>
        <pc:spChg chg="mod">
          <ac:chgData name="Candice Greenwald" userId="407aa4ca-4fc5-4b12-aebb-1a98e66710d5" providerId="ADAL" clId="{EB0AEBF4-25F1-4B9A-B554-3BECE4A0D1B5}" dt="2025-06-20T22:10:24.486" v="3843" actId="6549"/>
          <ac:spMkLst>
            <pc:docMk/>
            <pc:sldMk cId="2275235777" sldId="1544"/>
            <ac:spMk id="3" creationId="{EC6B7C37-0B1E-85CA-3403-1364F5CA33F0}"/>
          </ac:spMkLst>
        </pc:spChg>
      </pc:sldChg>
      <pc:sldChg chg="modSp new mod">
        <pc:chgData name="Candice Greenwald" userId="407aa4ca-4fc5-4b12-aebb-1a98e66710d5" providerId="ADAL" clId="{EB0AEBF4-25F1-4B9A-B554-3BECE4A0D1B5}" dt="2025-06-25T17:32:20.238" v="5535" actId="113"/>
        <pc:sldMkLst>
          <pc:docMk/>
          <pc:sldMk cId="252670898" sldId="1545"/>
        </pc:sldMkLst>
        <pc:spChg chg="mod">
          <ac:chgData name="Candice Greenwald" userId="407aa4ca-4fc5-4b12-aebb-1a98e66710d5" providerId="ADAL" clId="{EB0AEBF4-25F1-4B9A-B554-3BECE4A0D1B5}" dt="2025-06-25T16:46:39.614" v="4207" actId="20577"/>
          <ac:spMkLst>
            <pc:docMk/>
            <pc:sldMk cId="252670898" sldId="1545"/>
            <ac:spMk id="2" creationId="{0503A5E7-DA4F-2CAB-E9FA-EA86C6357B93}"/>
          </ac:spMkLst>
        </pc:spChg>
        <pc:spChg chg="mod">
          <ac:chgData name="Candice Greenwald" userId="407aa4ca-4fc5-4b12-aebb-1a98e66710d5" providerId="ADAL" clId="{EB0AEBF4-25F1-4B9A-B554-3BECE4A0D1B5}" dt="2025-06-25T17:32:20.238" v="5535" actId="113"/>
          <ac:spMkLst>
            <pc:docMk/>
            <pc:sldMk cId="252670898" sldId="1545"/>
            <ac:spMk id="3" creationId="{008F5E74-349A-A2AE-29DF-4CEB544E44A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4198972-73C8-9327-0850-18A64251345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955A2EB-01C3-20E0-FF45-07CCC86724F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5D1EC30-5B0B-48D0-A1A8-66A96720DF24}" type="datetimeFigureOut">
              <a:rPr lang="en-US" smtClean="0"/>
              <a:t>6/26/2025</a:t>
            </a:fld>
            <a:endParaRPr lang="en-US"/>
          </a:p>
        </p:txBody>
      </p:sp>
      <p:sp>
        <p:nvSpPr>
          <p:cNvPr id="4" name="Footer Placeholder 3">
            <a:extLst>
              <a:ext uri="{FF2B5EF4-FFF2-40B4-BE49-F238E27FC236}">
                <a16:creationId xmlns:a16="http://schemas.microsoft.com/office/drawing/2014/main" id="{91C50A84-CDF8-9D1C-7599-D1B543581C0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BAAFBD2-1F7B-DB18-5994-6D22C6743F9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B8FBFCE-2205-4B9C-81E5-532E0690D8C1}" type="slidenum">
              <a:rPr lang="en-US" smtClean="0"/>
              <a:t>‹#›</a:t>
            </a:fld>
            <a:endParaRPr lang="en-US"/>
          </a:p>
        </p:txBody>
      </p:sp>
    </p:spTree>
    <p:extLst>
      <p:ext uri="{BB962C8B-B14F-4D97-AF65-F5344CB8AC3E}">
        <p14:creationId xmlns:p14="http://schemas.microsoft.com/office/powerpoint/2010/main" val="11787311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F68A4D-42A7-45F7-9930-00E8DCB48D7E}" type="datetimeFigureOut">
              <a:rPr lang="en-US" smtClean="0"/>
              <a:t>6/26/2025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DD6F49-EBB7-4CCF-97A8-E526BB28BB69}" type="slidenum">
              <a:rPr lang="en-US" smtClean="0"/>
              <a:t>‹#›</a:t>
            </a:fld>
            <a:endParaRPr lang="en-US"/>
          </a:p>
        </p:txBody>
      </p:sp>
    </p:spTree>
    <p:extLst>
      <p:ext uri="{BB962C8B-B14F-4D97-AF65-F5344CB8AC3E}">
        <p14:creationId xmlns:p14="http://schemas.microsoft.com/office/powerpoint/2010/main" val="27871936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Quickly go through the points and then we will open-up for questions.</a:t>
            </a:r>
          </a:p>
          <a:p>
            <a:r>
              <a:rPr lang="en-US"/>
              <a:t>We can refer back to the slides as needed.</a:t>
            </a:r>
          </a:p>
        </p:txBody>
      </p:sp>
      <p:sp>
        <p:nvSpPr>
          <p:cNvPr id="4" name="Slide Number Placeholder 3"/>
          <p:cNvSpPr>
            <a:spLocks noGrp="1"/>
          </p:cNvSpPr>
          <p:nvPr>
            <p:ph type="sldNum" sz="quarter" idx="5"/>
          </p:nvPr>
        </p:nvSpPr>
        <p:spPr/>
        <p:txBody>
          <a:bodyPr/>
          <a:lstStyle/>
          <a:p>
            <a:fld id="{BFDD6F49-EBB7-4CCF-97A8-E526BB28BB69}" type="slidenum">
              <a:rPr lang="en-US" smtClean="0"/>
              <a:t>1</a:t>
            </a:fld>
            <a:endParaRPr lang="en-US"/>
          </a:p>
        </p:txBody>
      </p:sp>
    </p:spTree>
    <p:extLst>
      <p:ext uri="{BB962C8B-B14F-4D97-AF65-F5344CB8AC3E}">
        <p14:creationId xmlns:p14="http://schemas.microsoft.com/office/powerpoint/2010/main" val="9576785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TM</a:t>
            </a:r>
          </a:p>
          <a:p>
            <a:endParaRPr lang="en-US"/>
          </a:p>
        </p:txBody>
      </p:sp>
      <p:sp>
        <p:nvSpPr>
          <p:cNvPr id="4" name="Slide Number Placeholder 3"/>
          <p:cNvSpPr>
            <a:spLocks noGrp="1"/>
          </p:cNvSpPr>
          <p:nvPr>
            <p:ph type="sldNum" sz="quarter" idx="5"/>
          </p:nvPr>
        </p:nvSpPr>
        <p:spPr/>
        <p:txBody>
          <a:bodyPr/>
          <a:lstStyle/>
          <a:p>
            <a:fld id="{BFDD6F49-EBB7-4CCF-97A8-E526BB28BB69}" type="slidenum">
              <a:rPr lang="en-US" smtClean="0"/>
              <a:t>12</a:t>
            </a:fld>
            <a:endParaRPr lang="en-US"/>
          </a:p>
        </p:txBody>
      </p:sp>
    </p:spTree>
    <p:extLst>
      <p:ext uri="{BB962C8B-B14F-4D97-AF65-F5344CB8AC3E}">
        <p14:creationId xmlns:p14="http://schemas.microsoft.com/office/powerpoint/2010/main" val="34745213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CG</a:t>
            </a:r>
          </a:p>
        </p:txBody>
      </p:sp>
      <p:sp>
        <p:nvSpPr>
          <p:cNvPr id="4" name="Slide Number Placeholder 3"/>
          <p:cNvSpPr>
            <a:spLocks noGrp="1"/>
          </p:cNvSpPr>
          <p:nvPr>
            <p:ph type="sldNum" sz="quarter" idx="5"/>
          </p:nvPr>
        </p:nvSpPr>
        <p:spPr/>
        <p:txBody>
          <a:bodyPr/>
          <a:lstStyle/>
          <a:p>
            <a:fld id="{BFDD6F49-EBB7-4CCF-97A8-E526BB28BB69}" type="slidenum">
              <a:rPr lang="en-US" smtClean="0"/>
              <a:t>13</a:t>
            </a:fld>
            <a:endParaRPr lang="en-US"/>
          </a:p>
        </p:txBody>
      </p:sp>
    </p:spTree>
    <p:extLst>
      <p:ext uri="{BB962C8B-B14F-4D97-AF65-F5344CB8AC3E}">
        <p14:creationId xmlns:p14="http://schemas.microsoft.com/office/powerpoint/2010/main" val="28904987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TM</a:t>
            </a:r>
          </a:p>
          <a:p>
            <a:endParaRPr lang="en-US"/>
          </a:p>
        </p:txBody>
      </p:sp>
      <p:sp>
        <p:nvSpPr>
          <p:cNvPr id="4" name="Slide Number Placeholder 3"/>
          <p:cNvSpPr>
            <a:spLocks noGrp="1"/>
          </p:cNvSpPr>
          <p:nvPr>
            <p:ph type="sldNum" sz="quarter" idx="5"/>
          </p:nvPr>
        </p:nvSpPr>
        <p:spPr/>
        <p:txBody>
          <a:bodyPr/>
          <a:lstStyle/>
          <a:p>
            <a:fld id="{BFDD6F49-EBB7-4CCF-97A8-E526BB28BB69}" type="slidenum">
              <a:rPr lang="en-US" smtClean="0"/>
              <a:t>15</a:t>
            </a:fld>
            <a:endParaRPr lang="en-US"/>
          </a:p>
        </p:txBody>
      </p:sp>
    </p:spTree>
    <p:extLst>
      <p:ext uri="{BB962C8B-B14F-4D97-AF65-F5344CB8AC3E}">
        <p14:creationId xmlns:p14="http://schemas.microsoft.com/office/powerpoint/2010/main" val="42401004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TM</a:t>
            </a:r>
          </a:p>
        </p:txBody>
      </p:sp>
      <p:sp>
        <p:nvSpPr>
          <p:cNvPr id="4" name="Slide Number Placeholder 3"/>
          <p:cNvSpPr>
            <a:spLocks noGrp="1"/>
          </p:cNvSpPr>
          <p:nvPr>
            <p:ph type="sldNum" sz="quarter" idx="5"/>
          </p:nvPr>
        </p:nvSpPr>
        <p:spPr/>
        <p:txBody>
          <a:bodyPr/>
          <a:lstStyle/>
          <a:p>
            <a:fld id="{BFDD6F49-EBB7-4CCF-97A8-E526BB28BB69}" type="slidenum">
              <a:rPr lang="en-US" smtClean="0"/>
              <a:t>16</a:t>
            </a:fld>
            <a:endParaRPr lang="en-US"/>
          </a:p>
        </p:txBody>
      </p:sp>
    </p:spTree>
    <p:extLst>
      <p:ext uri="{BB962C8B-B14F-4D97-AF65-F5344CB8AC3E}">
        <p14:creationId xmlns:p14="http://schemas.microsoft.com/office/powerpoint/2010/main" val="31156887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CG</a:t>
            </a:r>
          </a:p>
        </p:txBody>
      </p:sp>
      <p:sp>
        <p:nvSpPr>
          <p:cNvPr id="4" name="Slide Number Placeholder 3"/>
          <p:cNvSpPr>
            <a:spLocks noGrp="1"/>
          </p:cNvSpPr>
          <p:nvPr>
            <p:ph type="sldNum" sz="quarter" idx="5"/>
          </p:nvPr>
        </p:nvSpPr>
        <p:spPr/>
        <p:txBody>
          <a:bodyPr/>
          <a:lstStyle/>
          <a:p>
            <a:fld id="{BFDD6F49-EBB7-4CCF-97A8-E526BB28BB69}" type="slidenum">
              <a:rPr lang="en-US" smtClean="0"/>
              <a:t>18</a:t>
            </a:fld>
            <a:endParaRPr lang="en-US"/>
          </a:p>
        </p:txBody>
      </p:sp>
    </p:spTree>
    <p:extLst>
      <p:ext uri="{BB962C8B-B14F-4D97-AF65-F5344CB8AC3E}">
        <p14:creationId xmlns:p14="http://schemas.microsoft.com/office/powerpoint/2010/main" val="35705103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DD6F49-EBB7-4CCF-97A8-E526BB28BB69}" type="slidenum">
              <a:rPr lang="en-US" smtClean="0"/>
              <a:t>19</a:t>
            </a:fld>
            <a:endParaRPr lang="en-US"/>
          </a:p>
        </p:txBody>
      </p:sp>
    </p:spTree>
    <p:extLst>
      <p:ext uri="{BB962C8B-B14F-4D97-AF65-F5344CB8AC3E}">
        <p14:creationId xmlns:p14="http://schemas.microsoft.com/office/powerpoint/2010/main" val="21327684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CG</a:t>
            </a:r>
          </a:p>
          <a:p>
            <a:r>
              <a:rPr lang="en-US"/>
              <a:t>Operations or investment in the Parish</a:t>
            </a:r>
          </a:p>
          <a:p>
            <a:endParaRPr lang="en-US"/>
          </a:p>
          <a:p>
            <a:r>
              <a:rPr lang="en-US"/>
              <a:t>For you – all income is either ordinary or exempt</a:t>
            </a:r>
          </a:p>
          <a:p>
            <a:endParaRPr lang="en-US"/>
          </a:p>
          <a:p>
            <a:r>
              <a:rPr lang="en-US"/>
              <a:t>As a rule of thumb, when we review all income sources – we consider them ordinary unless they meet Exemption A Category</a:t>
            </a:r>
          </a:p>
          <a:p>
            <a:r>
              <a:rPr lang="en-US"/>
              <a:t>Or until identified as exempt</a:t>
            </a:r>
          </a:p>
          <a:p>
            <a:endParaRPr lang="en-US"/>
          </a:p>
          <a:p>
            <a:r>
              <a:rPr lang="en-US"/>
              <a:t>We are improving controls to protect your parish and our entire diocese (allowing for research prior to implementation)</a:t>
            </a:r>
          </a:p>
        </p:txBody>
      </p:sp>
      <p:sp>
        <p:nvSpPr>
          <p:cNvPr id="4" name="Slide Number Placeholder 3"/>
          <p:cNvSpPr>
            <a:spLocks noGrp="1"/>
          </p:cNvSpPr>
          <p:nvPr>
            <p:ph type="sldNum" sz="quarter" idx="5"/>
          </p:nvPr>
        </p:nvSpPr>
        <p:spPr/>
        <p:txBody>
          <a:bodyPr/>
          <a:lstStyle/>
          <a:p>
            <a:fld id="{BFDD6F49-EBB7-4CCF-97A8-E526BB28BB69}" type="slidenum">
              <a:rPr lang="en-US" smtClean="0"/>
              <a:t>3</a:t>
            </a:fld>
            <a:endParaRPr lang="en-US"/>
          </a:p>
        </p:txBody>
      </p:sp>
    </p:spTree>
    <p:extLst>
      <p:ext uri="{BB962C8B-B14F-4D97-AF65-F5344CB8AC3E}">
        <p14:creationId xmlns:p14="http://schemas.microsoft.com/office/powerpoint/2010/main" val="4057061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CG</a:t>
            </a:r>
          </a:p>
        </p:txBody>
      </p:sp>
      <p:sp>
        <p:nvSpPr>
          <p:cNvPr id="4" name="Slide Number Placeholder 3"/>
          <p:cNvSpPr>
            <a:spLocks noGrp="1"/>
          </p:cNvSpPr>
          <p:nvPr>
            <p:ph type="sldNum" sz="quarter" idx="5"/>
          </p:nvPr>
        </p:nvSpPr>
        <p:spPr/>
        <p:txBody>
          <a:bodyPr/>
          <a:lstStyle/>
          <a:p>
            <a:fld id="{BFDD6F49-EBB7-4CCF-97A8-E526BB28BB69}" type="slidenum">
              <a:rPr lang="en-US" smtClean="0"/>
              <a:t>4</a:t>
            </a:fld>
            <a:endParaRPr lang="en-US"/>
          </a:p>
        </p:txBody>
      </p:sp>
    </p:spTree>
    <p:extLst>
      <p:ext uri="{BB962C8B-B14F-4D97-AF65-F5344CB8AC3E}">
        <p14:creationId xmlns:p14="http://schemas.microsoft.com/office/powerpoint/2010/main" val="1881996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CG</a:t>
            </a:r>
          </a:p>
          <a:p>
            <a:r>
              <a:rPr lang="en-US"/>
              <a:t>Don’t assume all fundraising is approved</a:t>
            </a:r>
          </a:p>
          <a:p>
            <a:r>
              <a:rPr lang="en-US"/>
              <a:t>…including any annual fundraising events</a:t>
            </a:r>
          </a:p>
          <a:p>
            <a:r>
              <a:rPr lang="en-US"/>
              <a:t>An event has to be approved in advance of advertising</a:t>
            </a:r>
          </a:p>
          <a:p>
            <a:r>
              <a:rPr lang="en-US"/>
              <a:t>Also, all events require a catholic mutual special event form and a check to the diocese $125</a:t>
            </a:r>
          </a:p>
        </p:txBody>
      </p:sp>
      <p:sp>
        <p:nvSpPr>
          <p:cNvPr id="4" name="Slide Number Placeholder 3"/>
          <p:cNvSpPr>
            <a:spLocks noGrp="1"/>
          </p:cNvSpPr>
          <p:nvPr>
            <p:ph type="sldNum" sz="quarter" idx="5"/>
          </p:nvPr>
        </p:nvSpPr>
        <p:spPr/>
        <p:txBody>
          <a:bodyPr/>
          <a:lstStyle/>
          <a:p>
            <a:fld id="{BFDD6F49-EBB7-4CCF-97A8-E526BB28BB69}" type="slidenum">
              <a:rPr lang="en-US" smtClean="0"/>
              <a:t>5</a:t>
            </a:fld>
            <a:endParaRPr lang="en-US"/>
          </a:p>
        </p:txBody>
      </p:sp>
    </p:spTree>
    <p:extLst>
      <p:ext uri="{BB962C8B-B14F-4D97-AF65-F5344CB8AC3E}">
        <p14:creationId xmlns:p14="http://schemas.microsoft.com/office/powerpoint/2010/main" val="39436262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TM</a:t>
            </a:r>
          </a:p>
          <a:p>
            <a:endParaRPr lang="en-US"/>
          </a:p>
          <a:p>
            <a:r>
              <a:rPr lang="en-US"/>
              <a:t>These do not need advanced approval</a:t>
            </a:r>
          </a:p>
          <a:p>
            <a:r>
              <a:rPr lang="en-US"/>
              <a:t>Safety and Security is exempt for setting up processes</a:t>
            </a:r>
          </a:p>
          <a:p>
            <a:r>
              <a:rPr lang="en-US"/>
              <a:t>…not for maintenance of a system – e.g. elevator</a:t>
            </a:r>
          </a:p>
          <a:p>
            <a:endParaRPr lang="en-US"/>
          </a:p>
          <a:p>
            <a:r>
              <a:rPr lang="en-US"/>
              <a:t>Emergency Fund – this goes into the D&amp;L – into a new D&amp;L account</a:t>
            </a:r>
          </a:p>
          <a:p>
            <a:r>
              <a:rPr lang="en-US"/>
              <a:t>3-6 months of operating expenses</a:t>
            </a:r>
          </a:p>
          <a:p>
            <a:r>
              <a:rPr lang="en-US"/>
              <a:t>Withdrawal of these funds must be for catastrophic needs and like all restricted funds/D&amp;L withdrawals</a:t>
            </a:r>
          </a:p>
          <a:p>
            <a:r>
              <a:rPr lang="en-US"/>
              <a:t>…must be used for donor intent and go through the Vicar General for approval </a:t>
            </a:r>
          </a:p>
        </p:txBody>
      </p:sp>
      <p:sp>
        <p:nvSpPr>
          <p:cNvPr id="4" name="Slide Number Placeholder 3"/>
          <p:cNvSpPr>
            <a:spLocks noGrp="1"/>
          </p:cNvSpPr>
          <p:nvPr>
            <p:ph type="sldNum" sz="quarter" idx="5"/>
          </p:nvPr>
        </p:nvSpPr>
        <p:spPr/>
        <p:txBody>
          <a:bodyPr/>
          <a:lstStyle/>
          <a:p>
            <a:fld id="{BFDD6F49-EBB7-4CCF-97A8-E526BB28BB69}" type="slidenum">
              <a:rPr lang="en-US" smtClean="0"/>
              <a:t>6</a:t>
            </a:fld>
            <a:endParaRPr lang="en-US"/>
          </a:p>
        </p:txBody>
      </p:sp>
    </p:spTree>
    <p:extLst>
      <p:ext uri="{BB962C8B-B14F-4D97-AF65-F5344CB8AC3E}">
        <p14:creationId xmlns:p14="http://schemas.microsoft.com/office/powerpoint/2010/main" val="2104736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TM</a:t>
            </a:r>
          </a:p>
          <a:p>
            <a:endParaRPr lang="en-US"/>
          </a:p>
          <a:p>
            <a:r>
              <a:rPr lang="en-US"/>
              <a:t>Project must be approved</a:t>
            </a:r>
          </a:p>
          <a:p>
            <a:endParaRPr lang="en-US"/>
          </a:p>
          <a:p>
            <a:r>
              <a:rPr lang="en-US"/>
              <a:t>Exemption list does not</a:t>
            </a:r>
          </a:p>
        </p:txBody>
      </p:sp>
      <p:sp>
        <p:nvSpPr>
          <p:cNvPr id="4" name="Slide Number Placeholder 3"/>
          <p:cNvSpPr>
            <a:spLocks noGrp="1"/>
          </p:cNvSpPr>
          <p:nvPr>
            <p:ph type="sldNum" sz="quarter" idx="5"/>
          </p:nvPr>
        </p:nvSpPr>
        <p:spPr/>
        <p:txBody>
          <a:bodyPr/>
          <a:lstStyle/>
          <a:p>
            <a:fld id="{BFDD6F49-EBB7-4CCF-97A8-E526BB28BB69}" type="slidenum">
              <a:rPr lang="en-US" smtClean="0"/>
              <a:t>7</a:t>
            </a:fld>
            <a:endParaRPr lang="en-US"/>
          </a:p>
        </p:txBody>
      </p:sp>
    </p:spTree>
    <p:extLst>
      <p:ext uri="{BB962C8B-B14F-4D97-AF65-F5344CB8AC3E}">
        <p14:creationId xmlns:p14="http://schemas.microsoft.com/office/powerpoint/2010/main" val="2683945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TM</a:t>
            </a:r>
          </a:p>
        </p:txBody>
      </p:sp>
      <p:sp>
        <p:nvSpPr>
          <p:cNvPr id="4" name="Slide Number Placeholder 3"/>
          <p:cNvSpPr>
            <a:spLocks noGrp="1"/>
          </p:cNvSpPr>
          <p:nvPr>
            <p:ph type="sldNum" sz="quarter" idx="5"/>
          </p:nvPr>
        </p:nvSpPr>
        <p:spPr/>
        <p:txBody>
          <a:bodyPr/>
          <a:lstStyle/>
          <a:p>
            <a:fld id="{BFDD6F49-EBB7-4CCF-97A8-E526BB28BB69}" type="slidenum">
              <a:rPr lang="en-US" smtClean="0"/>
              <a:t>8</a:t>
            </a:fld>
            <a:endParaRPr lang="en-US"/>
          </a:p>
        </p:txBody>
      </p:sp>
    </p:spTree>
    <p:extLst>
      <p:ext uri="{BB962C8B-B14F-4D97-AF65-F5344CB8AC3E}">
        <p14:creationId xmlns:p14="http://schemas.microsoft.com/office/powerpoint/2010/main" val="25537496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CG</a:t>
            </a:r>
          </a:p>
          <a:p>
            <a:endParaRPr lang="en-US"/>
          </a:p>
          <a:p>
            <a:endParaRPr lang="en-US"/>
          </a:p>
        </p:txBody>
      </p:sp>
      <p:sp>
        <p:nvSpPr>
          <p:cNvPr id="4" name="Slide Number Placeholder 3"/>
          <p:cNvSpPr>
            <a:spLocks noGrp="1"/>
          </p:cNvSpPr>
          <p:nvPr>
            <p:ph type="sldNum" sz="quarter" idx="5"/>
          </p:nvPr>
        </p:nvSpPr>
        <p:spPr/>
        <p:txBody>
          <a:bodyPr/>
          <a:lstStyle/>
          <a:p>
            <a:fld id="{BFDD6F49-EBB7-4CCF-97A8-E526BB28BB69}" type="slidenum">
              <a:rPr lang="en-US" smtClean="0"/>
              <a:t>9</a:t>
            </a:fld>
            <a:endParaRPr lang="en-US"/>
          </a:p>
        </p:txBody>
      </p:sp>
    </p:spTree>
    <p:extLst>
      <p:ext uri="{BB962C8B-B14F-4D97-AF65-F5344CB8AC3E}">
        <p14:creationId xmlns:p14="http://schemas.microsoft.com/office/powerpoint/2010/main" val="29292623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CG</a:t>
            </a:r>
          </a:p>
        </p:txBody>
      </p:sp>
      <p:sp>
        <p:nvSpPr>
          <p:cNvPr id="4" name="Slide Number Placeholder 3"/>
          <p:cNvSpPr>
            <a:spLocks noGrp="1"/>
          </p:cNvSpPr>
          <p:nvPr>
            <p:ph type="sldNum" sz="quarter" idx="5"/>
          </p:nvPr>
        </p:nvSpPr>
        <p:spPr/>
        <p:txBody>
          <a:bodyPr/>
          <a:lstStyle/>
          <a:p>
            <a:fld id="{BFDD6F49-EBB7-4CCF-97A8-E526BB28BB69}" type="slidenum">
              <a:rPr lang="en-US" smtClean="0"/>
              <a:t>11</a:t>
            </a:fld>
            <a:endParaRPr lang="en-US"/>
          </a:p>
        </p:txBody>
      </p:sp>
    </p:spTree>
    <p:extLst>
      <p:ext uri="{BB962C8B-B14F-4D97-AF65-F5344CB8AC3E}">
        <p14:creationId xmlns:p14="http://schemas.microsoft.com/office/powerpoint/2010/main" val="5389396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with Pictur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731520" y="5133810"/>
            <a:ext cx="11460480" cy="786384"/>
          </a:xfrm>
        </p:spPr>
        <p:txBody>
          <a:bodyPr anchor="b">
            <a:normAutofit/>
          </a:bodyPr>
          <a:lstStyle>
            <a:lvl1pPr algn="l">
              <a:defRPr sz="50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731520" y="5888407"/>
            <a:ext cx="11460480" cy="480373"/>
          </a:xfrm>
        </p:spPr>
        <p:txBody>
          <a:bodyPr anchor="t">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Slide Number Placeholder 4">
            <a:extLst>
              <a:ext uri="{FF2B5EF4-FFF2-40B4-BE49-F238E27FC236}">
                <a16:creationId xmlns:a16="http://schemas.microsoft.com/office/drawing/2014/main" id="{273FD76F-A613-5199-3B43-F4D09950F871}"/>
              </a:ext>
            </a:extLst>
          </p:cNvPr>
          <p:cNvSpPr>
            <a:spLocks noGrp="1"/>
          </p:cNvSpPr>
          <p:nvPr>
            <p:ph type="sldNum" sz="quarter" idx="15"/>
          </p:nvPr>
        </p:nvSpPr>
        <p:spPr/>
        <p:txBody>
          <a:bodyPr/>
          <a:lstStyle>
            <a:lvl1pPr>
              <a:defRPr>
                <a:solidFill>
                  <a:schemeClr val="bg1"/>
                </a:solidFill>
              </a:defRPr>
            </a:lvl1pPr>
          </a:lstStyle>
          <a:p>
            <a:fld id="{CC057153-B650-4DEB-B370-79DDCFDCE934}" type="slidenum">
              <a:rPr lang="en-US" smtClean="0"/>
              <a:pPr/>
              <a:t>‹#›</a:t>
            </a:fld>
            <a:endParaRPr lang="en-US"/>
          </a:p>
        </p:txBody>
      </p:sp>
      <p:sp>
        <p:nvSpPr>
          <p:cNvPr id="12" name="Picture Placeholder 11">
            <a:extLst>
              <a:ext uri="{FF2B5EF4-FFF2-40B4-BE49-F238E27FC236}">
                <a16:creationId xmlns:a16="http://schemas.microsoft.com/office/drawing/2014/main" id="{E33E2CF8-F9ED-49BB-7C96-2E9AAC056736}"/>
              </a:ext>
            </a:extLst>
          </p:cNvPr>
          <p:cNvSpPr>
            <a:spLocks noGrp="1"/>
          </p:cNvSpPr>
          <p:nvPr>
            <p:ph type="pic" sz="quarter" idx="13"/>
          </p:nvPr>
        </p:nvSpPr>
        <p:spPr>
          <a:xfrm>
            <a:off x="838450" y="586298"/>
            <a:ext cx="11353549" cy="4222152"/>
          </a:xfrm>
          <a:custGeom>
            <a:avLst/>
            <a:gdLst>
              <a:gd name="connsiteX0" fmla="*/ 1782161 w 11002360"/>
              <a:gd name="connsiteY0" fmla="*/ 0 h 4091552"/>
              <a:gd name="connsiteX1" fmla="*/ 11002360 w 11002360"/>
              <a:gd name="connsiteY1" fmla="*/ 0 h 4091552"/>
              <a:gd name="connsiteX2" fmla="*/ 11002360 w 11002360"/>
              <a:gd name="connsiteY2" fmla="*/ 4091552 h 4091552"/>
              <a:gd name="connsiteX3" fmla="*/ 3300114 w 11002360"/>
              <a:gd name="connsiteY3" fmla="*/ 4091552 h 4091552"/>
              <a:gd name="connsiteX4" fmla="*/ 1782161 w 11002360"/>
              <a:gd name="connsiteY4" fmla="*/ 4091552 h 4091552"/>
              <a:gd name="connsiteX5" fmla="*/ 306686 w 11002360"/>
              <a:gd name="connsiteY5" fmla="*/ 4091552 h 4091552"/>
              <a:gd name="connsiteX6" fmla="*/ 0 w 11002360"/>
              <a:gd name="connsiteY6" fmla="*/ 3784866 h 4091552"/>
              <a:gd name="connsiteX7" fmla="*/ 0 w 11002360"/>
              <a:gd name="connsiteY7" fmla="*/ 306687 h 4091552"/>
              <a:gd name="connsiteX8" fmla="*/ 306686 w 11002360"/>
              <a:gd name="connsiteY8" fmla="*/ 1 h 4091552"/>
              <a:gd name="connsiteX9" fmla="*/ 1782161 w 11002360"/>
              <a:gd name="connsiteY9" fmla="*/ 1 h 4091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002360" h="4091552">
                <a:moveTo>
                  <a:pt x="1782161" y="0"/>
                </a:moveTo>
                <a:lnTo>
                  <a:pt x="11002360" y="0"/>
                </a:lnTo>
                <a:lnTo>
                  <a:pt x="11002360" y="4091552"/>
                </a:lnTo>
                <a:lnTo>
                  <a:pt x="3300114" y="4091552"/>
                </a:lnTo>
                <a:lnTo>
                  <a:pt x="1782161" y="4091552"/>
                </a:lnTo>
                <a:lnTo>
                  <a:pt x="306686" y="4091552"/>
                </a:lnTo>
                <a:cubicBezTo>
                  <a:pt x="137308" y="4091552"/>
                  <a:pt x="0" y="3954244"/>
                  <a:pt x="0" y="3784866"/>
                </a:cubicBezTo>
                <a:lnTo>
                  <a:pt x="0" y="306687"/>
                </a:lnTo>
                <a:cubicBezTo>
                  <a:pt x="0" y="137309"/>
                  <a:pt x="137308" y="1"/>
                  <a:pt x="306686" y="1"/>
                </a:cubicBezTo>
                <a:lnTo>
                  <a:pt x="1782161" y="1"/>
                </a:ln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4" name="Footer Placeholder 3">
            <a:extLst>
              <a:ext uri="{FF2B5EF4-FFF2-40B4-BE49-F238E27FC236}">
                <a16:creationId xmlns:a16="http://schemas.microsoft.com/office/drawing/2014/main" id="{4A5DADC2-C124-24F8-970E-9BEF54A14312}"/>
              </a:ext>
            </a:extLst>
          </p:cNvPr>
          <p:cNvSpPr>
            <a:spLocks noGrp="1"/>
          </p:cNvSpPr>
          <p:nvPr>
            <p:ph type="ftr" sz="quarter" idx="14"/>
          </p:nvPr>
        </p:nvSpPr>
        <p:spPr/>
        <p:txBody>
          <a:bodyPr/>
          <a:lstStyle>
            <a:lvl1pPr>
              <a:defRPr>
                <a:solidFill>
                  <a:schemeClr val="bg1"/>
                </a:solidFill>
              </a:defRPr>
            </a:lvl1pPr>
          </a:lstStyle>
          <a:p>
            <a:r>
              <a:rPr lang="en-US"/>
              <a:t>Sample Footer Text</a:t>
            </a:r>
          </a:p>
        </p:txBody>
      </p:sp>
    </p:spTree>
    <p:extLst>
      <p:ext uri="{BB962C8B-B14F-4D97-AF65-F5344CB8AC3E}">
        <p14:creationId xmlns:p14="http://schemas.microsoft.com/office/powerpoint/2010/main" val="3554887988"/>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548640" y="1017594"/>
            <a:ext cx="9424848" cy="4572000"/>
          </a:xfrm>
        </p:spPr>
        <p:txBody>
          <a:bodyPr anchor="b">
            <a:normAutofit/>
          </a:bodyPr>
          <a:lstStyle>
            <a:lvl1pPr algn="l">
              <a:defRPr sz="7400">
                <a:solidFill>
                  <a:schemeClr val="tx1"/>
                </a:solidFill>
              </a:defRPr>
            </a:lvl1pPr>
          </a:lstStyle>
          <a:p>
            <a:r>
              <a:rPr lang="en-US"/>
              <a:t>Click to edit Master title style</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422539091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548640" y="664108"/>
            <a:ext cx="8467558" cy="1554480"/>
          </a:xfrm>
        </p:spPr>
        <p:txBody>
          <a:bodyPr anchor="b">
            <a:normAutofit/>
          </a:bodyPr>
          <a:lstStyle>
            <a:lvl1pPr>
              <a:defRPr sz="4400"/>
            </a:lvl1pPr>
          </a:lstStyle>
          <a:p>
            <a:r>
              <a:rPr lang="en-US"/>
              <a:t>Click to edit Master title style</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548640" y="2333860"/>
            <a:ext cx="8467558" cy="3689909"/>
          </a:xfrm>
        </p:spPr>
        <p:txBody>
          <a:bodyPr>
            <a:normAutofit/>
          </a:bodyPr>
          <a:lstStyle>
            <a:lvl1pPr marL="0" indent="0">
              <a:buFont typeface="+mj-lt"/>
              <a:buNone/>
              <a:defRPr sz="2000"/>
            </a:lvl1pPr>
            <a:lvl2pPr marL="228600" indent="0">
              <a:buFont typeface="+mj-lt"/>
              <a:buNone/>
              <a:defRPr sz="1800"/>
            </a:lvl2pPr>
            <a:lvl3pPr marL="457200" indent="0">
              <a:buFont typeface="+mj-lt"/>
              <a:buNone/>
              <a:defRPr sz="1600"/>
            </a:lvl3pPr>
            <a:lvl4pPr marL="685800" indent="0">
              <a:buFont typeface="+mj-lt"/>
              <a:buNone/>
              <a:defRPr sz="1600"/>
            </a:lvl4pPr>
            <a:lvl5pPr marL="914400" indent="0">
              <a:buFont typeface="+mj-lt"/>
              <a:buNone/>
              <a:defRPr sz="1400"/>
            </a:lvl5pPr>
          </a:lstStyle>
          <a:p>
            <a:pPr lvl="0"/>
            <a:r>
              <a:rPr lang="en-US"/>
              <a:t>Click to edit Master text styles</a:t>
            </a:r>
          </a:p>
          <a:p>
            <a:pPr lvl="1"/>
            <a:r>
              <a:rPr lang="en-US"/>
              <a:t>Second level</a:t>
            </a:r>
          </a:p>
          <a:p>
            <a:pPr lvl="2"/>
            <a:r>
              <a:rPr lang="en-US"/>
              <a:t>Third level</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25565994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Agenda with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4846320" y="916491"/>
            <a:ext cx="4663440" cy="1554480"/>
          </a:xfrm>
        </p:spPr>
        <p:txBody>
          <a:bodyPr anchor="b">
            <a:normAutofit/>
          </a:bodyPr>
          <a:lstStyle>
            <a:lvl1pPr>
              <a:defRPr sz="4000">
                <a:solidFill>
                  <a:schemeClr val="accent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4AE076F7-0A56-00B7-5636-53BCD84F37B4}"/>
              </a:ext>
            </a:extLst>
          </p:cNvPr>
          <p:cNvSpPr>
            <a:spLocks noGrp="1"/>
          </p:cNvSpPr>
          <p:nvPr>
            <p:ph type="pic" sz="quarter" idx="14"/>
          </p:nvPr>
        </p:nvSpPr>
        <p:spPr>
          <a:xfrm>
            <a:off x="638475" y="1"/>
            <a:ext cx="3776472" cy="6220147"/>
          </a:xfrm>
          <a:custGeom>
            <a:avLst/>
            <a:gdLst>
              <a:gd name="connsiteX0" fmla="*/ 0 w 3776472"/>
              <a:gd name="connsiteY0" fmla="*/ 0 h 6220147"/>
              <a:gd name="connsiteX1" fmla="*/ 3776472 w 3776472"/>
              <a:gd name="connsiteY1" fmla="*/ 0 h 6220147"/>
              <a:gd name="connsiteX2" fmla="*/ 3776472 w 3776472"/>
              <a:gd name="connsiteY2" fmla="*/ 4143022 h 6220147"/>
              <a:gd name="connsiteX3" fmla="*/ 3774316 w 3776472"/>
              <a:gd name="connsiteY3" fmla="*/ 4143022 h 6220147"/>
              <a:gd name="connsiteX4" fmla="*/ 3774316 w 3776472"/>
              <a:gd name="connsiteY4" fmla="*/ 5899400 h 6220147"/>
              <a:gd name="connsiteX5" fmla="*/ 3453569 w 3776472"/>
              <a:gd name="connsiteY5" fmla="*/ 6220147 h 6220147"/>
              <a:gd name="connsiteX6" fmla="*/ 322904 w 3776472"/>
              <a:gd name="connsiteY6" fmla="*/ 6220147 h 6220147"/>
              <a:gd name="connsiteX7" fmla="*/ 2157 w 3776472"/>
              <a:gd name="connsiteY7" fmla="*/ 5899400 h 6220147"/>
              <a:gd name="connsiteX8" fmla="*/ 2157 w 3776472"/>
              <a:gd name="connsiteY8" fmla="*/ 4143022 h 6220147"/>
              <a:gd name="connsiteX9" fmla="*/ 0 w 3776472"/>
              <a:gd name="connsiteY9" fmla="*/ 4143022 h 62201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776472" h="6220147">
                <a:moveTo>
                  <a:pt x="0" y="0"/>
                </a:moveTo>
                <a:lnTo>
                  <a:pt x="3776472" y="0"/>
                </a:lnTo>
                <a:lnTo>
                  <a:pt x="3776472" y="4143022"/>
                </a:lnTo>
                <a:lnTo>
                  <a:pt x="3774316" y="4143022"/>
                </a:lnTo>
                <a:lnTo>
                  <a:pt x="3774316" y="5899400"/>
                </a:lnTo>
                <a:cubicBezTo>
                  <a:pt x="3774316" y="6076544"/>
                  <a:pt x="3630713" y="6220147"/>
                  <a:pt x="3453569" y="6220147"/>
                </a:cubicBezTo>
                <a:lnTo>
                  <a:pt x="322904" y="6220147"/>
                </a:lnTo>
                <a:cubicBezTo>
                  <a:pt x="145760" y="6220147"/>
                  <a:pt x="2157" y="6076544"/>
                  <a:pt x="2157" y="5899400"/>
                </a:cubicBezTo>
                <a:lnTo>
                  <a:pt x="2157" y="4143022"/>
                </a:lnTo>
                <a:lnTo>
                  <a:pt x="0" y="4143022"/>
                </a:ln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4846320" y="2825496"/>
            <a:ext cx="4663440" cy="3337560"/>
          </a:xfrm>
        </p:spPr>
        <p:txBody>
          <a:bodyPr>
            <a:normAutofit/>
          </a:bodyPr>
          <a:lstStyle>
            <a:lvl1pPr marL="0" indent="0">
              <a:buFont typeface="+mj-lt"/>
              <a:buNone/>
              <a:defRPr sz="2000"/>
            </a:lvl1pPr>
            <a:lvl2pPr marL="228600" indent="0">
              <a:buFont typeface="+mj-lt"/>
              <a:buNone/>
              <a:defRPr sz="1800"/>
            </a:lvl2pPr>
            <a:lvl3pPr marL="457200" indent="0">
              <a:buFont typeface="+mj-lt"/>
              <a:buNone/>
              <a:defRPr sz="1600"/>
            </a:lvl3pPr>
            <a:lvl4pPr marL="685800" indent="0">
              <a:buFont typeface="+mj-lt"/>
              <a:buNone/>
              <a:defRPr sz="1400"/>
            </a:lvl4pPr>
            <a:lvl5pPr marL="914400" indent="0">
              <a:buFont typeface="+mj-lt"/>
              <a:buNone/>
              <a:defRPr sz="1200"/>
            </a:lvl5pPr>
          </a:lstStyle>
          <a:p>
            <a:pPr lvl="0"/>
            <a:r>
              <a:rPr lang="en-US"/>
              <a:t>Click to edit Master text styles</a:t>
            </a:r>
          </a:p>
          <a:p>
            <a:pPr lvl="1"/>
            <a:r>
              <a:rPr lang="en-US"/>
              <a:t>Second level</a:t>
            </a:r>
          </a:p>
          <a:p>
            <a:pPr lvl="2"/>
            <a:r>
              <a:rPr lang="en-US"/>
              <a:t>Third level</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27265110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genda with Pictur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019F8-742E-9EEF-F591-C9666AC32AF1}"/>
              </a:ext>
            </a:extLst>
          </p:cNvPr>
          <p:cNvSpPr>
            <a:spLocks noGrp="1"/>
          </p:cNvSpPr>
          <p:nvPr>
            <p:ph type="title"/>
          </p:nvPr>
        </p:nvSpPr>
        <p:spPr>
          <a:xfrm>
            <a:off x="4843120" y="820882"/>
            <a:ext cx="6813300" cy="2103254"/>
          </a:xfrm>
        </p:spPr>
        <p:txBody>
          <a:bodyPr anchor="b">
            <a:normAutofit/>
          </a:bodyPr>
          <a:lstStyle>
            <a:lvl1pPr>
              <a:defRPr sz="4000">
                <a:solidFill>
                  <a:schemeClr val="accent1"/>
                </a:solidFill>
              </a:defRPr>
            </a:lvl1pPr>
          </a:lstStyle>
          <a:p>
            <a:r>
              <a:rPr lang="en-US"/>
              <a:t>Click to edit Master title style</a:t>
            </a:r>
          </a:p>
        </p:txBody>
      </p:sp>
      <p:sp>
        <p:nvSpPr>
          <p:cNvPr id="12" name="Picture Placeholder 11">
            <a:extLst>
              <a:ext uri="{FF2B5EF4-FFF2-40B4-BE49-F238E27FC236}">
                <a16:creationId xmlns:a16="http://schemas.microsoft.com/office/drawing/2014/main" id="{3415547F-4F84-3067-76DF-196AFC61150A}"/>
              </a:ext>
            </a:extLst>
          </p:cNvPr>
          <p:cNvSpPr>
            <a:spLocks noGrp="1"/>
          </p:cNvSpPr>
          <p:nvPr>
            <p:ph type="pic" sz="quarter" idx="14"/>
          </p:nvPr>
        </p:nvSpPr>
        <p:spPr>
          <a:xfrm>
            <a:off x="638475" y="1"/>
            <a:ext cx="3776472" cy="6220147"/>
          </a:xfrm>
          <a:custGeom>
            <a:avLst/>
            <a:gdLst>
              <a:gd name="connsiteX0" fmla="*/ 0 w 3776472"/>
              <a:gd name="connsiteY0" fmla="*/ 0 h 6220147"/>
              <a:gd name="connsiteX1" fmla="*/ 3776472 w 3776472"/>
              <a:gd name="connsiteY1" fmla="*/ 0 h 6220147"/>
              <a:gd name="connsiteX2" fmla="*/ 3776472 w 3776472"/>
              <a:gd name="connsiteY2" fmla="*/ 4143022 h 6220147"/>
              <a:gd name="connsiteX3" fmla="*/ 3774316 w 3776472"/>
              <a:gd name="connsiteY3" fmla="*/ 4143022 h 6220147"/>
              <a:gd name="connsiteX4" fmla="*/ 3774316 w 3776472"/>
              <a:gd name="connsiteY4" fmla="*/ 5899400 h 6220147"/>
              <a:gd name="connsiteX5" fmla="*/ 3453569 w 3776472"/>
              <a:gd name="connsiteY5" fmla="*/ 6220147 h 6220147"/>
              <a:gd name="connsiteX6" fmla="*/ 322904 w 3776472"/>
              <a:gd name="connsiteY6" fmla="*/ 6220147 h 6220147"/>
              <a:gd name="connsiteX7" fmla="*/ 2157 w 3776472"/>
              <a:gd name="connsiteY7" fmla="*/ 5899400 h 6220147"/>
              <a:gd name="connsiteX8" fmla="*/ 2157 w 3776472"/>
              <a:gd name="connsiteY8" fmla="*/ 4143022 h 6220147"/>
              <a:gd name="connsiteX9" fmla="*/ 0 w 3776472"/>
              <a:gd name="connsiteY9" fmla="*/ 4143022 h 62201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776472" h="6220147">
                <a:moveTo>
                  <a:pt x="0" y="0"/>
                </a:moveTo>
                <a:lnTo>
                  <a:pt x="3776472" y="0"/>
                </a:lnTo>
                <a:lnTo>
                  <a:pt x="3776472" y="4143022"/>
                </a:lnTo>
                <a:lnTo>
                  <a:pt x="3774316" y="4143022"/>
                </a:lnTo>
                <a:lnTo>
                  <a:pt x="3774316" y="5899400"/>
                </a:lnTo>
                <a:cubicBezTo>
                  <a:pt x="3774316" y="6076544"/>
                  <a:pt x="3630713" y="6220147"/>
                  <a:pt x="3453569" y="6220147"/>
                </a:cubicBezTo>
                <a:lnTo>
                  <a:pt x="322904" y="6220147"/>
                </a:lnTo>
                <a:cubicBezTo>
                  <a:pt x="145760" y="6220147"/>
                  <a:pt x="2157" y="6076544"/>
                  <a:pt x="2157" y="5899400"/>
                </a:cubicBezTo>
                <a:lnTo>
                  <a:pt x="2157" y="4143022"/>
                </a:lnTo>
                <a:lnTo>
                  <a:pt x="0" y="4143022"/>
                </a:ln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7" name="Content Placeholder 6">
            <a:extLst>
              <a:ext uri="{FF2B5EF4-FFF2-40B4-BE49-F238E27FC236}">
                <a16:creationId xmlns:a16="http://schemas.microsoft.com/office/drawing/2014/main" id="{28C8B19A-6FC1-2B71-0BFB-9274CBF396B9}"/>
              </a:ext>
            </a:extLst>
          </p:cNvPr>
          <p:cNvSpPr>
            <a:spLocks noGrp="1"/>
          </p:cNvSpPr>
          <p:nvPr>
            <p:ph sz="quarter" idx="13"/>
          </p:nvPr>
        </p:nvSpPr>
        <p:spPr>
          <a:xfrm>
            <a:off x="4843121" y="3273552"/>
            <a:ext cx="6813300" cy="2947091"/>
          </a:xfrm>
        </p:spPr>
        <p:txBody>
          <a:bodyPr>
            <a:normAutofit/>
          </a:bodyPr>
          <a:lstStyle>
            <a:lvl1pPr marL="0" indent="0">
              <a:lnSpc>
                <a:spcPct val="140000"/>
              </a:lnSpc>
              <a:buFont typeface="+mj-lt"/>
              <a:buNone/>
              <a:defRPr sz="2000"/>
            </a:lvl1pPr>
            <a:lvl2pPr marL="228600" indent="0">
              <a:lnSpc>
                <a:spcPct val="140000"/>
              </a:lnSpc>
              <a:buFont typeface="+mj-lt"/>
              <a:buNone/>
              <a:defRPr sz="1800"/>
            </a:lvl2pPr>
            <a:lvl3pPr marL="457200" indent="0">
              <a:lnSpc>
                <a:spcPct val="140000"/>
              </a:lnSpc>
              <a:buFont typeface="+mj-lt"/>
              <a:buNone/>
              <a:defRPr sz="1600"/>
            </a:lvl3pPr>
            <a:lvl4pPr marL="685800" indent="0">
              <a:lnSpc>
                <a:spcPct val="140000"/>
              </a:lnSpc>
              <a:buFont typeface="+mj-lt"/>
              <a:buNone/>
              <a:defRPr sz="1400"/>
            </a:lvl4pPr>
            <a:lvl5pPr marL="914400" indent="0">
              <a:lnSpc>
                <a:spcPct val="140000"/>
              </a:lnSpc>
              <a:buFont typeface="+mj-lt"/>
              <a:buNone/>
              <a:defRPr sz="1200"/>
            </a:lvl5pPr>
          </a:lstStyle>
          <a:p>
            <a:pPr lvl="0"/>
            <a:r>
              <a:rPr lang="en-US"/>
              <a:t>Click to edit Master text styles</a:t>
            </a:r>
          </a:p>
          <a:p>
            <a:pPr lvl="1"/>
            <a:r>
              <a:rPr lang="en-US"/>
              <a:t>Second level</a:t>
            </a:r>
          </a:p>
          <a:p>
            <a:pPr lvl="2"/>
            <a:r>
              <a:rPr lang="en-US"/>
              <a:t>Third level</a:t>
            </a:r>
          </a:p>
        </p:txBody>
      </p:sp>
      <p:sp>
        <p:nvSpPr>
          <p:cNvPr id="5" name="Slide Number Placeholder 4">
            <a:extLst>
              <a:ext uri="{FF2B5EF4-FFF2-40B4-BE49-F238E27FC236}">
                <a16:creationId xmlns:a16="http://schemas.microsoft.com/office/drawing/2014/main" id="{626B86D3-24E1-029E-BA22-9F17F9517D65}"/>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4" name="Footer Placeholder 3">
            <a:extLst>
              <a:ext uri="{FF2B5EF4-FFF2-40B4-BE49-F238E27FC236}">
                <a16:creationId xmlns:a16="http://schemas.microsoft.com/office/drawing/2014/main" id="{0B12CFE6-D05E-5478-B3A4-81DC4DCD7410}"/>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11030803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28347" y="2385975"/>
            <a:ext cx="4325112" cy="2454796"/>
          </a:xfrm>
        </p:spPr>
        <p:txBody>
          <a:bodyPr>
            <a:normAutofit/>
          </a:bodyPr>
          <a:lstStyle>
            <a:lvl1pPr>
              <a:defRPr sz="4400"/>
            </a:lvl1pPr>
          </a:lstStyle>
          <a:p>
            <a:r>
              <a:rPr lang="en-US"/>
              <a:t>Click to edit Master title style</a:t>
            </a:r>
          </a:p>
        </p:txBody>
      </p:sp>
      <p:sp>
        <p:nvSpPr>
          <p:cNvPr id="8" name="Content Placeholder 7">
            <a:extLst>
              <a:ext uri="{FF2B5EF4-FFF2-40B4-BE49-F238E27FC236}">
                <a16:creationId xmlns:a16="http://schemas.microsoft.com/office/drawing/2014/main" id="{7D633F00-464B-3088-812A-40496FD1021A}"/>
              </a:ext>
            </a:extLst>
          </p:cNvPr>
          <p:cNvSpPr>
            <a:spLocks noGrp="1"/>
          </p:cNvSpPr>
          <p:nvPr>
            <p:ph sz="quarter" idx="13"/>
          </p:nvPr>
        </p:nvSpPr>
        <p:spPr>
          <a:xfrm>
            <a:off x="6273800" y="2386584"/>
            <a:ext cx="4325112" cy="2459736"/>
          </a:xfrm>
        </p:spPr>
        <p:txBody>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9070238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nt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1028347" y="2258568"/>
            <a:ext cx="3813048" cy="3557016"/>
          </a:xfrm>
        </p:spPr>
        <p:txBody>
          <a:bodyPr>
            <a:normAutofit/>
          </a:bodyPr>
          <a:lstStyle>
            <a:lvl1pPr>
              <a:defRPr sz="4000"/>
            </a:lvl1pPr>
          </a:lstStyle>
          <a:p>
            <a:r>
              <a:rPr lang="en-US"/>
              <a:t>Click to edit Master title style</a:t>
            </a:r>
          </a:p>
        </p:txBody>
      </p:sp>
      <p:sp>
        <p:nvSpPr>
          <p:cNvPr id="8" name="Content Placeholder 7">
            <a:extLst>
              <a:ext uri="{FF2B5EF4-FFF2-40B4-BE49-F238E27FC236}">
                <a16:creationId xmlns:a16="http://schemas.microsoft.com/office/drawing/2014/main" id="{D42D62A0-8127-CE86-0633-0D65E1E136F7}"/>
              </a:ext>
            </a:extLst>
          </p:cNvPr>
          <p:cNvSpPr>
            <a:spLocks noGrp="1"/>
          </p:cNvSpPr>
          <p:nvPr>
            <p:ph sz="quarter" idx="13"/>
          </p:nvPr>
        </p:nvSpPr>
        <p:spPr>
          <a:xfrm>
            <a:off x="5519738" y="2254250"/>
            <a:ext cx="4956175" cy="3556000"/>
          </a:xfrm>
        </p:spPr>
        <p:txBody>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5811059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ntent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4678" y="1537853"/>
            <a:ext cx="4145582" cy="4638825"/>
          </a:xfrm>
        </p:spPr>
        <p:txBody>
          <a:bodyPr>
            <a:normAutofit/>
          </a:bodyPr>
          <a:lstStyle>
            <a:lvl1pPr>
              <a:defRPr sz="4000"/>
            </a:lvl1pPr>
          </a:lstStyle>
          <a:p>
            <a:r>
              <a:rPr lang="en-US"/>
              <a:t>Click to edit Master title style</a:t>
            </a:r>
          </a:p>
        </p:txBody>
      </p:sp>
      <p:sp>
        <p:nvSpPr>
          <p:cNvPr id="8" name="Content Placeholder 7">
            <a:extLst>
              <a:ext uri="{FF2B5EF4-FFF2-40B4-BE49-F238E27FC236}">
                <a16:creationId xmlns:a16="http://schemas.microsoft.com/office/drawing/2014/main" id="{FFB4667A-FE47-8556-FD3A-55FDBA801D76}"/>
              </a:ext>
            </a:extLst>
          </p:cNvPr>
          <p:cNvSpPr>
            <a:spLocks noGrp="1"/>
          </p:cNvSpPr>
          <p:nvPr>
            <p:ph sz="quarter" idx="13"/>
          </p:nvPr>
        </p:nvSpPr>
        <p:spPr>
          <a:xfrm>
            <a:off x="5519738" y="1538288"/>
            <a:ext cx="5681662" cy="4818062"/>
          </a:xfrm>
        </p:spPr>
        <p:txBody>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27825919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Content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614677" y="877456"/>
            <a:ext cx="4142232" cy="4940661"/>
          </a:xfrm>
        </p:spPr>
        <p:txBody>
          <a:bodyPr>
            <a:normAutofit/>
          </a:bodyPr>
          <a:lstStyle>
            <a:lvl1pPr>
              <a:defRPr sz="4000"/>
            </a:lvl1pPr>
          </a:lstStyle>
          <a:p>
            <a:r>
              <a:rPr lang="en-US"/>
              <a:t>Click to edit Master title style</a:t>
            </a:r>
          </a:p>
        </p:txBody>
      </p:sp>
      <p:sp>
        <p:nvSpPr>
          <p:cNvPr id="8" name="Content Placeholder 7">
            <a:extLst>
              <a:ext uri="{FF2B5EF4-FFF2-40B4-BE49-F238E27FC236}">
                <a16:creationId xmlns:a16="http://schemas.microsoft.com/office/drawing/2014/main" id="{C6F072A2-EBC7-B7EA-DA98-BAC0AA46E7A4}"/>
              </a:ext>
            </a:extLst>
          </p:cNvPr>
          <p:cNvSpPr>
            <a:spLocks noGrp="1"/>
          </p:cNvSpPr>
          <p:nvPr>
            <p:ph sz="quarter" idx="13"/>
          </p:nvPr>
        </p:nvSpPr>
        <p:spPr>
          <a:xfrm>
            <a:off x="5522913" y="877456"/>
            <a:ext cx="6159500" cy="5390822"/>
          </a:xfrm>
        </p:spPr>
        <p:txBody>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35689317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ntent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372533" y="548639"/>
            <a:ext cx="3494314" cy="5719639"/>
          </a:xfrm>
        </p:spPr>
        <p:txBody>
          <a:bodyPr>
            <a:normAutofit/>
          </a:bodyPr>
          <a:lstStyle>
            <a:lvl1pPr>
              <a:defRPr sz="4000"/>
            </a:lvl1pPr>
          </a:lstStyle>
          <a:p>
            <a:r>
              <a:rPr lang="en-US"/>
              <a:t>Click to edit Master title style</a:t>
            </a:r>
          </a:p>
        </p:txBody>
      </p:sp>
      <p:sp>
        <p:nvSpPr>
          <p:cNvPr id="8" name="Content Placeholder 7">
            <a:extLst>
              <a:ext uri="{FF2B5EF4-FFF2-40B4-BE49-F238E27FC236}">
                <a16:creationId xmlns:a16="http://schemas.microsoft.com/office/drawing/2014/main" id="{8C71126E-AEFA-B45A-CD39-AC1315E03339}"/>
              </a:ext>
            </a:extLst>
          </p:cNvPr>
          <p:cNvSpPr>
            <a:spLocks noGrp="1"/>
          </p:cNvSpPr>
          <p:nvPr>
            <p:ph sz="quarter" idx="13"/>
          </p:nvPr>
        </p:nvSpPr>
        <p:spPr>
          <a:xfrm>
            <a:off x="4504268" y="549274"/>
            <a:ext cx="7315200" cy="5806440"/>
          </a:xfrm>
        </p:spPr>
        <p:txBody>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33790595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Content with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538937" y="548640"/>
            <a:ext cx="6093225" cy="1143000"/>
          </a:xfrm>
        </p:spPr>
        <p:txBody>
          <a:bodyPr anchor="b"/>
          <a:lstStyle/>
          <a:p>
            <a:r>
              <a:rPr lang="en-US"/>
              <a:t>Click to edit Master title style</a:t>
            </a:r>
          </a:p>
        </p:txBody>
      </p:sp>
      <p:sp>
        <p:nvSpPr>
          <p:cNvPr id="6" name="Picture Placeholder 5">
            <a:extLst>
              <a:ext uri="{FF2B5EF4-FFF2-40B4-BE49-F238E27FC236}">
                <a16:creationId xmlns:a16="http://schemas.microsoft.com/office/drawing/2014/main" id="{EE08F2FE-F5E8-682E-4959-E4BD55372E65}"/>
              </a:ext>
            </a:extLst>
          </p:cNvPr>
          <p:cNvSpPr>
            <a:spLocks noGrp="1"/>
          </p:cNvSpPr>
          <p:nvPr>
            <p:ph type="pic" sz="quarter" idx="13"/>
          </p:nvPr>
        </p:nvSpPr>
        <p:spPr>
          <a:xfrm>
            <a:off x="548640" y="2"/>
            <a:ext cx="4169664" cy="6210485"/>
          </a:xfrm>
          <a:custGeom>
            <a:avLst/>
            <a:gdLst>
              <a:gd name="connsiteX0" fmla="*/ 0 w 4169664"/>
              <a:gd name="connsiteY0" fmla="*/ 0 h 6210485"/>
              <a:gd name="connsiteX1" fmla="*/ 4169664 w 4169664"/>
              <a:gd name="connsiteY1" fmla="*/ 0 h 6210485"/>
              <a:gd name="connsiteX2" fmla="*/ 4169664 w 4169664"/>
              <a:gd name="connsiteY2" fmla="*/ 4923691 h 6210485"/>
              <a:gd name="connsiteX3" fmla="*/ 4168046 w 4169664"/>
              <a:gd name="connsiteY3" fmla="*/ 4923691 h 6210485"/>
              <a:gd name="connsiteX4" fmla="*/ 4168046 w 4169664"/>
              <a:gd name="connsiteY4" fmla="*/ 5856214 h 6210485"/>
              <a:gd name="connsiteX5" fmla="*/ 3813775 w 4169664"/>
              <a:gd name="connsiteY5" fmla="*/ 6210485 h 6210485"/>
              <a:gd name="connsiteX6" fmla="*/ 355889 w 4169664"/>
              <a:gd name="connsiteY6" fmla="*/ 6210485 h 6210485"/>
              <a:gd name="connsiteX7" fmla="*/ 1618 w 4169664"/>
              <a:gd name="connsiteY7" fmla="*/ 5856214 h 6210485"/>
              <a:gd name="connsiteX8" fmla="*/ 1618 w 4169664"/>
              <a:gd name="connsiteY8" fmla="*/ 4923691 h 6210485"/>
              <a:gd name="connsiteX9" fmla="*/ 0 w 4169664"/>
              <a:gd name="connsiteY9" fmla="*/ 4923691 h 6210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169664" h="6210485">
                <a:moveTo>
                  <a:pt x="0" y="0"/>
                </a:moveTo>
                <a:lnTo>
                  <a:pt x="4169664" y="0"/>
                </a:lnTo>
                <a:lnTo>
                  <a:pt x="4169664" y="4923691"/>
                </a:lnTo>
                <a:lnTo>
                  <a:pt x="4168046" y="4923691"/>
                </a:lnTo>
                <a:lnTo>
                  <a:pt x="4168046" y="5856214"/>
                </a:lnTo>
                <a:cubicBezTo>
                  <a:pt x="4168046" y="6051872"/>
                  <a:pt x="4009433" y="6210485"/>
                  <a:pt x="3813775" y="6210485"/>
                </a:cubicBezTo>
                <a:lnTo>
                  <a:pt x="355889" y="6210485"/>
                </a:lnTo>
                <a:cubicBezTo>
                  <a:pt x="160231" y="6210485"/>
                  <a:pt x="1618" y="6051872"/>
                  <a:pt x="1618" y="5856214"/>
                </a:cubicBezTo>
                <a:lnTo>
                  <a:pt x="1618" y="4923691"/>
                </a:lnTo>
                <a:lnTo>
                  <a:pt x="0" y="4923691"/>
                </a:ln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5538937" y="1828800"/>
            <a:ext cx="6071616" cy="4489704"/>
          </a:xfrm>
        </p:spPr>
        <p:txBody>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a:p>
            <a:pPr lvl="1"/>
            <a:r>
              <a:rPr lang="en-US"/>
              <a:t>Second level</a:t>
            </a:r>
          </a:p>
          <a:p>
            <a:pPr lvl="2"/>
            <a:r>
              <a:rPr lang="en-US"/>
              <a:t>Third level</a:t>
            </a:r>
          </a:p>
        </p:txBody>
      </p:sp>
      <p:sp>
        <p:nvSpPr>
          <p:cNvPr id="10" name="Slide Number Placeholder 9">
            <a:extLst>
              <a:ext uri="{FF2B5EF4-FFF2-40B4-BE49-F238E27FC236}">
                <a16:creationId xmlns:a16="http://schemas.microsoft.com/office/drawing/2014/main" id="{0A608994-46CD-AAE0-DCC4-A59D26254D84}"/>
              </a:ext>
            </a:extLst>
          </p:cNvPr>
          <p:cNvSpPr>
            <a:spLocks noGrp="1"/>
          </p:cNvSpPr>
          <p:nvPr>
            <p:ph type="sldNum" sz="quarter" idx="17"/>
          </p:nvPr>
        </p:nvSpPr>
        <p:spPr/>
        <p:txBody>
          <a:bodyPr/>
          <a:lstStyle/>
          <a:p>
            <a:fld id="{CC057153-B650-4DEB-B370-79DDCFDCE934}" type="slidenum">
              <a:rPr lang="en-US" smtClean="0"/>
              <a:t>‹#›</a:t>
            </a:fld>
            <a:endParaRPr lang="en-US"/>
          </a:p>
        </p:txBody>
      </p:sp>
      <p:sp>
        <p:nvSpPr>
          <p:cNvPr id="9" name="Footer Placeholder 8">
            <a:extLst>
              <a:ext uri="{FF2B5EF4-FFF2-40B4-BE49-F238E27FC236}">
                <a16:creationId xmlns:a16="http://schemas.microsoft.com/office/drawing/2014/main" id="{C65BFCB1-FAA8-D03A-3B62-DCB2CF1CA112}"/>
              </a:ext>
            </a:extLst>
          </p:cNvPr>
          <p:cNvSpPr>
            <a:spLocks noGrp="1"/>
          </p:cNvSpPr>
          <p:nvPr>
            <p:ph type="ftr" sz="quarter" idx="16"/>
          </p:nvPr>
        </p:nvSpPr>
        <p:spPr/>
        <p:txBody>
          <a:bodyPr/>
          <a:lstStyle/>
          <a:p>
            <a:r>
              <a:rPr lang="en-US"/>
              <a:t>Sample Footer Text</a:t>
            </a:r>
          </a:p>
        </p:txBody>
      </p:sp>
    </p:spTree>
    <p:extLst>
      <p:ext uri="{BB962C8B-B14F-4D97-AF65-F5344CB8AC3E}">
        <p14:creationId xmlns:p14="http://schemas.microsoft.com/office/powerpoint/2010/main" val="4100817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548640" y="548640"/>
            <a:ext cx="10653578" cy="1132258"/>
          </a:xfrm>
        </p:spPr>
        <p:txBody>
          <a:bodyPr anchor="b" anchorCtr="0"/>
          <a:lstStyle/>
          <a:p>
            <a:r>
              <a:rPr lang="en-US"/>
              <a:t>Click to edit Master title style</a:t>
            </a:r>
          </a:p>
        </p:txBody>
      </p:sp>
      <p:sp>
        <p:nvSpPr>
          <p:cNvPr id="3" name="Content Placeholder 2">
            <a:extLst>
              <a:ext uri="{FF2B5EF4-FFF2-40B4-BE49-F238E27FC236}">
                <a16:creationId xmlns:a16="http://schemas.microsoft.com/office/drawing/2014/main" id="{6C2DD052-3E45-E789-01F8-33250024ECBD}"/>
              </a:ext>
            </a:extLst>
          </p:cNvPr>
          <p:cNvSpPr>
            <a:spLocks noGrp="1"/>
          </p:cNvSpPr>
          <p:nvPr>
            <p:ph idx="1"/>
          </p:nvPr>
        </p:nvSpPr>
        <p:spPr>
          <a:xfrm>
            <a:off x="548640" y="1715532"/>
            <a:ext cx="10653579" cy="4593828"/>
          </a:xfrm>
        </p:spPr>
        <p:txBody>
          <a:bodyPr/>
          <a:lstStyle>
            <a:lvl1pPr marL="0" indent="0">
              <a:buNone/>
              <a:defRPr/>
            </a:lvl1pPr>
            <a:lvl2pPr marL="228600" indent="0">
              <a:buNone/>
              <a:defRPr/>
            </a:lvl2pPr>
            <a:lvl3pPr marL="457200" indent="0">
              <a:buNone/>
              <a:defRPr/>
            </a:lvl3p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28384338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Content with Pictur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48640" y="548640"/>
            <a:ext cx="6135624" cy="1143000"/>
          </a:xfrm>
        </p:spPr>
        <p:txBody>
          <a:bodyPr anchor="b"/>
          <a:lstStyle/>
          <a:p>
            <a:r>
              <a:rPr lang="en-US"/>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548640" y="1828800"/>
            <a:ext cx="6135624" cy="4489704"/>
          </a:xfrm>
        </p:spPr>
        <p:txBody>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a:p>
            <a:pPr lvl="1"/>
            <a:r>
              <a:rPr lang="en-US"/>
              <a:t>Second level</a:t>
            </a:r>
          </a:p>
          <a:p>
            <a:pPr lvl="2"/>
            <a:r>
              <a:rPr lang="en-US"/>
              <a:t>Third level</a:t>
            </a:r>
          </a:p>
        </p:txBody>
      </p:sp>
      <p:sp>
        <p:nvSpPr>
          <p:cNvPr id="9" name="Picture Placeholder 8">
            <a:extLst>
              <a:ext uri="{FF2B5EF4-FFF2-40B4-BE49-F238E27FC236}">
                <a16:creationId xmlns:a16="http://schemas.microsoft.com/office/drawing/2014/main" id="{928905F0-5F49-679C-FEE0-AFCB409086F8}"/>
              </a:ext>
            </a:extLst>
          </p:cNvPr>
          <p:cNvSpPr>
            <a:spLocks noGrp="1"/>
          </p:cNvSpPr>
          <p:nvPr>
            <p:ph type="pic" sz="quarter" idx="13"/>
          </p:nvPr>
        </p:nvSpPr>
        <p:spPr>
          <a:xfrm>
            <a:off x="7359078" y="1"/>
            <a:ext cx="4178772" cy="6210487"/>
          </a:xfrm>
          <a:custGeom>
            <a:avLst/>
            <a:gdLst>
              <a:gd name="connsiteX0" fmla="*/ 9108 w 4178772"/>
              <a:gd name="connsiteY0" fmla="*/ 0 h 6210487"/>
              <a:gd name="connsiteX1" fmla="*/ 4178772 w 4178772"/>
              <a:gd name="connsiteY1" fmla="*/ 0 h 6210487"/>
              <a:gd name="connsiteX2" fmla="*/ 4178772 w 4178772"/>
              <a:gd name="connsiteY2" fmla="*/ 3429000 h 6210487"/>
              <a:gd name="connsiteX3" fmla="*/ 4166428 w 4178772"/>
              <a:gd name="connsiteY3" fmla="*/ 3429000 h 6210487"/>
              <a:gd name="connsiteX4" fmla="*/ 4166428 w 4178772"/>
              <a:gd name="connsiteY4" fmla="*/ 5856216 h 6210487"/>
              <a:gd name="connsiteX5" fmla="*/ 3812157 w 4178772"/>
              <a:gd name="connsiteY5" fmla="*/ 6210487 h 6210487"/>
              <a:gd name="connsiteX6" fmla="*/ 354271 w 4178772"/>
              <a:gd name="connsiteY6" fmla="*/ 6210487 h 6210487"/>
              <a:gd name="connsiteX7" fmla="*/ 0 w 4178772"/>
              <a:gd name="connsiteY7" fmla="*/ 5856216 h 6210487"/>
              <a:gd name="connsiteX8" fmla="*/ 0 w 4178772"/>
              <a:gd name="connsiteY8" fmla="*/ 1838365 h 6210487"/>
              <a:gd name="connsiteX9" fmla="*/ 7198 w 4178772"/>
              <a:gd name="connsiteY9" fmla="*/ 1766967 h 6210487"/>
              <a:gd name="connsiteX10" fmla="*/ 9108 w 4178772"/>
              <a:gd name="connsiteY10" fmla="*/ 1760813 h 6210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178772" h="6210487">
                <a:moveTo>
                  <a:pt x="9108" y="0"/>
                </a:moveTo>
                <a:lnTo>
                  <a:pt x="4178772" y="0"/>
                </a:lnTo>
                <a:lnTo>
                  <a:pt x="4178772" y="3429000"/>
                </a:lnTo>
                <a:lnTo>
                  <a:pt x="4166428" y="3429000"/>
                </a:lnTo>
                <a:lnTo>
                  <a:pt x="4166428" y="5856216"/>
                </a:lnTo>
                <a:cubicBezTo>
                  <a:pt x="4166428" y="6051874"/>
                  <a:pt x="4007815" y="6210487"/>
                  <a:pt x="3812157" y="6210487"/>
                </a:cubicBezTo>
                <a:lnTo>
                  <a:pt x="354271" y="6210487"/>
                </a:lnTo>
                <a:cubicBezTo>
                  <a:pt x="158613" y="6210487"/>
                  <a:pt x="0" y="6051874"/>
                  <a:pt x="0" y="5856216"/>
                </a:cubicBezTo>
                <a:lnTo>
                  <a:pt x="0" y="1838365"/>
                </a:lnTo>
                <a:cubicBezTo>
                  <a:pt x="0" y="1813908"/>
                  <a:pt x="2478" y="1790029"/>
                  <a:pt x="7198" y="1766967"/>
                </a:cubicBezTo>
                <a:lnTo>
                  <a:pt x="9108" y="1760813"/>
                </a:ln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4" name="Slide Number Placeholder 3">
            <a:extLst>
              <a:ext uri="{FF2B5EF4-FFF2-40B4-BE49-F238E27FC236}">
                <a16:creationId xmlns:a16="http://schemas.microsoft.com/office/drawing/2014/main" id="{30CD9A45-1B72-756B-7137-E9617E56D9CB}"/>
              </a:ext>
            </a:extLst>
          </p:cNvPr>
          <p:cNvSpPr>
            <a:spLocks noGrp="1"/>
          </p:cNvSpPr>
          <p:nvPr>
            <p:ph type="sldNum" sz="quarter" idx="16"/>
          </p:nvPr>
        </p:nvSpPr>
        <p:spPr>
          <a:xfrm>
            <a:off x="6253532" y="137965"/>
            <a:ext cx="429207" cy="365125"/>
          </a:xfrm>
        </p:spPr>
        <p:txBody>
          <a:bodyPr/>
          <a:lstStyle>
            <a:lvl1pPr algn="r">
              <a:defRPr/>
            </a:lvl1pPr>
          </a:lstStyle>
          <a:p>
            <a:fld id="{CC057153-B650-4DEB-B370-79DDCFDCE934}" type="slidenum">
              <a:rPr lang="en-US" smtClean="0"/>
              <a:pPr/>
              <a:t>‹#›</a:t>
            </a:fld>
            <a:endParaRPr lang="en-US"/>
          </a:p>
        </p:txBody>
      </p:sp>
      <p:sp>
        <p:nvSpPr>
          <p:cNvPr id="3" name="Footer Placeholder 2">
            <a:extLst>
              <a:ext uri="{FF2B5EF4-FFF2-40B4-BE49-F238E27FC236}">
                <a16:creationId xmlns:a16="http://schemas.microsoft.com/office/drawing/2014/main" id="{1B0FB5F2-FE27-6AC5-6D6E-BC32C64746D0}"/>
              </a:ext>
            </a:extLst>
          </p:cNvPr>
          <p:cNvSpPr>
            <a:spLocks noGrp="1"/>
          </p:cNvSpPr>
          <p:nvPr>
            <p:ph type="ftr" sz="quarter" idx="15"/>
          </p:nvPr>
        </p:nvSpPr>
        <p:spPr>
          <a:xfrm>
            <a:off x="3877334" y="6368780"/>
            <a:ext cx="2805405" cy="365125"/>
          </a:xfrm>
        </p:spPr>
        <p:txBody>
          <a:bodyPr/>
          <a:lstStyle>
            <a:lvl1pPr algn="r">
              <a:defRPr/>
            </a:lvl1pPr>
          </a:lstStyle>
          <a:p>
            <a:r>
              <a:rPr lang="en-US"/>
              <a:t>Sample Footer Text</a:t>
            </a:r>
          </a:p>
        </p:txBody>
      </p:sp>
    </p:spTree>
    <p:extLst>
      <p:ext uri="{BB962C8B-B14F-4D97-AF65-F5344CB8AC3E}">
        <p14:creationId xmlns:p14="http://schemas.microsoft.com/office/powerpoint/2010/main" val="22332195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Content with Pictur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572000" y="320040"/>
            <a:ext cx="6858000" cy="932688"/>
          </a:xfrm>
        </p:spPr>
        <p:txBody>
          <a:bodyPr anchor="b"/>
          <a:lstStyle/>
          <a:p>
            <a:r>
              <a:rPr lang="en-US"/>
              <a:t>Click to edit Master title style</a:t>
            </a:r>
          </a:p>
        </p:txBody>
      </p:sp>
      <p:sp>
        <p:nvSpPr>
          <p:cNvPr id="5" name="Picture Placeholder 4">
            <a:extLst>
              <a:ext uri="{FF2B5EF4-FFF2-40B4-BE49-F238E27FC236}">
                <a16:creationId xmlns:a16="http://schemas.microsoft.com/office/drawing/2014/main" id="{0049159F-9012-DB0A-4C8B-E8072AB0E2F1}"/>
              </a:ext>
            </a:extLst>
          </p:cNvPr>
          <p:cNvSpPr>
            <a:spLocks noGrp="1"/>
          </p:cNvSpPr>
          <p:nvPr>
            <p:ph type="pic" sz="quarter" idx="13"/>
          </p:nvPr>
        </p:nvSpPr>
        <p:spPr>
          <a:xfrm>
            <a:off x="228600" y="1"/>
            <a:ext cx="4023360" cy="6210486"/>
          </a:xfrm>
          <a:custGeom>
            <a:avLst/>
            <a:gdLst>
              <a:gd name="connsiteX0" fmla="*/ 8769 w 4023360"/>
              <a:gd name="connsiteY0" fmla="*/ 0 h 6210486"/>
              <a:gd name="connsiteX1" fmla="*/ 4023360 w 4023360"/>
              <a:gd name="connsiteY1" fmla="*/ 0 h 6210486"/>
              <a:gd name="connsiteX2" fmla="*/ 4023360 w 4023360"/>
              <a:gd name="connsiteY2" fmla="*/ 3428999 h 6210486"/>
              <a:gd name="connsiteX3" fmla="*/ 4011475 w 4023360"/>
              <a:gd name="connsiteY3" fmla="*/ 3428999 h 6210486"/>
              <a:gd name="connsiteX4" fmla="*/ 4011475 w 4023360"/>
              <a:gd name="connsiteY4" fmla="*/ 5856215 h 6210486"/>
              <a:gd name="connsiteX5" fmla="*/ 3670380 w 4023360"/>
              <a:gd name="connsiteY5" fmla="*/ 6210486 h 6210486"/>
              <a:gd name="connsiteX6" fmla="*/ 341095 w 4023360"/>
              <a:gd name="connsiteY6" fmla="*/ 6210486 h 6210486"/>
              <a:gd name="connsiteX7" fmla="*/ 0 w 4023360"/>
              <a:gd name="connsiteY7" fmla="*/ 5856215 h 6210486"/>
              <a:gd name="connsiteX8" fmla="*/ 0 w 4023360"/>
              <a:gd name="connsiteY8" fmla="*/ 1838364 h 6210486"/>
              <a:gd name="connsiteX9" fmla="*/ 6930 w 4023360"/>
              <a:gd name="connsiteY9" fmla="*/ 1766966 h 6210486"/>
              <a:gd name="connsiteX10" fmla="*/ 8769 w 4023360"/>
              <a:gd name="connsiteY10" fmla="*/ 1760812 h 6210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23360" h="6210486">
                <a:moveTo>
                  <a:pt x="8769" y="0"/>
                </a:moveTo>
                <a:lnTo>
                  <a:pt x="4023360" y="0"/>
                </a:lnTo>
                <a:lnTo>
                  <a:pt x="4023360" y="3428999"/>
                </a:lnTo>
                <a:lnTo>
                  <a:pt x="4011475" y="3428999"/>
                </a:lnTo>
                <a:lnTo>
                  <a:pt x="4011475" y="5856215"/>
                </a:lnTo>
                <a:cubicBezTo>
                  <a:pt x="4011475" y="6051873"/>
                  <a:pt x="3858761" y="6210486"/>
                  <a:pt x="3670380" y="6210486"/>
                </a:cubicBezTo>
                <a:lnTo>
                  <a:pt x="341095" y="6210486"/>
                </a:lnTo>
                <a:cubicBezTo>
                  <a:pt x="152714" y="6210486"/>
                  <a:pt x="0" y="6051873"/>
                  <a:pt x="0" y="5856215"/>
                </a:cubicBezTo>
                <a:lnTo>
                  <a:pt x="0" y="1838364"/>
                </a:lnTo>
                <a:cubicBezTo>
                  <a:pt x="0" y="1813907"/>
                  <a:pt x="2386" y="1790028"/>
                  <a:pt x="6930" y="1766966"/>
                </a:cubicBezTo>
                <a:lnTo>
                  <a:pt x="8769" y="1760812"/>
                </a:ln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4572000" y="1380744"/>
            <a:ext cx="6858000" cy="4983480"/>
          </a:xfrm>
        </p:spPr>
        <p:txBody>
          <a:bodyPr/>
          <a:lstStyle>
            <a:lvl1pPr marL="0" indent="0">
              <a:buNone/>
              <a:defRPr/>
            </a:lvl1pPr>
            <a:lvl2pPr marL="228600" indent="0">
              <a:buNone/>
              <a:defRPr/>
            </a:lvl2pPr>
            <a:lvl3pPr marL="457200" indent="0">
              <a:buNone/>
              <a:defRPr/>
            </a:lvl3pPr>
          </a:lstStyle>
          <a:p>
            <a:pPr lvl="0"/>
            <a:r>
              <a:rPr lang="en-US"/>
              <a:t>Click to edit Master text styles</a:t>
            </a:r>
          </a:p>
          <a:p>
            <a:pPr lvl="1"/>
            <a:r>
              <a:rPr lang="en-US"/>
              <a:t>Second level</a:t>
            </a:r>
          </a:p>
          <a:p>
            <a:pPr lvl="2"/>
            <a:r>
              <a:rPr lang="en-US"/>
              <a:t>Third level</a:t>
            </a:r>
          </a:p>
        </p:txBody>
      </p:sp>
      <p:sp>
        <p:nvSpPr>
          <p:cNvPr id="9" name="Slide Number Placeholder 8">
            <a:extLst>
              <a:ext uri="{FF2B5EF4-FFF2-40B4-BE49-F238E27FC236}">
                <a16:creationId xmlns:a16="http://schemas.microsoft.com/office/drawing/2014/main" id="{79FEC5A8-0DCB-9EEB-83E2-0411804C543D}"/>
              </a:ext>
            </a:extLst>
          </p:cNvPr>
          <p:cNvSpPr>
            <a:spLocks noGrp="1"/>
          </p:cNvSpPr>
          <p:nvPr>
            <p:ph type="sldNum" sz="quarter" idx="17"/>
          </p:nvPr>
        </p:nvSpPr>
        <p:spPr/>
        <p:txBody>
          <a:bodyPr/>
          <a:lstStyle/>
          <a:p>
            <a:fld id="{CC057153-B650-4DEB-B370-79DDCFDCE934}" type="slidenum">
              <a:rPr lang="en-US" smtClean="0"/>
              <a:t>‹#›</a:t>
            </a:fld>
            <a:endParaRPr lang="en-US"/>
          </a:p>
        </p:txBody>
      </p:sp>
      <p:sp>
        <p:nvSpPr>
          <p:cNvPr id="4" name="Footer Placeholder 3">
            <a:extLst>
              <a:ext uri="{FF2B5EF4-FFF2-40B4-BE49-F238E27FC236}">
                <a16:creationId xmlns:a16="http://schemas.microsoft.com/office/drawing/2014/main" id="{5446E4B5-B423-4137-0255-D68BAC85BE95}"/>
              </a:ext>
            </a:extLst>
          </p:cNvPr>
          <p:cNvSpPr>
            <a:spLocks noGrp="1"/>
          </p:cNvSpPr>
          <p:nvPr>
            <p:ph type="ftr" sz="quarter" idx="16"/>
          </p:nvPr>
        </p:nvSpPr>
        <p:spPr/>
        <p:txBody>
          <a:bodyPr/>
          <a:lstStyle/>
          <a:p>
            <a:r>
              <a:rPr lang="en-US"/>
              <a:t>Sample Footer Text</a:t>
            </a:r>
          </a:p>
        </p:txBody>
      </p:sp>
    </p:spTree>
    <p:extLst>
      <p:ext uri="{BB962C8B-B14F-4D97-AF65-F5344CB8AC3E}">
        <p14:creationId xmlns:p14="http://schemas.microsoft.com/office/powerpoint/2010/main" val="29940228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ontent with Picture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4859866" y="647513"/>
            <a:ext cx="6796553" cy="1468815"/>
          </a:xfrm>
        </p:spPr>
        <p:txBody>
          <a:bodyPr anchor="b"/>
          <a:lstStyle/>
          <a:p>
            <a:r>
              <a:rPr lang="en-US"/>
              <a:t>Click to edit Master title style</a:t>
            </a:r>
          </a:p>
        </p:txBody>
      </p:sp>
      <p:sp>
        <p:nvSpPr>
          <p:cNvPr id="14" name="Picture Placeholder 13">
            <a:extLst>
              <a:ext uri="{FF2B5EF4-FFF2-40B4-BE49-F238E27FC236}">
                <a16:creationId xmlns:a16="http://schemas.microsoft.com/office/drawing/2014/main" id="{C22C7FA0-DB8C-0637-DDE8-BFD794CE7D19}"/>
              </a:ext>
            </a:extLst>
          </p:cNvPr>
          <p:cNvSpPr>
            <a:spLocks noGrp="1"/>
          </p:cNvSpPr>
          <p:nvPr>
            <p:ph type="pic" sz="quarter" idx="13"/>
          </p:nvPr>
        </p:nvSpPr>
        <p:spPr>
          <a:xfrm>
            <a:off x="535580" y="647514"/>
            <a:ext cx="3749041" cy="6210487"/>
          </a:xfrm>
          <a:custGeom>
            <a:avLst/>
            <a:gdLst>
              <a:gd name="connsiteX0" fmla="*/ 350566 w 3749041"/>
              <a:gd name="connsiteY0" fmla="*/ 0 h 6210487"/>
              <a:gd name="connsiteX1" fmla="*/ 3398475 w 3749041"/>
              <a:gd name="connsiteY1" fmla="*/ 0 h 6210487"/>
              <a:gd name="connsiteX2" fmla="*/ 3749041 w 3749041"/>
              <a:gd name="connsiteY2" fmla="*/ 350566 h 6210487"/>
              <a:gd name="connsiteX3" fmla="*/ 3749041 w 3749041"/>
              <a:gd name="connsiteY3" fmla="*/ 1468815 h 6210487"/>
              <a:gd name="connsiteX4" fmla="*/ 3749041 w 3749041"/>
              <a:gd name="connsiteY4" fmla="*/ 2676774 h 6210487"/>
              <a:gd name="connsiteX5" fmla="*/ 3749041 w 3749041"/>
              <a:gd name="connsiteY5" fmla="*/ 6210487 h 6210487"/>
              <a:gd name="connsiteX6" fmla="*/ 2320499 w 3749041"/>
              <a:gd name="connsiteY6" fmla="*/ 6210487 h 6210487"/>
              <a:gd name="connsiteX7" fmla="*/ 2320499 w 3749041"/>
              <a:gd name="connsiteY7" fmla="*/ 6203839 h 6210487"/>
              <a:gd name="connsiteX8" fmla="*/ 0 w 3749041"/>
              <a:gd name="connsiteY8" fmla="*/ 6203839 h 6210487"/>
              <a:gd name="connsiteX9" fmla="*/ 0 w 3749041"/>
              <a:gd name="connsiteY9" fmla="*/ 2676774 h 6210487"/>
              <a:gd name="connsiteX10" fmla="*/ 0 w 3749041"/>
              <a:gd name="connsiteY10" fmla="*/ 1468815 h 6210487"/>
              <a:gd name="connsiteX11" fmla="*/ 0 w 3749041"/>
              <a:gd name="connsiteY11" fmla="*/ 350566 h 6210487"/>
              <a:gd name="connsiteX12" fmla="*/ 350566 w 3749041"/>
              <a:gd name="connsiteY12" fmla="*/ 0 h 6210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749041" h="6210487">
                <a:moveTo>
                  <a:pt x="350566" y="0"/>
                </a:moveTo>
                <a:lnTo>
                  <a:pt x="3398475" y="0"/>
                </a:lnTo>
                <a:cubicBezTo>
                  <a:pt x="3592087" y="0"/>
                  <a:pt x="3749041" y="156954"/>
                  <a:pt x="3749041" y="350566"/>
                </a:cubicBezTo>
                <a:lnTo>
                  <a:pt x="3749041" y="1468815"/>
                </a:lnTo>
                <a:lnTo>
                  <a:pt x="3749041" y="2676774"/>
                </a:lnTo>
                <a:lnTo>
                  <a:pt x="3749041" y="6210487"/>
                </a:lnTo>
                <a:lnTo>
                  <a:pt x="2320499" y="6210487"/>
                </a:lnTo>
                <a:lnTo>
                  <a:pt x="2320499" y="6203839"/>
                </a:lnTo>
                <a:lnTo>
                  <a:pt x="0" y="6203839"/>
                </a:lnTo>
                <a:lnTo>
                  <a:pt x="0" y="2676774"/>
                </a:lnTo>
                <a:lnTo>
                  <a:pt x="0" y="1468815"/>
                </a:lnTo>
                <a:lnTo>
                  <a:pt x="0" y="350566"/>
                </a:lnTo>
                <a:cubicBezTo>
                  <a:pt x="0" y="156954"/>
                  <a:pt x="156954" y="0"/>
                  <a:pt x="350566" y="0"/>
                </a:cubicBez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8" name="Content Placeholder 7">
            <a:extLst>
              <a:ext uri="{FF2B5EF4-FFF2-40B4-BE49-F238E27FC236}">
                <a16:creationId xmlns:a16="http://schemas.microsoft.com/office/drawing/2014/main" id="{818B74D6-CD72-B859-C229-60DB988B25E3}"/>
              </a:ext>
            </a:extLst>
          </p:cNvPr>
          <p:cNvSpPr>
            <a:spLocks noGrp="1"/>
          </p:cNvSpPr>
          <p:nvPr>
            <p:ph sz="quarter" idx="14"/>
          </p:nvPr>
        </p:nvSpPr>
        <p:spPr>
          <a:xfrm>
            <a:off x="4859866" y="2472266"/>
            <a:ext cx="6796553" cy="3891957"/>
          </a:xfrm>
        </p:spPr>
        <p:txBody>
          <a:bodyPr/>
          <a:lstStyle>
            <a:lvl1pPr marL="0" indent="0">
              <a:buNone/>
              <a:defRPr/>
            </a:lvl1pPr>
            <a:lvl2pPr marL="228600" indent="0">
              <a:buNone/>
              <a:defRPr/>
            </a:lvl2pPr>
            <a:lvl3pPr marL="457200" indent="0">
              <a:buNone/>
              <a:defRPr/>
            </a:lvl3pPr>
          </a:lstStyle>
          <a:p>
            <a:pPr lvl="0"/>
            <a:r>
              <a:rPr lang="en-US"/>
              <a:t>Click to edit Master text styles</a:t>
            </a:r>
          </a:p>
          <a:p>
            <a:pPr lvl="1"/>
            <a:r>
              <a:rPr lang="en-US"/>
              <a:t>Second level</a:t>
            </a:r>
          </a:p>
          <a:p>
            <a:pPr lvl="2"/>
            <a:r>
              <a:rPr lang="en-US"/>
              <a:t>Third level</a:t>
            </a:r>
          </a:p>
        </p:txBody>
      </p:sp>
      <p:sp>
        <p:nvSpPr>
          <p:cNvPr id="9" name="Slide Number Placeholder 8">
            <a:extLst>
              <a:ext uri="{FF2B5EF4-FFF2-40B4-BE49-F238E27FC236}">
                <a16:creationId xmlns:a16="http://schemas.microsoft.com/office/drawing/2014/main" id="{79FEC5A8-0DCB-9EEB-83E2-0411804C543D}"/>
              </a:ext>
            </a:extLst>
          </p:cNvPr>
          <p:cNvSpPr>
            <a:spLocks noGrp="1"/>
          </p:cNvSpPr>
          <p:nvPr>
            <p:ph type="sldNum" sz="quarter" idx="17"/>
          </p:nvPr>
        </p:nvSpPr>
        <p:spPr/>
        <p:txBody>
          <a:bodyPr/>
          <a:lstStyle/>
          <a:p>
            <a:fld id="{CC057153-B650-4DEB-B370-79DDCFDCE934}" type="slidenum">
              <a:rPr lang="en-US" smtClean="0"/>
              <a:t>‹#›</a:t>
            </a:fld>
            <a:endParaRPr lang="en-US"/>
          </a:p>
        </p:txBody>
      </p:sp>
      <p:sp>
        <p:nvSpPr>
          <p:cNvPr id="4" name="Footer Placeholder 3">
            <a:extLst>
              <a:ext uri="{FF2B5EF4-FFF2-40B4-BE49-F238E27FC236}">
                <a16:creationId xmlns:a16="http://schemas.microsoft.com/office/drawing/2014/main" id="{5446E4B5-B423-4137-0255-D68BAC85BE95}"/>
              </a:ext>
            </a:extLst>
          </p:cNvPr>
          <p:cNvSpPr>
            <a:spLocks noGrp="1"/>
          </p:cNvSpPr>
          <p:nvPr>
            <p:ph type="ftr" sz="quarter" idx="16"/>
          </p:nvPr>
        </p:nvSpPr>
        <p:spPr/>
        <p:txBody>
          <a:bodyPr/>
          <a:lstStyle/>
          <a:p>
            <a:r>
              <a:rPr lang="en-US"/>
              <a:t>Sample Footer Text</a:t>
            </a:r>
          </a:p>
        </p:txBody>
      </p:sp>
    </p:spTree>
    <p:extLst>
      <p:ext uri="{BB962C8B-B14F-4D97-AF65-F5344CB8AC3E}">
        <p14:creationId xmlns:p14="http://schemas.microsoft.com/office/powerpoint/2010/main" val="5938795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ontent with Picture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48640" y="320040"/>
            <a:ext cx="6858000" cy="932688"/>
          </a:xfrm>
        </p:spPr>
        <p:txBody>
          <a:bodyPr anchor="b"/>
          <a:lstStyle/>
          <a:p>
            <a:r>
              <a:rPr lang="en-US"/>
              <a:t>Click to edit Master title style</a:t>
            </a:r>
          </a:p>
        </p:txBody>
      </p:sp>
      <p:sp>
        <p:nvSpPr>
          <p:cNvPr id="8" name="Content Placeholder 7">
            <a:extLst>
              <a:ext uri="{FF2B5EF4-FFF2-40B4-BE49-F238E27FC236}">
                <a16:creationId xmlns:a16="http://schemas.microsoft.com/office/drawing/2014/main" id="{07755DB3-9272-8E5E-039F-AC14A2C07898}"/>
              </a:ext>
            </a:extLst>
          </p:cNvPr>
          <p:cNvSpPr>
            <a:spLocks noGrp="1"/>
          </p:cNvSpPr>
          <p:nvPr>
            <p:ph sz="quarter" idx="14"/>
          </p:nvPr>
        </p:nvSpPr>
        <p:spPr>
          <a:xfrm>
            <a:off x="548640" y="1380744"/>
            <a:ext cx="6858000" cy="4983480"/>
          </a:xfrm>
        </p:spPr>
        <p:txBody>
          <a:bodyPr/>
          <a:lstStyle>
            <a:lvl1pPr marL="0" indent="0">
              <a:buNone/>
              <a:defRPr/>
            </a:lvl1pPr>
            <a:lvl2pPr marL="228600" indent="0">
              <a:buNone/>
              <a:defRPr/>
            </a:lvl2pPr>
            <a:lvl3pPr marL="457200" indent="0">
              <a:buNone/>
              <a:defRPr/>
            </a:lvl3pPr>
          </a:lstStyle>
          <a:p>
            <a:pPr lvl="0"/>
            <a:r>
              <a:rPr lang="en-US"/>
              <a:t>Click to edit Master text styles</a:t>
            </a:r>
          </a:p>
          <a:p>
            <a:pPr lvl="1"/>
            <a:r>
              <a:rPr lang="en-US"/>
              <a:t>Second level</a:t>
            </a:r>
          </a:p>
          <a:p>
            <a:pPr lvl="2"/>
            <a:r>
              <a:rPr lang="en-US"/>
              <a:t>Third level</a:t>
            </a:r>
          </a:p>
        </p:txBody>
      </p:sp>
      <p:sp>
        <p:nvSpPr>
          <p:cNvPr id="9" name="Footer Placeholder 8">
            <a:extLst>
              <a:ext uri="{FF2B5EF4-FFF2-40B4-BE49-F238E27FC236}">
                <a16:creationId xmlns:a16="http://schemas.microsoft.com/office/drawing/2014/main" id="{820916D3-99FA-E971-607F-14E290E58854}"/>
              </a:ext>
            </a:extLst>
          </p:cNvPr>
          <p:cNvSpPr>
            <a:spLocks noGrp="1"/>
          </p:cNvSpPr>
          <p:nvPr>
            <p:ph type="ftr" sz="quarter" idx="16"/>
          </p:nvPr>
        </p:nvSpPr>
        <p:spPr>
          <a:xfrm>
            <a:off x="4285799" y="6453002"/>
            <a:ext cx="2805405" cy="365125"/>
          </a:xfrm>
        </p:spPr>
        <p:txBody>
          <a:bodyPr/>
          <a:lstStyle/>
          <a:p>
            <a:r>
              <a:rPr lang="en-US"/>
              <a:t>Sample Footer Text</a:t>
            </a:r>
          </a:p>
        </p:txBody>
      </p:sp>
      <p:sp>
        <p:nvSpPr>
          <p:cNvPr id="10" name="Slide Number Placeholder 9">
            <a:extLst>
              <a:ext uri="{FF2B5EF4-FFF2-40B4-BE49-F238E27FC236}">
                <a16:creationId xmlns:a16="http://schemas.microsoft.com/office/drawing/2014/main" id="{BBDEAB8E-8806-A459-E320-4CA2B455BFD7}"/>
              </a:ext>
            </a:extLst>
          </p:cNvPr>
          <p:cNvSpPr>
            <a:spLocks noGrp="1"/>
          </p:cNvSpPr>
          <p:nvPr>
            <p:ph type="sldNum" sz="quarter" idx="17"/>
          </p:nvPr>
        </p:nvSpPr>
        <p:spPr>
          <a:xfrm>
            <a:off x="7041440" y="6453002"/>
            <a:ext cx="429207" cy="365125"/>
          </a:xfrm>
        </p:spPr>
        <p:txBody>
          <a:bodyPr/>
          <a:lstStyle/>
          <a:p>
            <a:fld id="{CC057153-B650-4DEB-B370-79DDCFDCE934}" type="slidenum">
              <a:rPr lang="en-US" smtClean="0"/>
              <a:t>‹#›</a:t>
            </a:fld>
            <a:endParaRPr lang="en-US"/>
          </a:p>
        </p:txBody>
      </p:sp>
      <p:sp>
        <p:nvSpPr>
          <p:cNvPr id="4" name="Picture Placeholder 3">
            <a:extLst>
              <a:ext uri="{FF2B5EF4-FFF2-40B4-BE49-F238E27FC236}">
                <a16:creationId xmlns:a16="http://schemas.microsoft.com/office/drawing/2014/main" id="{009BDD84-33CF-CB5D-E189-57F1AFC16A95}"/>
              </a:ext>
            </a:extLst>
          </p:cNvPr>
          <p:cNvSpPr>
            <a:spLocks noGrp="1"/>
          </p:cNvSpPr>
          <p:nvPr>
            <p:ph type="pic" sz="quarter" idx="18"/>
          </p:nvPr>
        </p:nvSpPr>
        <p:spPr>
          <a:xfrm>
            <a:off x="7818120" y="1"/>
            <a:ext cx="4023360" cy="6210486"/>
          </a:xfrm>
          <a:custGeom>
            <a:avLst/>
            <a:gdLst>
              <a:gd name="connsiteX0" fmla="*/ 8769 w 4023360"/>
              <a:gd name="connsiteY0" fmla="*/ 0 h 6210486"/>
              <a:gd name="connsiteX1" fmla="*/ 4023360 w 4023360"/>
              <a:gd name="connsiteY1" fmla="*/ 0 h 6210486"/>
              <a:gd name="connsiteX2" fmla="*/ 4023360 w 4023360"/>
              <a:gd name="connsiteY2" fmla="*/ 3428999 h 6210486"/>
              <a:gd name="connsiteX3" fmla="*/ 4011475 w 4023360"/>
              <a:gd name="connsiteY3" fmla="*/ 3428999 h 6210486"/>
              <a:gd name="connsiteX4" fmla="*/ 4011475 w 4023360"/>
              <a:gd name="connsiteY4" fmla="*/ 5856215 h 6210486"/>
              <a:gd name="connsiteX5" fmla="*/ 3670380 w 4023360"/>
              <a:gd name="connsiteY5" fmla="*/ 6210486 h 6210486"/>
              <a:gd name="connsiteX6" fmla="*/ 341095 w 4023360"/>
              <a:gd name="connsiteY6" fmla="*/ 6210486 h 6210486"/>
              <a:gd name="connsiteX7" fmla="*/ 0 w 4023360"/>
              <a:gd name="connsiteY7" fmla="*/ 5856215 h 6210486"/>
              <a:gd name="connsiteX8" fmla="*/ 0 w 4023360"/>
              <a:gd name="connsiteY8" fmla="*/ 1838364 h 6210486"/>
              <a:gd name="connsiteX9" fmla="*/ 6930 w 4023360"/>
              <a:gd name="connsiteY9" fmla="*/ 1766966 h 6210486"/>
              <a:gd name="connsiteX10" fmla="*/ 8769 w 4023360"/>
              <a:gd name="connsiteY10" fmla="*/ 1760812 h 6210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4023360" h="6210486">
                <a:moveTo>
                  <a:pt x="8769" y="0"/>
                </a:moveTo>
                <a:lnTo>
                  <a:pt x="4023360" y="0"/>
                </a:lnTo>
                <a:lnTo>
                  <a:pt x="4023360" y="3428999"/>
                </a:lnTo>
                <a:lnTo>
                  <a:pt x="4011475" y="3428999"/>
                </a:lnTo>
                <a:lnTo>
                  <a:pt x="4011475" y="5856215"/>
                </a:lnTo>
                <a:cubicBezTo>
                  <a:pt x="4011475" y="6051873"/>
                  <a:pt x="3858761" y="6210486"/>
                  <a:pt x="3670380" y="6210486"/>
                </a:cubicBezTo>
                <a:lnTo>
                  <a:pt x="341095" y="6210486"/>
                </a:lnTo>
                <a:cubicBezTo>
                  <a:pt x="152714" y="6210486"/>
                  <a:pt x="0" y="6051873"/>
                  <a:pt x="0" y="5856215"/>
                </a:cubicBezTo>
                <a:lnTo>
                  <a:pt x="0" y="1838364"/>
                </a:lnTo>
                <a:cubicBezTo>
                  <a:pt x="0" y="1813907"/>
                  <a:pt x="2386" y="1790028"/>
                  <a:pt x="6930" y="1766966"/>
                </a:cubicBezTo>
                <a:lnTo>
                  <a:pt x="8769" y="1760812"/>
                </a:ln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Tree>
    <p:extLst>
      <p:ext uri="{BB962C8B-B14F-4D97-AF65-F5344CB8AC3E}">
        <p14:creationId xmlns:p14="http://schemas.microsoft.com/office/powerpoint/2010/main" val="91302649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ontent with Picture 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253808" y="584339"/>
            <a:ext cx="4361688" cy="1527048"/>
          </a:xfrm>
        </p:spPr>
        <p:txBody>
          <a:bodyPr anchor="b"/>
          <a:lstStyle/>
          <a:p>
            <a:r>
              <a:rPr lang="en-US"/>
              <a:t>Click to edit Master title style</a:t>
            </a:r>
          </a:p>
        </p:txBody>
      </p:sp>
      <p:sp>
        <p:nvSpPr>
          <p:cNvPr id="4" name="Picture Placeholder 3">
            <a:extLst>
              <a:ext uri="{FF2B5EF4-FFF2-40B4-BE49-F238E27FC236}">
                <a16:creationId xmlns:a16="http://schemas.microsoft.com/office/drawing/2014/main" id="{3DF74ED1-55A2-A3E2-BC4A-6AD0936F240D}"/>
              </a:ext>
            </a:extLst>
          </p:cNvPr>
          <p:cNvSpPr>
            <a:spLocks noGrp="1"/>
          </p:cNvSpPr>
          <p:nvPr>
            <p:ph type="pic" sz="quarter" idx="13"/>
          </p:nvPr>
        </p:nvSpPr>
        <p:spPr>
          <a:xfrm>
            <a:off x="0" y="444978"/>
            <a:ext cx="6611508" cy="5968047"/>
          </a:xfrm>
          <a:custGeom>
            <a:avLst/>
            <a:gdLst>
              <a:gd name="connsiteX0" fmla="*/ 0 w 6611508"/>
              <a:gd name="connsiteY0" fmla="*/ 0 h 5968047"/>
              <a:gd name="connsiteX1" fmla="*/ 1579959 w 6611508"/>
              <a:gd name="connsiteY1" fmla="*/ 0 h 5968047"/>
              <a:gd name="connsiteX2" fmla="*/ 4390752 w 6611508"/>
              <a:gd name="connsiteY2" fmla="*/ 0 h 5968047"/>
              <a:gd name="connsiteX3" fmla="*/ 6293021 w 6611508"/>
              <a:gd name="connsiteY3" fmla="*/ 0 h 5968047"/>
              <a:gd name="connsiteX4" fmla="*/ 6611508 w 6611508"/>
              <a:gd name="connsiteY4" fmla="*/ 318488 h 5968047"/>
              <a:gd name="connsiteX5" fmla="*/ 6611508 w 6611508"/>
              <a:gd name="connsiteY5" fmla="*/ 5649560 h 5968047"/>
              <a:gd name="connsiteX6" fmla="*/ 6293021 w 6611508"/>
              <a:gd name="connsiteY6" fmla="*/ 5968047 h 5968047"/>
              <a:gd name="connsiteX7" fmla="*/ 4390752 w 6611508"/>
              <a:gd name="connsiteY7" fmla="*/ 5968047 h 5968047"/>
              <a:gd name="connsiteX8" fmla="*/ 1579959 w 6611508"/>
              <a:gd name="connsiteY8" fmla="*/ 5968047 h 5968047"/>
              <a:gd name="connsiteX9" fmla="*/ 0 w 6611508"/>
              <a:gd name="connsiteY9" fmla="*/ 5968047 h 5968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11508" h="5968047">
                <a:moveTo>
                  <a:pt x="0" y="0"/>
                </a:moveTo>
                <a:lnTo>
                  <a:pt x="1579959" y="0"/>
                </a:lnTo>
                <a:lnTo>
                  <a:pt x="4390752" y="0"/>
                </a:lnTo>
                <a:lnTo>
                  <a:pt x="6293021" y="0"/>
                </a:lnTo>
                <a:cubicBezTo>
                  <a:pt x="6468916" y="0"/>
                  <a:pt x="6611508" y="142592"/>
                  <a:pt x="6611508" y="318488"/>
                </a:cubicBezTo>
                <a:lnTo>
                  <a:pt x="6611508" y="5649560"/>
                </a:lnTo>
                <a:cubicBezTo>
                  <a:pt x="6611508" y="5825455"/>
                  <a:pt x="6468916" y="5968047"/>
                  <a:pt x="6293021" y="5968047"/>
                </a:cubicBezTo>
                <a:lnTo>
                  <a:pt x="4390752" y="5968047"/>
                </a:lnTo>
                <a:lnTo>
                  <a:pt x="1579959" y="5968047"/>
                </a:lnTo>
                <a:lnTo>
                  <a:pt x="0" y="5968047"/>
                </a:ln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253745" y="2212975"/>
            <a:ext cx="4362450" cy="4095750"/>
          </a:xfrm>
        </p:spPr>
        <p:txBody>
          <a:bodyPr/>
          <a:lstStyle>
            <a:lvl1pPr marL="0" indent="0">
              <a:buNone/>
              <a:defRPr/>
            </a:lvl1pPr>
            <a:lvl2pPr marL="228600" indent="0">
              <a:buNone/>
              <a:defRPr/>
            </a:lvl2pPr>
            <a:lvl3pPr marL="457200" indent="0">
              <a:buNone/>
              <a:defRPr/>
            </a:lvl3pPr>
            <a:lvl4pPr marL="685800" indent="0">
              <a:buNone/>
              <a:defRPr/>
            </a:lvl4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324246492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Content with Picture 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48640" y="548640"/>
            <a:ext cx="4361688" cy="1527048"/>
          </a:xfrm>
        </p:spPr>
        <p:txBody>
          <a:bodyPr anchor="b"/>
          <a:lstStyle>
            <a:lvl1pPr>
              <a:defRPr>
                <a:solidFill>
                  <a:schemeClr val="accent1"/>
                </a:solidFill>
              </a:defRPr>
            </a:lvl1pPr>
          </a:lstStyle>
          <a:p>
            <a:r>
              <a:rPr lang="en-US"/>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548640" y="2194560"/>
            <a:ext cx="4360863" cy="4095750"/>
          </a:xfrm>
        </p:spPr>
        <p:txBody>
          <a:bodyPr/>
          <a:lstStyle>
            <a:lvl1pPr marL="0" indent="0">
              <a:buNone/>
              <a:defRPr/>
            </a:lvl1pPr>
            <a:lvl2pPr marL="228600" indent="0">
              <a:buNone/>
              <a:defRPr/>
            </a:lvl2pPr>
            <a:lvl3pPr marL="457200" indent="0">
              <a:buNone/>
              <a:defRPr/>
            </a:lvl3pPr>
            <a:lvl4pPr marL="685800" indent="0">
              <a:buNone/>
              <a:defRPr/>
            </a:lvl4pPr>
          </a:lstStyle>
          <a:p>
            <a:pPr lvl="0"/>
            <a:r>
              <a:rPr lang="en-US"/>
              <a:t>Click to edit Master text styles</a:t>
            </a:r>
          </a:p>
          <a:p>
            <a:pPr lvl="1"/>
            <a:r>
              <a:rPr lang="en-US"/>
              <a:t>Second level</a:t>
            </a:r>
          </a:p>
          <a:p>
            <a:pPr lvl="2"/>
            <a:r>
              <a:rPr lang="en-US"/>
              <a:t>Third level</a:t>
            </a:r>
          </a:p>
        </p:txBody>
      </p:sp>
      <p:sp>
        <p:nvSpPr>
          <p:cNvPr id="9" name="Picture Placeholder 8">
            <a:extLst>
              <a:ext uri="{FF2B5EF4-FFF2-40B4-BE49-F238E27FC236}">
                <a16:creationId xmlns:a16="http://schemas.microsoft.com/office/drawing/2014/main" id="{6910D416-51D0-8D73-051A-85B7B2B28634}"/>
              </a:ext>
            </a:extLst>
          </p:cNvPr>
          <p:cNvSpPr>
            <a:spLocks noGrp="1"/>
          </p:cNvSpPr>
          <p:nvPr>
            <p:ph type="pic" sz="quarter" idx="13"/>
          </p:nvPr>
        </p:nvSpPr>
        <p:spPr>
          <a:xfrm>
            <a:off x="6828440" y="996696"/>
            <a:ext cx="5363561" cy="4864608"/>
          </a:xfrm>
          <a:custGeom>
            <a:avLst/>
            <a:gdLst>
              <a:gd name="connsiteX0" fmla="*/ 318975 w 5363561"/>
              <a:gd name="connsiteY0" fmla="*/ 0 h 4864608"/>
              <a:gd name="connsiteX1" fmla="*/ 2154923 w 5363561"/>
              <a:gd name="connsiteY1" fmla="*/ 0 h 4864608"/>
              <a:gd name="connsiteX2" fmla="*/ 3964871 w 5363561"/>
              <a:gd name="connsiteY2" fmla="*/ 0 h 4864608"/>
              <a:gd name="connsiteX3" fmla="*/ 5363561 w 5363561"/>
              <a:gd name="connsiteY3" fmla="*/ 0 h 4864608"/>
              <a:gd name="connsiteX4" fmla="*/ 5363561 w 5363561"/>
              <a:gd name="connsiteY4" fmla="*/ 4864608 h 4864608"/>
              <a:gd name="connsiteX5" fmla="*/ 2154923 w 5363561"/>
              <a:gd name="connsiteY5" fmla="*/ 4864608 h 4864608"/>
              <a:gd name="connsiteX6" fmla="*/ 2154923 w 5363561"/>
              <a:gd name="connsiteY6" fmla="*/ 4859591 h 4864608"/>
              <a:gd name="connsiteX7" fmla="*/ 318975 w 5363561"/>
              <a:gd name="connsiteY7" fmla="*/ 4859591 h 4864608"/>
              <a:gd name="connsiteX8" fmla="*/ 0 w 5363561"/>
              <a:gd name="connsiteY8" fmla="*/ 4540616 h 4864608"/>
              <a:gd name="connsiteX9" fmla="*/ 0 w 5363561"/>
              <a:gd name="connsiteY9" fmla="*/ 318975 h 4864608"/>
              <a:gd name="connsiteX10" fmla="*/ 318975 w 5363561"/>
              <a:gd name="connsiteY10" fmla="*/ 0 h 4864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363561" h="4864608">
                <a:moveTo>
                  <a:pt x="318975" y="0"/>
                </a:moveTo>
                <a:lnTo>
                  <a:pt x="2154923" y="0"/>
                </a:lnTo>
                <a:lnTo>
                  <a:pt x="3964871" y="0"/>
                </a:lnTo>
                <a:lnTo>
                  <a:pt x="5363561" y="0"/>
                </a:lnTo>
                <a:lnTo>
                  <a:pt x="5363561" y="4864608"/>
                </a:lnTo>
                <a:lnTo>
                  <a:pt x="2154923" y="4864608"/>
                </a:lnTo>
                <a:lnTo>
                  <a:pt x="2154923" y="4859591"/>
                </a:lnTo>
                <a:lnTo>
                  <a:pt x="318975" y="4859591"/>
                </a:lnTo>
                <a:cubicBezTo>
                  <a:pt x="142810" y="4859591"/>
                  <a:pt x="0" y="4716781"/>
                  <a:pt x="0" y="4540616"/>
                </a:cubicBezTo>
                <a:lnTo>
                  <a:pt x="0" y="318975"/>
                </a:lnTo>
                <a:cubicBezTo>
                  <a:pt x="0" y="142810"/>
                  <a:pt x="142810" y="0"/>
                  <a:pt x="318975" y="0"/>
                </a:cubicBez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12" name="Slide Number Placeholder 11">
            <a:extLst>
              <a:ext uri="{FF2B5EF4-FFF2-40B4-BE49-F238E27FC236}">
                <a16:creationId xmlns:a16="http://schemas.microsoft.com/office/drawing/2014/main" id="{FC2950FE-5880-69E0-6E51-5FEE346A49BB}"/>
              </a:ext>
            </a:extLst>
          </p:cNvPr>
          <p:cNvSpPr>
            <a:spLocks noGrp="1"/>
          </p:cNvSpPr>
          <p:nvPr>
            <p:ph type="sldNum" sz="quarter" idx="16"/>
          </p:nvPr>
        </p:nvSpPr>
        <p:spPr/>
        <p:txBody>
          <a:bodyPr/>
          <a:lstStyle/>
          <a:p>
            <a:fld id="{CC057153-B650-4DEB-B370-79DDCFDCE934}" type="slidenum">
              <a:rPr lang="en-US" smtClean="0"/>
              <a:t>‹#›</a:t>
            </a:fld>
            <a:endParaRPr lang="en-US"/>
          </a:p>
        </p:txBody>
      </p:sp>
      <p:sp>
        <p:nvSpPr>
          <p:cNvPr id="10" name="Footer Placeholder 9">
            <a:extLst>
              <a:ext uri="{FF2B5EF4-FFF2-40B4-BE49-F238E27FC236}">
                <a16:creationId xmlns:a16="http://schemas.microsoft.com/office/drawing/2014/main" id="{B9A96CF5-E431-076C-2AB1-270F11C74DFC}"/>
              </a:ext>
            </a:extLst>
          </p:cNvPr>
          <p:cNvSpPr>
            <a:spLocks noGrp="1"/>
          </p:cNvSpPr>
          <p:nvPr>
            <p:ph type="ftr" sz="quarter" idx="15"/>
          </p:nvPr>
        </p:nvSpPr>
        <p:spPr/>
        <p:txBody>
          <a:bodyPr/>
          <a:lstStyle/>
          <a:p>
            <a:r>
              <a:rPr lang="en-US"/>
              <a:t>Sample Footer Text</a:t>
            </a:r>
          </a:p>
        </p:txBody>
      </p:sp>
    </p:spTree>
    <p:extLst>
      <p:ext uri="{BB962C8B-B14F-4D97-AF65-F5344CB8AC3E}">
        <p14:creationId xmlns:p14="http://schemas.microsoft.com/office/powerpoint/2010/main" val="318305373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Content with Picture 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48640" y="996697"/>
            <a:ext cx="5779081" cy="2264652"/>
          </a:xfrm>
        </p:spPr>
        <p:txBody>
          <a:bodyPr anchor="b" anchorCtr="0"/>
          <a:lstStyle>
            <a:lvl1pPr>
              <a:defRPr>
                <a:solidFill>
                  <a:schemeClr val="accent1"/>
                </a:solidFill>
              </a:defRPr>
            </a:lvl1pPr>
          </a:lstStyle>
          <a:p>
            <a:r>
              <a:rPr lang="en-US"/>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548640" y="3538728"/>
            <a:ext cx="5777953" cy="2322575"/>
          </a:xfrm>
        </p:spPr>
        <p:txBody>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a:p>
            <a:pPr lvl="1"/>
            <a:r>
              <a:rPr lang="en-US"/>
              <a:t>Second level</a:t>
            </a:r>
          </a:p>
          <a:p>
            <a:pPr lvl="2"/>
            <a:r>
              <a:rPr lang="en-US"/>
              <a:t>Third level</a:t>
            </a:r>
          </a:p>
        </p:txBody>
      </p:sp>
      <p:sp>
        <p:nvSpPr>
          <p:cNvPr id="9" name="Picture Placeholder 8">
            <a:extLst>
              <a:ext uri="{FF2B5EF4-FFF2-40B4-BE49-F238E27FC236}">
                <a16:creationId xmlns:a16="http://schemas.microsoft.com/office/drawing/2014/main" id="{6910D416-51D0-8D73-051A-85B7B2B28634}"/>
              </a:ext>
            </a:extLst>
          </p:cNvPr>
          <p:cNvSpPr>
            <a:spLocks noGrp="1"/>
          </p:cNvSpPr>
          <p:nvPr>
            <p:ph type="pic" sz="quarter" idx="13"/>
          </p:nvPr>
        </p:nvSpPr>
        <p:spPr>
          <a:xfrm>
            <a:off x="6828440" y="996696"/>
            <a:ext cx="5363561" cy="4864608"/>
          </a:xfrm>
          <a:custGeom>
            <a:avLst/>
            <a:gdLst>
              <a:gd name="connsiteX0" fmla="*/ 318975 w 5363561"/>
              <a:gd name="connsiteY0" fmla="*/ 0 h 4864608"/>
              <a:gd name="connsiteX1" fmla="*/ 2154923 w 5363561"/>
              <a:gd name="connsiteY1" fmla="*/ 0 h 4864608"/>
              <a:gd name="connsiteX2" fmla="*/ 3964871 w 5363561"/>
              <a:gd name="connsiteY2" fmla="*/ 0 h 4864608"/>
              <a:gd name="connsiteX3" fmla="*/ 5363561 w 5363561"/>
              <a:gd name="connsiteY3" fmla="*/ 0 h 4864608"/>
              <a:gd name="connsiteX4" fmla="*/ 5363561 w 5363561"/>
              <a:gd name="connsiteY4" fmla="*/ 4864608 h 4864608"/>
              <a:gd name="connsiteX5" fmla="*/ 2154923 w 5363561"/>
              <a:gd name="connsiteY5" fmla="*/ 4864608 h 4864608"/>
              <a:gd name="connsiteX6" fmla="*/ 2154923 w 5363561"/>
              <a:gd name="connsiteY6" fmla="*/ 4859591 h 4864608"/>
              <a:gd name="connsiteX7" fmla="*/ 318975 w 5363561"/>
              <a:gd name="connsiteY7" fmla="*/ 4859591 h 4864608"/>
              <a:gd name="connsiteX8" fmla="*/ 0 w 5363561"/>
              <a:gd name="connsiteY8" fmla="*/ 4540616 h 4864608"/>
              <a:gd name="connsiteX9" fmla="*/ 0 w 5363561"/>
              <a:gd name="connsiteY9" fmla="*/ 318975 h 4864608"/>
              <a:gd name="connsiteX10" fmla="*/ 318975 w 5363561"/>
              <a:gd name="connsiteY10" fmla="*/ 0 h 48646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363561" h="4864608">
                <a:moveTo>
                  <a:pt x="318975" y="0"/>
                </a:moveTo>
                <a:lnTo>
                  <a:pt x="2154923" y="0"/>
                </a:lnTo>
                <a:lnTo>
                  <a:pt x="3964871" y="0"/>
                </a:lnTo>
                <a:lnTo>
                  <a:pt x="5363561" y="0"/>
                </a:lnTo>
                <a:lnTo>
                  <a:pt x="5363561" y="4864608"/>
                </a:lnTo>
                <a:lnTo>
                  <a:pt x="2154923" y="4864608"/>
                </a:lnTo>
                <a:lnTo>
                  <a:pt x="2154923" y="4859591"/>
                </a:lnTo>
                <a:lnTo>
                  <a:pt x="318975" y="4859591"/>
                </a:lnTo>
                <a:cubicBezTo>
                  <a:pt x="142810" y="4859591"/>
                  <a:pt x="0" y="4716781"/>
                  <a:pt x="0" y="4540616"/>
                </a:cubicBezTo>
                <a:lnTo>
                  <a:pt x="0" y="318975"/>
                </a:lnTo>
                <a:cubicBezTo>
                  <a:pt x="0" y="142810"/>
                  <a:pt x="142810" y="0"/>
                  <a:pt x="318975" y="0"/>
                </a:cubicBez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4" name="Slide Number Placeholder 3">
            <a:extLst>
              <a:ext uri="{FF2B5EF4-FFF2-40B4-BE49-F238E27FC236}">
                <a16:creationId xmlns:a16="http://schemas.microsoft.com/office/drawing/2014/main" id="{DEF766A3-B508-7646-C366-0A8B2B74F045}"/>
              </a:ext>
            </a:extLst>
          </p:cNvPr>
          <p:cNvSpPr>
            <a:spLocks noGrp="1"/>
          </p:cNvSpPr>
          <p:nvPr>
            <p:ph type="sldNum" sz="quarter" idx="16"/>
          </p:nvPr>
        </p:nvSpPr>
        <p:spPr/>
        <p:txBody>
          <a:bodyPr/>
          <a:lstStyle/>
          <a:p>
            <a:fld id="{CC057153-B650-4DEB-B370-79DDCFDCE934}" type="slidenum">
              <a:rPr lang="en-US" smtClean="0"/>
              <a:t>‹#›</a:t>
            </a:fld>
            <a:endParaRPr lang="en-US"/>
          </a:p>
        </p:txBody>
      </p:sp>
      <p:sp>
        <p:nvSpPr>
          <p:cNvPr id="3" name="Footer Placeholder 2">
            <a:extLst>
              <a:ext uri="{FF2B5EF4-FFF2-40B4-BE49-F238E27FC236}">
                <a16:creationId xmlns:a16="http://schemas.microsoft.com/office/drawing/2014/main" id="{EC39C096-E57C-1958-6BE2-29A089B74A0D}"/>
              </a:ext>
            </a:extLst>
          </p:cNvPr>
          <p:cNvSpPr>
            <a:spLocks noGrp="1"/>
          </p:cNvSpPr>
          <p:nvPr>
            <p:ph type="ftr" sz="quarter" idx="15"/>
          </p:nvPr>
        </p:nvSpPr>
        <p:spPr/>
        <p:txBody>
          <a:bodyPr/>
          <a:lstStyle/>
          <a:p>
            <a:r>
              <a:rPr lang="en-US"/>
              <a:t>Sample Footer Text</a:t>
            </a:r>
          </a:p>
        </p:txBody>
      </p:sp>
    </p:spTree>
    <p:extLst>
      <p:ext uri="{BB962C8B-B14F-4D97-AF65-F5344CB8AC3E}">
        <p14:creationId xmlns:p14="http://schemas.microsoft.com/office/powerpoint/2010/main" val="41998086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ontent with Picture 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7094553" y="320040"/>
            <a:ext cx="4522936" cy="932688"/>
          </a:xfrm>
        </p:spPr>
        <p:txBody>
          <a:bodyPr anchor="b"/>
          <a:lstStyle>
            <a:lvl1pPr>
              <a:defRPr sz="3200">
                <a:solidFill>
                  <a:schemeClr val="accent1"/>
                </a:solidFill>
              </a:defRPr>
            </a:lvl1pPr>
          </a:lstStyle>
          <a:p>
            <a:r>
              <a:rPr lang="en-US"/>
              <a:t>Click to edit Master title style</a:t>
            </a:r>
          </a:p>
        </p:txBody>
      </p:sp>
      <p:sp>
        <p:nvSpPr>
          <p:cNvPr id="4" name="Picture Placeholder 3">
            <a:extLst>
              <a:ext uri="{FF2B5EF4-FFF2-40B4-BE49-F238E27FC236}">
                <a16:creationId xmlns:a16="http://schemas.microsoft.com/office/drawing/2014/main" id="{18842B10-A221-5366-C461-425DDE7EE020}"/>
              </a:ext>
            </a:extLst>
          </p:cNvPr>
          <p:cNvSpPr>
            <a:spLocks noGrp="1"/>
          </p:cNvSpPr>
          <p:nvPr>
            <p:ph type="pic" sz="quarter" idx="13"/>
          </p:nvPr>
        </p:nvSpPr>
        <p:spPr>
          <a:xfrm>
            <a:off x="1" y="498809"/>
            <a:ext cx="6492236" cy="5860385"/>
          </a:xfrm>
          <a:custGeom>
            <a:avLst/>
            <a:gdLst>
              <a:gd name="connsiteX0" fmla="*/ 0 w 6492236"/>
              <a:gd name="connsiteY0" fmla="*/ 0 h 5860385"/>
              <a:gd name="connsiteX1" fmla="*/ 1551455 w 6492236"/>
              <a:gd name="connsiteY1" fmla="*/ 0 h 5860385"/>
              <a:gd name="connsiteX2" fmla="*/ 4311542 w 6492236"/>
              <a:gd name="connsiteY2" fmla="*/ 0 h 5860385"/>
              <a:gd name="connsiteX3" fmla="*/ 6179494 w 6492236"/>
              <a:gd name="connsiteY3" fmla="*/ 0 h 5860385"/>
              <a:gd name="connsiteX4" fmla="*/ 6492236 w 6492236"/>
              <a:gd name="connsiteY4" fmla="*/ 312742 h 5860385"/>
              <a:gd name="connsiteX5" fmla="*/ 6492236 w 6492236"/>
              <a:gd name="connsiteY5" fmla="*/ 5547643 h 5860385"/>
              <a:gd name="connsiteX6" fmla="*/ 6179494 w 6492236"/>
              <a:gd name="connsiteY6" fmla="*/ 5860385 h 5860385"/>
              <a:gd name="connsiteX7" fmla="*/ 4311542 w 6492236"/>
              <a:gd name="connsiteY7" fmla="*/ 5860385 h 5860385"/>
              <a:gd name="connsiteX8" fmla="*/ 1551455 w 6492236"/>
              <a:gd name="connsiteY8" fmla="*/ 5860385 h 5860385"/>
              <a:gd name="connsiteX9" fmla="*/ 0 w 6492236"/>
              <a:gd name="connsiteY9" fmla="*/ 5860385 h 58603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492236" h="5860385">
                <a:moveTo>
                  <a:pt x="0" y="0"/>
                </a:moveTo>
                <a:lnTo>
                  <a:pt x="1551455" y="0"/>
                </a:lnTo>
                <a:lnTo>
                  <a:pt x="4311542" y="0"/>
                </a:lnTo>
                <a:lnTo>
                  <a:pt x="6179494" y="0"/>
                </a:lnTo>
                <a:cubicBezTo>
                  <a:pt x="6352217" y="0"/>
                  <a:pt x="6492236" y="140020"/>
                  <a:pt x="6492236" y="312742"/>
                </a:cubicBezTo>
                <a:lnTo>
                  <a:pt x="6492236" y="5547643"/>
                </a:lnTo>
                <a:cubicBezTo>
                  <a:pt x="6492236" y="5720366"/>
                  <a:pt x="6352217" y="5860385"/>
                  <a:pt x="6179494" y="5860385"/>
                </a:cubicBezTo>
                <a:lnTo>
                  <a:pt x="4311542" y="5860385"/>
                </a:lnTo>
                <a:lnTo>
                  <a:pt x="1551455" y="5860385"/>
                </a:lnTo>
                <a:lnTo>
                  <a:pt x="0" y="5860385"/>
                </a:ln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8" name="Content Placeholder 7">
            <a:extLst>
              <a:ext uri="{FF2B5EF4-FFF2-40B4-BE49-F238E27FC236}">
                <a16:creationId xmlns:a16="http://schemas.microsoft.com/office/drawing/2014/main" id="{7FF0220E-48F8-B4D9-19DE-7B457C3C221C}"/>
              </a:ext>
            </a:extLst>
          </p:cNvPr>
          <p:cNvSpPr>
            <a:spLocks noGrp="1"/>
          </p:cNvSpPr>
          <p:nvPr>
            <p:ph sz="quarter" idx="14"/>
          </p:nvPr>
        </p:nvSpPr>
        <p:spPr>
          <a:xfrm>
            <a:off x="7104888" y="1380744"/>
            <a:ext cx="4512601" cy="4983480"/>
          </a:xfrm>
        </p:spPr>
        <p:txBody>
          <a:bodyPr/>
          <a:lstStyle>
            <a:lvl1pPr marL="0" indent="0">
              <a:buNone/>
              <a:defRPr/>
            </a:lvl1pPr>
            <a:lvl2pPr marL="228600" indent="0">
              <a:buNone/>
              <a:defRPr/>
            </a:lvl2pPr>
            <a:lvl3pPr marL="457200" indent="0">
              <a:buNone/>
              <a:defRPr/>
            </a:lvl3pPr>
            <a:lvl4pPr marL="685800" indent="0">
              <a:buNone/>
              <a:defRPr/>
            </a:lvl4pPr>
          </a:lstStyle>
          <a:p>
            <a:pPr lvl="0"/>
            <a:r>
              <a:rPr lang="en-US"/>
              <a:t>Click to edit Master text styles</a:t>
            </a:r>
          </a:p>
          <a:p>
            <a:pPr lvl="1"/>
            <a:r>
              <a:rPr lang="en-US"/>
              <a:t>Second level</a:t>
            </a:r>
          </a:p>
          <a:p>
            <a:pPr lvl="2"/>
            <a:r>
              <a:rPr lang="en-US"/>
              <a:t>Third level</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85776627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Content with Picture 1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320040"/>
            <a:ext cx="4572000" cy="932688"/>
          </a:xfrm>
        </p:spPr>
        <p:txBody>
          <a:bodyPr anchor="b"/>
          <a:lstStyle>
            <a:lvl1pPr>
              <a:defRPr sz="3200"/>
            </a:lvl1pPr>
          </a:lstStyle>
          <a:p>
            <a:r>
              <a:rPr lang="en-US"/>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612774" y="1380744"/>
            <a:ext cx="4572000" cy="4983480"/>
          </a:xfrm>
        </p:spPr>
        <p:txBody>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a:p>
            <a:pPr lvl="1"/>
            <a:r>
              <a:rPr lang="en-US"/>
              <a:t>Second level</a:t>
            </a:r>
          </a:p>
          <a:p>
            <a:pPr lvl="2"/>
            <a:r>
              <a:rPr lang="en-US"/>
              <a:t>Third level</a:t>
            </a:r>
          </a:p>
        </p:txBody>
      </p:sp>
      <p:sp>
        <p:nvSpPr>
          <p:cNvPr id="4" name="Slide Number Placeholder 3">
            <a:extLst>
              <a:ext uri="{FF2B5EF4-FFF2-40B4-BE49-F238E27FC236}">
                <a16:creationId xmlns:a16="http://schemas.microsoft.com/office/drawing/2014/main" id="{8B378358-FF6F-B176-7099-1A13C4AD2944}"/>
              </a:ext>
            </a:extLst>
          </p:cNvPr>
          <p:cNvSpPr>
            <a:spLocks noGrp="1"/>
          </p:cNvSpPr>
          <p:nvPr>
            <p:ph type="sldNum" sz="quarter" idx="16"/>
          </p:nvPr>
        </p:nvSpPr>
        <p:spPr>
          <a:xfrm>
            <a:off x="5202933" y="137965"/>
            <a:ext cx="429207" cy="365125"/>
          </a:xfrm>
        </p:spPr>
        <p:txBody>
          <a:bodyPr/>
          <a:lstStyle/>
          <a:p>
            <a:fld id="{CC057153-B650-4DEB-B370-79DDCFDCE934}" type="slidenum">
              <a:rPr lang="en-US" smtClean="0"/>
              <a:pPr/>
              <a:t>‹#›</a:t>
            </a:fld>
            <a:endParaRPr lang="en-US"/>
          </a:p>
        </p:txBody>
      </p:sp>
      <p:sp>
        <p:nvSpPr>
          <p:cNvPr id="3" name="Footer Placeholder 2">
            <a:extLst>
              <a:ext uri="{FF2B5EF4-FFF2-40B4-BE49-F238E27FC236}">
                <a16:creationId xmlns:a16="http://schemas.microsoft.com/office/drawing/2014/main" id="{E2A75D03-F042-C852-E855-C802ABBBA945}"/>
              </a:ext>
            </a:extLst>
          </p:cNvPr>
          <p:cNvSpPr>
            <a:spLocks noGrp="1"/>
          </p:cNvSpPr>
          <p:nvPr>
            <p:ph type="ftr" sz="quarter" idx="15"/>
          </p:nvPr>
        </p:nvSpPr>
        <p:spPr>
          <a:xfrm>
            <a:off x="2826735" y="6368780"/>
            <a:ext cx="2805405" cy="365125"/>
          </a:xfrm>
        </p:spPr>
        <p:txBody>
          <a:bodyPr/>
          <a:lstStyle/>
          <a:p>
            <a:r>
              <a:rPr lang="en-US"/>
              <a:t>Sample Footer Text</a:t>
            </a:r>
          </a:p>
        </p:txBody>
      </p:sp>
      <p:sp>
        <p:nvSpPr>
          <p:cNvPr id="9" name="Picture Placeholder 8">
            <a:extLst>
              <a:ext uri="{FF2B5EF4-FFF2-40B4-BE49-F238E27FC236}">
                <a16:creationId xmlns:a16="http://schemas.microsoft.com/office/drawing/2014/main" id="{6A07F02F-15D0-1F8B-17EF-68EDD9530599}"/>
              </a:ext>
            </a:extLst>
          </p:cNvPr>
          <p:cNvSpPr>
            <a:spLocks noGrp="1"/>
          </p:cNvSpPr>
          <p:nvPr>
            <p:ph type="pic" sz="quarter" idx="13"/>
          </p:nvPr>
        </p:nvSpPr>
        <p:spPr>
          <a:xfrm>
            <a:off x="5917720" y="597182"/>
            <a:ext cx="6274279" cy="5663639"/>
          </a:xfrm>
          <a:custGeom>
            <a:avLst/>
            <a:gdLst>
              <a:gd name="connsiteX0" fmla="*/ 302243 w 6274279"/>
              <a:gd name="connsiteY0" fmla="*/ 0 h 5663639"/>
              <a:gd name="connsiteX1" fmla="*/ 2107483 w 6274279"/>
              <a:gd name="connsiteY1" fmla="*/ 0 h 5663639"/>
              <a:gd name="connsiteX2" fmla="*/ 4774908 w 6274279"/>
              <a:gd name="connsiteY2" fmla="*/ 0 h 5663639"/>
              <a:gd name="connsiteX3" fmla="*/ 6274279 w 6274279"/>
              <a:gd name="connsiteY3" fmla="*/ 0 h 5663639"/>
              <a:gd name="connsiteX4" fmla="*/ 6274279 w 6274279"/>
              <a:gd name="connsiteY4" fmla="*/ 5663639 h 5663639"/>
              <a:gd name="connsiteX5" fmla="*/ 4774908 w 6274279"/>
              <a:gd name="connsiteY5" fmla="*/ 5663639 h 5663639"/>
              <a:gd name="connsiteX6" fmla="*/ 2107483 w 6274279"/>
              <a:gd name="connsiteY6" fmla="*/ 5663639 h 5663639"/>
              <a:gd name="connsiteX7" fmla="*/ 302243 w 6274279"/>
              <a:gd name="connsiteY7" fmla="*/ 5663639 h 5663639"/>
              <a:gd name="connsiteX8" fmla="*/ 0 w 6274279"/>
              <a:gd name="connsiteY8" fmla="*/ 5361397 h 5663639"/>
              <a:gd name="connsiteX9" fmla="*/ 0 w 6274279"/>
              <a:gd name="connsiteY9" fmla="*/ 302243 h 5663639"/>
              <a:gd name="connsiteX10" fmla="*/ 302243 w 6274279"/>
              <a:gd name="connsiteY10" fmla="*/ 0 h 5663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274279" h="5663639">
                <a:moveTo>
                  <a:pt x="302243" y="0"/>
                </a:moveTo>
                <a:lnTo>
                  <a:pt x="2107483" y="0"/>
                </a:lnTo>
                <a:lnTo>
                  <a:pt x="4774908" y="0"/>
                </a:lnTo>
                <a:lnTo>
                  <a:pt x="6274279" y="0"/>
                </a:lnTo>
                <a:lnTo>
                  <a:pt x="6274279" y="5663639"/>
                </a:lnTo>
                <a:lnTo>
                  <a:pt x="4774908" y="5663639"/>
                </a:lnTo>
                <a:lnTo>
                  <a:pt x="2107483" y="5663639"/>
                </a:lnTo>
                <a:lnTo>
                  <a:pt x="302243" y="5663639"/>
                </a:lnTo>
                <a:cubicBezTo>
                  <a:pt x="135319" y="5663639"/>
                  <a:pt x="0" y="5528320"/>
                  <a:pt x="0" y="5361397"/>
                </a:cubicBezTo>
                <a:lnTo>
                  <a:pt x="0" y="302243"/>
                </a:lnTo>
                <a:cubicBezTo>
                  <a:pt x="0" y="135319"/>
                  <a:pt x="135319" y="0"/>
                  <a:pt x="302243" y="0"/>
                </a:cubicBez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Tree>
    <p:extLst>
      <p:ext uri="{BB962C8B-B14F-4D97-AF65-F5344CB8AC3E}">
        <p14:creationId xmlns:p14="http://schemas.microsoft.com/office/powerpoint/2010/main" val="16691103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ntent with Picture 1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212663" y="583413"/>
            <a:ext cx="3401568" cy="1527048"/>
          </a:xfrm>
        </p:spPr>
        <p:txBody>
          <a:bodyPr anchor="b">
            <a:normAutofit/>
          </a:bodyPr>
          <a:lstStyle>
            <a:lvl1pPr>
              <a:defRPr sz="3200"/>
            </a:lvl1pPr>
          </a:lstStyle>
          <a:p>
            <a:r>
              <a:rPr lang="en-US"/>
              <a:t>Click to edit Master title style</a:t>
            </a:r>
          </a:p>
        </p:txBody>
      </p:sp>
      <p:sp>
        <p:nvSpPr>
          <p:cNvPr id="12" name="Picture Placeholder 11">
            <a:extLst>
              <a:ext uri="{FF2B5EF4-FFF2-40B4-BE49-F238E27FC236}">
                <a16:creationId xmlns:a16="http://schemas.microsoft.com/office/drawing/2014/main" id="{52ADF55C-2EE8-1FD6-AB77-FE6A1AB0EEF7}"/>
              </a:ext>
            </a:extLst>
          </p:cNvPr>
          <p:cNvSpPr>
            <a:spLocks noGrp="1"/>
          </p:cNvSpPr>
          <p:nvPr>
            <p:ph type="pic" sz="quarter" idx="13"/>
          </p:nvPr>
        </p:nvSpPr>
        <p:spPr>
          <a:xfrm>
            <a:off x="1" y="500949"/>
            <a:ext cx="7584143" cy="5861304"/>
          </a:xfrm>
          <a:custGeom>
            <a:avLst/>
            <a:gdLst>
              <a:gd name="connsiteX0" fmla="*/ 0 w 7584143"/>
              <a:gd name="connsiteY0" fmla="*/ 0 h 5861304"/>
              <a:gd name="connsiteX1" fmla="*/ 2330244 w 7584143"/>
              <a:gd name="connsiteY1" fmla="*/ 0 h 5861304"/>
              <a:gd name="connsiteX2" fmla="*/ 2330244 w 7584143"/>
              <a:gd name="connsiteY2" fmla="*/ 460 h 5861304"/>
              <a:gd name="connsiteX3" fmla="*/ 2643362 w 7584143"/>
              <a:gd name="connsiteY3" fmla="*/ 460 h 5861304"/>
              <a:gd name="connsiteX4" fmla="*/ 5403449 w 7584143"/>
              <a:gd name="connsiteY4" fmla="*/ 460 h 5861304"/>
              <a:gd name="connsiteX5" fmla="*/ 7271401 w 7584143"/>
              <a:gd name="connsiteY5" fmla="*/ 460 h 5861304"/>
              <a:gd name="connsiteX6" fmla="*/ 7584143 w 7584143"/>
              <a:gd name="connsiteY6" fmla="*/ 313202 h 5861304"/>
              <a:gd name="connsiteX7" fmla="*/ 7584143 w 7584143"/>
              <a:gd name="connsiteY7" fmla="*/ 5548103 h 5861304"/>
              <a:gd name="connsiteX8" fmla="*/ 7271401 w 7584143"/>
              <a:gd name="connsiteY8" fmla="*/ 5860845 h 5861304"/>
              <a:gd name="connsiteX9" fmla="*/ 5403449 w 7584143"/>
              <a:gd name="connsiteY9" fmla="*/ 5860845 h 5861304"/>
              <a:gd name="connsiteX10" fmla="*/ 2643362 w 7584143"/>
              <a:gd name="connsiteY10" fmla="*/ 5860845 h 5861304"/>
              <a:gd name="connsiteX11" fmla="*/ 2330244 w 7584143"/>
              <a:gd name="connsiteY11" fmla="*/ 5860845 h 5861304"/>
              <a:gd name="connsiteX12" fmla="*/ 2330244 w 7584143"/>
              <a:gd name="connsiteY12" fmla="*/ 5861304 h 5861304"/>
              <a:gd name="connsiteX13" fmla="*/ 0 w 7584143"/>
              <a:gd name="connsiteY13" fmla="*/ 5861304 h 5861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584143" h="5861304">
                <a:moveTo>
                  <a:pt x="0" y="0"/>
                </a:moveTo>
                <a:lnTo>
                  <a:pt x="2330244" y="0"/>
                </a:lnTo>
                <a:lnTo>
                  <a:pt x="2330244" y="460"/>
                </a:lnTo>
                <a:lnTo>
                  <a:pt x="2643362" y="460"/>
                </a:lnTo>
                <a:lnTo>
                  <a:pt x="5403449" y="460"/>
                </a:lnTo>
                <a:lnTo>
                  <a:pt x="7271401" y="460"/>
                </a:lnTo>
                <a:cubicBezTo>
                  <a:pt x="7444124" y="460"/>
                  <a:pt x="7584143" y="140480"/>
                  <a:pt x="7584143" y="313202"/>
                </a:cubicBezTo>
                <a:lnTo>
                  <a:pt x="7584143" y="5548103"/>
                </a:lnTo>
                <a:cubicBezTo>
                  <a:pt x="7584143" y="5720826"/>
                  <a:pt x="7444124" y="5860845"/>
                  <a:pt x="7271401" y="5860845"/>
                </a:cubicBezTo>
                <a:lnTo>
                  <a:pt x="5403449" y="5860845"/>
                </a:lnTo>
                <a:lnTo>
                  <a:pt x="2643362" y="5860845"/>
                </a:lnTo>
                <a:lnTo>
                  <a:pt x="2330244" y="5860845"/>
                </a:lnTo>
                <a:lnTo>
                  <a:pt x="2330244" y="5861304"/>
                </a:lnTo>
                <a:lnTo>
                  <a:pt x="0" y="5861304"/>
                </a:ln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8212790" y="2212975"/>
            <a:ext cx="3401568" cy="4095750"/>
          </a:xfrm>
        </p:spPr>
        <p:txBody>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a:p>
            <a:pPr lvl="1"/>
            <a:r>
              <a:rPr lang="en-US"/>
              <a:t>Second level</a:t>
            </a:r>
          </a:p>
          <a:p>
            <a:pPr lvl="2"/>
            <a:r>
              <a:rPr lang="en-US"/>
              <a:t>Third level</a:t>
            </a:r>
          </a:p>
        </p:txBody>
      </p:sp>
      <p:sp>
        <p:nvSpPr>
          <p:cNvPr id="4" name="Slide Number Placeholder 3">
            <a:extLst>
              <a:ext uri="{FF2B5EF4-FFF2-40B4-BE49-F238E27FC236}">
                <a16:creationId xmlns:a16="http://schemas.microsoft.com/office/drawing/2014/main" id="{2741E025-4B4E-790A-70F2-EBDF57CDBF1A}"/>
              </a:ext>
            </a:extLst>
          </p:cNvPr>
          <p:cNvSpPr>
            <a:spLocks noGrp="1"/>
          </p:cNvSpPr>
          <p:nvPr>
            <p:ph type="sldNum" sz="quarter" idx="16"/>
          </p:nvPr>
        </p:nvSpPr>
        <p:spPr/>
        <p:txBody>
          <a:bodyPr/>
          <a:lstStyle/>
          <a:p>
            <a:fld id="{CC057153-B650-4DEB-B370-79DDCFDCE934}" type="slidenum">
              <a:rPr lang="en-US" smtClean="0"/>
              <a:pPr/>
              <a:t>‹#›</a:t>
            </a:fld>
            <a:endParaRPr lang="en-US"/>
          </a:p>
        </p:txBody>
      </p:sp>
      <p:sp>
        <p:nvSpPr>
          <p:cNvPr id="3" name="Footer Placeholder 2">
            <a:extLst>
              <a:ext uri="{FF2B5EF4-FFF2-40B4-BE49-F238E27FC236}">
                <a16:creationId xmlns:a16="http://schemas.microsoft.com/office/drawing/2014/main" id="{6A8DB5AF-1AC5-9914-BD02-F8CDB144813F}"/>
              </a:ext>
            </a:extLst>
          </p:cNvPr>
          <p:cNvSpPr>
            <a:spLocks noGrp="1"/>
          </p:cNvSpPr>
          <p:nvPr>
            <p:ph type="ftr" sz="quarter" idx="15"/>
          </p:nvPr>
        </p:nvSpPr>
        <p:spPr/>
        <p:txBody>
          <a:bodyPr/>
          <a:lstStyle/>
          <a:p>
            <a:r>
              <a:rPr lang="en-US"/>
              <a:t>Sample Footer Text</a:t>
            </a:r>
          </a:p>
        </p:txBody>
      </p:sp>
    </p:spTree>
    <p:extLst>
      <p:ext uri="{BB962C8B-B14F-4D97-AF65-F5344CB8AC3E}">
        <p14:creationId xmlns:p14="http://schemas.microsoft.com/office/powerpoint/2010/main" val="1216277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with Picture 2">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190624" y="5319551"/>
            <a:ext cx="9916932" cy="786384"/>
          </a:xfrm>
        </p:spPr>
        <p:txBody>
          <a:bodyPr anchor="b">
            <a:normAutofit/>
          </a:bodyPr>
          <a:lstStyle>
            <a:lvl1pPr algn="r">
              <a:defRPr sz="5000">
                <a:solidFill>
                  <a:schemeClr val="accent1"/>
                </a:solidFill>
              </a:defRPr>
            </a:lvl1pPr>
          </a:lstStyle>
          <a:p>
            <a:r>
              <a:rPr lang="en-US"/>
              <a:t>Click to edit Master title style</a:t>
            </a:r>
          </a:p>
        </p:txBody>
      </p:sp>
      <p:sp>
        <p:nvSpPr>
          <p:cNvPr id="13" name="Picture Placeholder 12">
            <a:extLst>
              <a:ext uri="{FF2B5EF4-FFF2-40B4-BE49-F238E27FC236}">
                <a16:creationId xmlns:a16="http://schemas.microsoft.com/office/drawing/2014/main" id="{4C64AFBD-23FD-6C5F-2B5B-EFF6936E4190}"/>
              </a:ext>
            </a:extLst>
          </p:cNvPr>
          <p:cNvSpPr>
            <a:spLocks noGrp="1"/>
          </p:cNvSpPr>
          <p:nvPr>
            <p:ph type="pic" sz="quarter" idx="16"/>
          </p:nvPr>
        </p:nvSpPr>
        <p:spPr>
          <a:xfrm>
            <a:off x="0" y="599361"/>
            <a:ext cx="11001375" cy="4114800"/>
          </a:xfrm>
          <a:custGeom>
            <a:avLst/>
            <a:gdLst>
              <a:gd name="connsiteX0" fmla="*/ 0 w 11001375"/>
              <a:gd name="connsiteY0" fmla="*/ 0 h 4114800"/>
              <a:gd name="connsiteX1" fmla="*/ 7194001 w 11001375"/>
              <a:gd name="connsiteY1" fmla="*/ 0 h 4114800"/>
              <a:gd name="connsiteX2" fmla="*/ 7733211 w 11001375"/>
              <a:gd name="connsiteY2" fmla="*/ 0 h 4114800"/>
              <a:gd name="connsiteX3" fmla="*/ 10593937 w 11001375"/>
              <a:gd name="connsiteY3" fmla="*/ 0 h 4114800"/>
              <a:gd name="connsiteX4" fmla="*/ 11001375 w 11001375"/>
              <a:gd name="connsiteY4" fmla="*/ 407438 h 4114800"/>
              <a:gd name="connsiteX5" fmla="*/ 11001375 w 11001375"/>
              <a:gd name="connsiteY5" fmla="*/ 3706852 h 4114800"/>
              <a:gd name="connsiteX6" fmla="*/ 10593937 w 11001375"/>
              <a:gd name="connsiteY6" fmla="*/ 4114290 h 4114800"/>
              <a:gd name="connsiteX7" fmla="*/ 7733211 w 11001375"/>
              <a:gd name="connsiteY7" fmla="*/ 4114290 h 4114800"/>
              <a:gd name="connsiteX8" fmla="*/ 7733211 w 11001375"/>
              <a:gd name="connsiteY8" fmla="*/ 4114800 h 4114800"/>
              <a:gd name="connsiteX9" fmla="*/ 0 w 11001375"/>
              <a:gd name="connsiteY9" fmla="*/ 4114800 h 411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001375" h="4114800">
                <a:moveTo>
                  <a:pt x="0" y="0"/>
                </a:moveTo>
                <a:lnTo>
                  <a:pt x="7194001" y="0"/>
                </a:lnTo>
                <a:lnTo>
                  <a:pt x="7733211" y="0"/>
                </a:lnTo>
                <a:lnTo>
                  <a:pt x="10593937" y="0"/>
                </a:lnTo>
                <a:cubicBezTo>
                  <a:pt x="10818959" y="0"/>
                  <a:pt x="11001375" y="182416"/>
                  <a:pt x="11001375" y="407438"/>
                </a:cubicBezTo>
                <a:lnTo>
                  <a:pt x="11001375" y="3706852"/>
                </a:lnTo>
                <a:cubicBezTo>
                  <a:pt x="11001375" y="3931874"/>
                  <a:pt x="10818959" y="4114290"/>
                  <a:pt x="10593937" y="4114290"/>
                </a:cubicBezTo>
                <a:lnTo>
                  <a:pt x="7733211" y="4114290"/>
                </a:lnTo>
                <a:lnTo>
                  <a:pt x="7733211" y="4114800"/>
                </a:lnTo>
                <a:lnTo>
                  <a:pt x="0" y="4114800"/>
                </a:ln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5" name="Slide Number Placeholder 4">
            <a:extLst>
              <a:ext uri="{FF2B5EF4-FFF2-40B4-BE49-F238E27FC236}">
                <a16:creationId xmlns:a16="http://schemas.microsoft.com/office/drawing/2014/main" id="{273FD76F-A613-5199-3B43-F4D09950F871}"/>
              </a:ext>
            </a:extLst>
          </p:cNvPr>
          <p:cNvSpPr>
            <a:spLocks noGrp="1"/>
          </p:cNvSpPr>
          <p:nvPr>
            <p:ph type="sldNum" sz="quarter" idx="15"/>
          </p:nvPr>
        </p:nvSpPr>
        <p:spPr/>
        <p:txBody>
          <a:bodyPr/>
          <a:lstStyle>
            <a:lvl1pPr>
              <a:defRPr>
                <a:solidFill>
                  <a:schemeClr val="accent1"/>
                </a:solidFill>
              </a:defRPr>
            </a:lvl1pPr>
          </a:lstStyle>
          <a:p>
            <a:fld id="{CC057153-B650-4DEB-B370-79DDCFDCE934}" type="slidenum">
              <a:rPr lang="en-US" smtClean="0"/>
              <a:pPr/>
              <a:t>‹#›</a:t>
            </a:fld>
            <a:endParaRPr lang="en-US"/>
          </a:p>
        </p:txBody>
      </p:sp>
      <p:sp>
        <p:nvSpPr>
          <p:cNvPr id="4" name="Footer Placeholder 3">
            <a:extLst>
              <a:ext uri="{FF2B5EF4-FFF2-40B4-BE49-F238E27FC236}">
                <a16:creationId xmlns:a16="http://schemas.microsoft.com/office/drawing/2014/main" id="{4A5DADC2-C124-24F8-970E-9BEF54A14312}"/>
              </a:ext>
            </a:extLst>
          </p:cNvPr>
          <p:cNvSpPr>
            <a:spLocks noGrp="1"/>
          </p:cNvSpPr>
          <p:nvPr>
            <p:ph type="ftr" sz="quarter" idx="14"/>
          </p:nvPr>
        </p:nvSpPr>
        <p:spPr/>
        <p:txBody>
          <a:bodyPr/>
          <a:lstStyle>
            <a:lvl1pPr>
              <a:defRPr>
                <a:solidFill>
                  <a:schemeClr val="accent1"/>
                </a:solidFill>
              </a:defRPr>
            </a:lvl1pPr>
          </a:lstStyle>
          <a:p>
            <a:r>
              <a:rPr lang="en-US"/>
              <a:t>Sample Footer Text</a:t>
            </a:r>
          </a:p>
        </p:txBody>
      </p:sp>
    </p:spTree>
    <p:extLst>
      <p:ext uri="{BB962C8B-B14F-4D97-AF65-F5344CB8AC3E}">
        <p14:creationId xmlns:p14="http://schemas.microsoft.com/office/powerpoint/2010/main" val="1445364818"/>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Content with Picture 1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612648" y="583413"/>
            <a:ext cx="3401568" cy="1527048"/>
          </a:xfrm>
        </p:spPr>
        <p:txBody>
          <a:bodyPr anchor="b">
            <a:normAutofit/>
          </a:bodyPr>
          <a:lstStyle>
            <a:lvl1pPr>
              <a:defRPr sz="3200"/>
            </a:lvl1pPr>
          </a:lstStyle>
          <a:p>
            <a:r>
              <a:rPr lang="en-US"/>
              <a:t>Click to edit Master title style</a:t>
            </a:r>
          </a:p>
        </p:txBody>
      </p:sp>
      <p:sp>
        <p:nvSpPr>
          <p:cNvPr id="8" name="Content Placeholder 7">
            <a:extLst>
              <a:ext uri="{FF2B5EF4-FFF2-40B4-BE49-F238E27FC236}">
                <a16:creationId xmlns:a16="http://schemas.microsoft.com/office/drawing/2014/main" id="{747AED59-1A26-9C13-8482-7857E7DEFE52}"/>
              </a:ext>
            </a:extLst>
          </p:cNvPr>
          <p:cNvSpPr>
            <a:spLocks noGrp="1"/>
          </p:cNvSpPr>
          <p:nvPr>
            <p:ph sz="quarter" idx="14"/>
          </p:nvPr>
        </p:nvSpPr>
        <p:spPr>
          <a:xfrm>
            <a:off x="612775" y="2212975"/>
            <a:ext cx="3401568" cy="4095750"/>
          </a:xfrm>
        </p:spPr>
        <p:txBody>
          <a:bodyPr/>
          <a:lstStyle>
            <a:lvl1pPr marL="0" indent="0">
              <a:buNone/>
              <a:defRPr/>
            </a:lvl1pPr>
            <a:lvl2pPr marL="228600" indent="0">
              <a:buNone/>
              <a:defRPr/>
            </a:lvl2pPr>
            <a:lvl3pPr marL="457200" indent="0">
              <a:buNone/>
              <a:defRPr/>
            </a:lvl3pPr>
            <a:lvl4pPr marL="685800" indent="0">
              <a:buNone/>
              <a:defRPr/>
            </a:lvl4pPr>
            <a:lvl5pPr marL="914400" indent="0">
              <a:buNone/>
              <a:defRPr/>
            </a:lvl5pPr>
          </a:lstStyle>
          <a:p>
            <a:pPr lvl="0"/>
            <a:r>
              <a:rPr lang="en-US"/>
              <a:t>Click to edit Master text styles</a:t>
            </a:r>
          </a:p>
          <a:p>
            <a:pPr lvl="1"/>
            <a:r>
              <a:rPr lang="en-US"/>
              <a:t>Second level</a:t>
            </a:r>
          </a:p>
          <a:p>
            <a:pPr lvl="2"/>
            <a:r>
              <a:rPr lang="en-US"/>
              <a:t>Third level</a:t>
            </a:r>
          </a:p>
        </p:txBody>
      </p:sp>
      <p:sp>
        <p:nvSpPr>
          <p:cNvPr id="10" name="Picture Placeholder 9">
            <a:extLst>
              <a:ext uri="{FF2B5EF4-FFF2-40B4-BE49-F238E27FC236}">
                <a16:creationId xmlns:a16="http://schemas.microsoft.com/office/drawing/2014/main" id="{48591CF2-44E9-18CF-D92F-1FD0FA03018A}"/>
              </a:ext>
            </a:extLst>
          </p:cNvPr>
          <p:cNvSpPr>
            <a:spLocks noGrp="1"/>
          </p:cNvSpPr>
          <p:nvPr>
            <p:ph type="pic" sz="quarter" idx="13"/>
          </p:nvPr>
        </p:nvSpPr>
        <p:spPr>
          <a:xfrm>
            <a:off x="4761780" y="557829"/>
            <a:ext cx="7430219" cy="5742345"/>
          </a:xfrm>
          <a:custGeom>
            <a:avLst/>
            <a:gdLst>
              <a:gd name="connsiteX0" fmla="*/ 5147268 w 7430219"/>
              <a:gd name="connsiteY0" fmla="*/ 0 h 5742345"/>
              <a:gd name="connsiteX1" fmla="*/ 7430219 w 7430219"/>
              <a:gd name="connsiteY1" fmla="*/ 0 h 5742345"/>
              <a:gd name="connsiteX2" fmla="*/ 7430219 w 7430219"/>
              <a:gd name="connsiteY2" fmla="*/ 5742345 h 5742345"/>
              <a:gd name="connsiteX3" fmla="*/ 5147268 w 7430219"/>
              <a:gd name="connsiteY3" fmla="*/ 5742345 h 5742345"/>
              <a:gd name="connsiteX4" fmla="*/ 5147268 w 7430219"/>
              <a:gd name="connsiteY4" fmla="*/ 5741896 h 5742345"/>
              <a:gd name="connsiteX5" fmla="*/ 4840505 w 7430219"/>
              <a:gd name="connsiteY5" fmla="*/ 5741896 h 5742345"/>
              <a:gd name="connsiteX6" fmla="*/ 2136436 w 7430219"/>
              <a:gd name="connsiteY6" fmla="*/ 5741896 h 5742345"/>
              <a:gd name="connsiteX7" fmla="*/ 306395 w 7430219"/>
              <a:gd name="connsiteY7" fmla="*/ 5741896 h 5742345"/>
              <a:gd name="connsiteX8" fmla="*/ 0 w 7430219"/>
              <a:gd name="connsiteY8" fmla="*/ 5435501 h 5742345"/>
              <a:gd name="connsiteX9" fmla="*/ 0 w 7430219"/>
              <a:gd name="connsiteY9" fmla="*/ 306845 h 5742345"/>
              <a:gd name="connsiteX10" fmla="*/ 306395 w 7430219"/>
              <a:gd name="connsiteY10" fmla="*/ 451 h 5742345"/>
              <a:gd name="connsiteX11" fmla="*/ 2136436 w 7430219"/>
              <a:gd name="connsiteY11" fmla="*/ 451 h 5742345"/>
              <a:gd name="connsiteX12" fmla="*/ 4840505 w 7430219"/>
              <a:gd name="connsiteY12" fmla="*/ 451 h 5742345"/>
              <a:gd name="connsiteX13" fmla="*/ 5147268 w 7430219"/>
              <a:gd name="connsiteY13" fmla="*/ 451 h 57423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430219" h="5742345">
                <a:moveTo>
                  <a:pt x="5147268" y="0"/>
                </a:moveTo>
                <a:lnTo>
                  <a:pt x="7430219" y="0"/>
                </a:lnTo>
                <a:lnTo>
                  <a:pt x="7430219" y="5742345"/>
                </a:lnTo>
                <a:lnTo>
                  <a:pt x="5147268" y="5742345"/>
                </a:lnTo>
                <a:lnTo>
                  <a:pt x="5147268" y="5741896"/>
                </a:lnTo>
                <a:lnTo>
                  <a:pt x="4840505" y="5741896"/>
                </a:lnTo>
                <a:lnTo>
                  <a:pt x="2136436" y="5741896"/>
                </a:lnTo>
                <a:lnTo>
                  <a:pt x="306395" y="5741896"/>
                </a:lnTo>
                <a:cubicBezTo>
                  <a:pt x="137177" y="5741896"/>
                  <a:pt x="0" y="5604718"/>
                  <a:pt x="0" y="5435501"/>
                </a:cubicBezTo>
                <a:lnTo>
                  <a:pt x="0" y="306845"/>
                </a:lnTo>
                <a:cubicBezTo>
                  <a:pt x="0" y="137629"/>
                  <a:pt x="137177" y="451"/>
                  <a:pt x="306395" y="451"/>
                </a:cubicBezTo>
                <a:lnTo>
                  <a:pt x="2136436" y="451"/>
                </a:lnTo>
                <a:lnTo>
                  <a:pt x="4840505" y="451"/>
                </a:lnTo>
                <a:lnTo>
                  <a:pt x="5147268" y="451"/>
                </a:ln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4" name="Slide Number Placeholder 3">
            <a:extLst>
              <a:ext uri="{FF2B5EF4-FFF2-40B4-BE49-F238E27FC236}">
                <a16:creationId xmlns:a16="http://schemas.microsoft.com/office/drawing/2014/main" id="{0AD0E272-9668-C850-34DC-A513583C7584}"/>
              </a:ext>
            </a:extLst>
          </p:cNvPr>
          <p:cNvSpPr>
            <a:spLocks noGrp="1"/>
          </p:cNvSpPr>
          <p:nvPr>
            <p:ph type="sldNum" sz="quarter" idx="16"/>
          </p:nvPr>
        </p:nvSpPr>
        <p:spPr/>
        <p:txBody>
          <a:bodyPr/>
          <a:lstStyle/>
          <a:p>
            <a:fld id="{CC057153-B650-4DEB-B370-79DDCFDCE934}" type="slidenum">
              <a:rPr lang="en-US" smtClean="0"/>
              <a:pPr/>
              <a:t>‹#›</a:t>
            </a:fld>
            <a:endParaRPr lang="en-US"/>
          </a:p>
        </p:txBody>
      </p:sp>
      <p:sp>
        <p:nvSpPr>
          <p:cNvPr id="3" name="Footer Placeholder 2">
            <a:extLst>
              <a:ext uri="{FF2B5EF4-FFF2-40B4-BE49-F238E27FC236}">
                <a16:creationId xmlns:a16="http://schemas.microsoft.com/office/drawing/2014/main" id="{017A0F1F-73F3-2520-20AE-D12609A0BFCA}"/>
              </a:ext>
            </a:extLst>
          </p:cNvPr>
          <p:cNvSpPr>
            <a:spLocks noGrp="1"/>
          </p:cNvSpPr>
          <p:nvPr>
            <p:ph type="ftr" sz="quarter" idx="15"/>
          </p:nvPr>
        </p:nvSpPr>
        <p:spPr/>
        <p:txBody>
          <a:bodyPr/>
          <a:lstStyle/>
          <a:p>
            <a:r>
              <a:rPr lang="en-US"/>
              <a:t>Sample Footer Text</a:t>
            </a:r>
          </a:p>
        </p:txBody>
      </p:sp>
    </p:spTree>
    <p:extLst>
      <p:ext uri="{BB962C8B-B14F-4D97-AF65-F5344CB8AC3E}">
        <p14:creationId xmlns:p14="http://schemas.microsoft.com/office/powerpoint/2010/main" val="402217809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Content with Picture 1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8343102" y="1078992"/>
            <a:ext cx="3273552" cy="1942773"/>
          </a:xfrm>
        </p:spPr>
        <p:txBody>
          <a:bodyPr anchor="b"/>
          <a:lstStyle/>
          <a:p>
            <a:r>
              <a:rPr lang="en-US"/>
              <a:t>Click to edit Master title style</a:t>
            </a:r>
          </a:p>
        </p:txBody>
      </p:sp>
      <p:sp>
        <p:nvSpPr>
          <p:cNvPr id="10" name="Picture Placeholder 9">
            <a:extLst>
              <a:ext uri="{FF2B5EF4-FFF2-40B4-BE49-F238E27FC236}">
                <a16:creationId xmlns:a16="http://schemas.microsoft.com/office/drawing/2014/main" id="{E8CFBFA6-C829-7A77-B370-475C5143C762}"/>
              </a:ext>
            </a:extLst>
          </p:cNvPr>
          <p:cNvSpPr>
            <a:spLocks noGrp="1"/>
          </p:cNvSpPr>
          <p:nvPr>
            <p:ph type="pic" sz="quarter" idx="13"/>
          </p:nvPr>
        </p:nvSpPr>
        <p:spPr>
          <a:xfrm>
            <a:off x="0" y="500719"/>
            <a:ext cx="7781365" cy="5861304"/>
          </a:xfrm>
          <a:custGeom>
            <a:avLst/>
            <a:gdLst>
              <a:gd name="connsiteX0" fmla="*/ 0 w 7781365"/>
              <a:gd name="connsiteY0" fmla="*/ 0 h 5861304"/>
              <a:gd name="connsiteX1" fmla="*/ 197221 w 7781365"/>
              <a:gd name="connsiteY1" fmla="*/ 0 h 5861304"/>
              <a:gd name="connsiteX2" fmla="*/ 2005781 w 7781365"/>
              <a:gd name="connsiteY2" fmla="*/ 0 h 5861304"/>
              <a:gd name="connsiteX3" fmla="*/ 2527466 w 7781365"/>
              <a:gd name="connsiteY3" fmla="*/ 0 h 5861304"/>
              <a:gd name="connsiteX4" fmla="*/ 2527466 w 7781365"/>
              <a:gd name="connsiteY4" fmla="*/ 460 h 5861304"/>
              <a:gd name="connsiteX5" fmla="*/ 2840584 w 7781365"/>
              <a:gd name="connsiteY5" fmla="*/ 460 h 5861304"/>
              <a:gd name="connsiteX6" fmla="*/ 5600671 w 7781365"/>
              <a:gd name="connsiteY6" fmla="*/ 460 h 5861304"/>
              <a:gd name="connsiteX7" fmla="*/ 7468623 w 7781365"/>
              <a:gd name="connsiteY7" fmla="*/ 460 h 5861304"/>
              <a:gd name="connsiteX8" fmla="*/ 7781365 w 7781365"/>
              <a:gd name="connsiteY8" fmla="*/ 313202 h 5861304"/>
              <a:gd name="connsiteX9" fmla="*/ 7781365 w 7781365"/>
              <a:gd name="connsiteY9" fmla="*/ 5548103 h 5861304"/>
              <a:gd name="connsiteX10" fmla="*/ 7468623 w 7781365"/>
              <a:gd name="connsiteY10" fmla="*/ 5860845 h 5861304"/>
              <a:gd name="connsiteX11" fmla="*/ 5600671 w 7781365"/>
              <a:gd name="connsiteY11" fmla="*/ 5860845 h 5861304"/>
              <a:gd name="connsiteX12" fmla="*/ 2840584 w 7781365"/>
              <a:gd name="connsiteY12" fmla="*/ 5860845 h 5861304"/>
              <a:gd name="connsiteX13" fmla="*/ 2527466 w 7781365"/>
              <a:gd name="connsiteY13" fmla="*/ 5860845 h 5861304"/>
              <a:gd name="connsiteX14" fmla="*/ 2527466 w 7781365"/>
              <a:gd name="connsiteY14" fmla="*/ 5861304 h 5861304"/>
              <a:gd name="connsiteX15" fmla="*/ 2005781 w 7781365"/>
              <a:gd name="connsiteY15" fmla="*/ 5861304 h 5861304"/>
              <a:gd name="connsiteX16" fmla="*/ 197221 w 7781365"/>
              <a:gd name="connsiteY16" fmla="*/ 5861304 h 5861304"/>
              <a:gd name="connsiteX17" fmla="*/ 0 w 7781365"/>
              <a:gd name="connsiteY17" fmla="*/ 5861304 h 58613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81365" h="5861304">
                <a:moveTo>
                  <a:pt x="0" y="0"/>
                </a:moveTo>
                <a:lnTo>
                  <a:pt x="197221" y="0"/>
                </a:lnTo>
                <a:lnTo>
                  <a:pt x="2005781" y="0"/>
                </a:lnTo>
                <a:lnTo>
                  <a:pt x="2527466" y="0"/>
                </a:lnTo>
                <a:lnTo>
                  <a:pt x="2527466" y="460"/>
                </a:lnTo>
                <a:lnTo>
                  <a:pt x="2840584" y="460"/>
                </a:lnTo>
                <a:lnTo>
                  <a:pt x="5600671" y="460"/>
                </a:lnTo>
                <a:lnTo>
                  <a:pt x="7468623" y="460"/>
                </a:lnTo>
                <a:cubicBezTo>
                  <a:pt x="7641346" y="460"/>
                  <a:pt x="7781365" y="140480"/>
                  <a:pt x="7781365" y="313202"/>
                </a:cubicBezTo>
                <a:lnTo>
                  <a:pt x="7781365" y="5548103"/>
                </a:lnTo>
                <a:cubicBezTo>
                  <a:pt x="7781365" y="5720826"/>
                  <a:pt x="7641346" y="5860845"/>
                  <a:pt x="7468623" y="5860845"/>
                </a:cubicBezTo>
                <a:lnTo>
                  <a:pt x="5600671" y="5860845"/>
                </a:lnTo>
                <a:lnTo>
                  <a:pt x="2840584" y="5860845"/>
                </a:lnTo>
                <a:lnTo>
                  <a:pt x="2527466" y="5860845"/>
                </a:lnTo>
                <a:lnTo>
                  <a:pt x="2527466" y="5861304"/>
                </a:lnTo>
                <a:lnTo>
                  <a:pt x="2005781" y="5861304"/>
                </a:lnTo>
                <a:lnTo>
                  <a:pt x="197221" y="5861304"/>
                </a:lnTo>
                <a:lnTo>
                  <a:pt x="0" y="5861304"/>
                </a:ln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8" name="Content Placeholder 7">
            <a:extLst>
              <a:ext uri="{FF2B5EF4-FFF2-40B4-BE49-F238E27FC236}">
                <a16:creationId xmlns:a16="http://schemas.microsoft.com/office/drawing/2014/main" id="{6E0D00CE-C191-6DE5-9D82-7EFB59BC3739}"/>
              </a:ext>
            </a:extLst>
          </p:cNvPr>
          <p:cNvSpPr>
            <a:spLocks noGrp="1"/>
          </p:cNvSpPr>
          <p:nvPr>
            <p:ph sz="quarter" idx="14"/>
          </p:nvPr>
        </p:nvSpPr>
        <p:spPr>
          <a:xfrm>
            <a:off x="8344096" y="3099816"/>
            <a:ext cx="3273552" cy="2953512"/>
          </a:xfrm>
        </p:spPr>
        <p:txBody>
          <a:bodyPr>
            <a:normAutofit/>
          </a:bodyPr>
          <a:lstStyle>
            <a:lvl1pPr marL="0" indent="0">
              <a:buNone/>
              <a:defRPr sz="1600"/>
            </a:lvl1pPr>
            <a:lvl2pPr marL="228600" indent="0">
              <a:buNone/>
              <a:defRPr sz="1400"/>
            </a:lvl2pPr>
            <a:lvl3pPr marL="457200" indent="0">
              <a:buNone/>
              <a:defRPr sz="1200"/>
            </a:lvl3pPr>
            <a:lvl4pPr marL="685800" indent="0">
              <a:buNone/>
              <a:defRPr sz="1100"/>
            </a:lvl4pPr>
            <a:lvl5pPr marL="914400" indent="0">
              <a:buNone/>
              <a:defRPr sz="1050"/>
            </a:lvl5pPr>
          </a:lstStyle>
          <a:p>
            <a:pPr lvl="0"/>
            <a:r>
              <a:rPr lang="en-US"/>
              <a:t>Click to edit Master text styles</a:t>
            </a:r>
          </a:p>
          <a:p>
            <a:pPr lvl="1"/>
            <a:r>
              <a:rPr lang="en-US"/>
              <a:t>Second level</a:t>
            </a:r>
          </a:p>
          <a:p>
            <a:pPr lvl="2"/>
            <a:r>
              <a:rPr lang="en-US"/>
              <a:t>Third level</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9346761" y="6453002"/>
            <a:ext cx="2335165" cy="365125"/>
          </a:xfrm>
        </p:spPr>
        <p:txBody>
          <a:bodyPr/>
          <a:lstStyle/>
          <a:p>
            <a:r>
              <a:rPr lang="en-US"/>
              <a:t>Sample Footer Text</a:t>
            </a:r>
          </a:p>
        </p:txBody>
      </p:sp>
    </p:spTree>
    <p:extLst>
      <p:ext uri="{BB962C8B-B14F-4D97-AF65-F5344CB8AC3E}">
        <p14:creationId xmlns:p14="http://schemas.microsoft.com/office/powerpoint/2010/main" val="11626122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Content with Picture 1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48640" y="5012268"/>
            <a:ext cx="3739896" cy="1390330"/>
          </a:xfrm>
        </p:spPr>
        <p:txBody>
          <a:bodyPr anchor="t">
            <a:noAutofit/>
          </a:bodyPr>
          <a:lstStyle>
            <a:lvl1pPr>
              <a:defRPr sz="4000"/>
            </a:lvl1pPr>
          </a:lstStyle>
          <a:p>
            <a:r>
              <a:rPr lang="en-US"/>
              <a:t>Click to edit Master title style</a:t>
            </a:r>
          </a:p>
        </p:txBody>
      </p:sp>
      <p:sp>
        <p:nvSpPr>
          <p:cNvPr id="5" name="Picture Placeholder 4">
            <a:extLst>
              <a:ext uri="{FF2B5EF4-FFF2-40B4-BE49-F238E27FC236}">
                <a16:creationId xmlns:a16="http://schemas.microsoft.com/office/drawing/2014/main" id="{39D96E9E-DFC6-985A-1AB3-900A281D1A04}"/>
              </a:ext>
            </a:extLst>
          </p:cNvPr>
          <p:cNvSpPr>
            <a:spLocks noGrp="1"/>
          </p:cNvSpPr>
          <p:nvPr>
            <p:ph type="pic" sz="quarter" idx="13"/>
          </p:nvPr>
        </p:nvSpPr>
        <p:spPr>
          <a:xfrm>
            <a:off x="1" y="563826"/>
            <a:ext cx="11002361" cy="4071307"/>
          </a:xfrm>
          <a:custGeom>
            <a:avLst/>
            <a:gdLst>
              <a:gd name="connsiteX0" fmla="*/ 0 w 11002361"/>
              <a:gd name="connsiteY0" fmla="*/ 0 h 4071307"/>
              <a:gd name="connsiteX1" fmla="*/ 9220200 w 11002361"/>
              <a:gd name="connsiteY1" fmla="*/ 0 h 4071307"/>
              <a:gd name="connsiteX2" fmla="*/ 9220200 w 11002361"/>
              <a:gd name="connsiteY2" fmla="*/ 1 h 4071307"/>
              <a:gd name="connsiteX3" fmla="*/ 10695675 w 11002361"/>
              <a:gd name="connsiteY3" fmla="*/ 1 h 4071307"/>
              <a:gd name="connsiteX4" fmla="*/ 11002361 w 11002361"/>
              <a:gd name="connsiteY4" fmla="*/ 306687 h 4071307"/>
              <a:gd name="connsiteX5" fmla="*/ 11002361 w 11002361"/>
              <a:gd name="connsiteY5" fmla="*/ 3784866 h 4071307"/>
              <a:gd name="connsiteX6" fmla="*/ 10815051 w 11002361"/>
              <a:gd name="connsiteY6" fmla="*/ 4067451 h 4071307"/>
              <a:gd name="connsiteX7" fmla="*/ 10802629 w 11002361"/>
              <a:gd name="connsiteY7" fmla="*/ 4071307 h 4071307"/>
              <a:gd name="connsiteX8" fmla="*/ 0 w 11002361"/>
              <a:gd name="connsiteY8" fmla="*/ 4071307 h 40713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002361" h="4071307">
                <a:moveTo>
                  <a:pt x="0" y="0"/>
                </a:moveTo>
                <a:lnTo>
                  <a:pt x="9220200" y="0"/>
                </a:lnTo>
                <a:lnTo>
                  <a:pt x="9220200" y="1"/>
                </a:lnTo>
                <a:lnTo>
                  <a:pt x="10695675" y="1"/>
                </a:lnTo>
                <a:cubicBezTo>
                  <a:pt x="10865053" y="1"/>
                  <a:pt x="11002361" y="137309"/>
                  <a:pt x="11002361" y="306687"/>
                </a:cubicBezTo>
                <a:lnTo>
                  <a:pt x="11002361" y="3784866"/>
                </a:lnTo>
                <a:cubicBezTo>
                  <a:pt x="11002361" y="3911900"/>
                  <a:pt x="10925125" y="4020894"/>
                  <a:pt x="10815051" y="4067451"/>
                </a:cubicBezTo>
                <a:lnTo>
                  <a:pt x="10802629" y="4071307"/>
                </a:lnTo>
                <a:lnTo>
                  <a:pt x="0" y="4071307"/>
                </a:ln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4846320" y="5012267"/>
            <a:ext cx="6400800" cy="1390330"/>
          </a:xfrm>
        </p:spPr>
        <p:txBody>
          <a:bodyPr>
            <a:noAutofit/>
          </a:bodyPr>
          <a:lstStyle>
            <a:lvl1pPr marL="0" indent="0">
              <a:buFont typeface="Arial" panose="020B0604020202020204" pitchFamily="34" charset="0"/>
              <a:buNone/>
              <a:defRPr sz="1600"/>
            </a:lvl1pPr>
            <a:lvl2pPr marL="228600" indent="0">
              <a:buFont typeface="Arial" panose="020B0604020202020204" pitchFamily="34" charset="0"/>
              <a:buNone/>
              <a:defRPr sz="1400"/>
            </a:lvl2pPr>
            <a:lvl3pPr marL="457200" indent="0">
              <a:buFont typeface="Arial" panose="020B0604020202020204" pitchFamily="34" charset="0"/>
              <a:buNone/>
              <a:defRPr sz="1200"/>
            </a:lvl3pPr>
            <a:lvl4pPr marL="685800" indent="0">
              <a:buFont typeface="Arial" panose="020B0604020202020204" pitchFamily="34" charset="0"/>
              <a:buNone/>
              <a:defRPr sz="1100"/>
            </a:lvl4pPr>
            <a:lvl5pPr marL="914400" indent="0">
              <a:buFont typeface="Arial" panose="020B0604020202020204" pitchFamily="34" charset="0"/>
              <a:buNone/>
              <a:defRPr sz="1050"/>
            </a:lvl5pPr>
          </a:lstStyle>
          <a:p>
            <a:pPr lvl="0"/>
            <a:r>
              <a:rPr lang="en-US"/>
              <a:t>Click to edit Master text styles</a:t>
            </a:r>
          </a:p>
          <a:p>
            <a:pPr lvl="1"/>
            <a:r>
              <a:rPr lang="en-US"/>
              <a:t>Second level</a:t>
            </a:r>
          </a:p>
          <a:p>
            <a:pPr lvl="2"/>
            <a:r>
              <a:rPr lang="en-US"/>
              <a:t>Third level</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377864188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Content with Picture 1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48640" y="4162318"/>
            <a:ext cx="2953618" cy="1892808"/>
          </a:xfrm>
        </p:spPr>
        <p:txBody>
          <a:bodyPr anchor="t">
            <a:normAutofit/>
          </a:bodyPr>
          <a:lstStyle>
            <a:lvl1pPr>
              <a:defRPr sz="4000"/>
            </a:lvl1pPr>
          </a:lstStyle>
          <a:p>
            <a:r>
              <a:rPr lang="en-US"/>
              <a:t>Click to edit Master title style</a:t>
            </a:r>
          </a:p>
        </p:txBody>
      </p:sp>
      <p:sp>
        <p:nvSpPr>
          <p:cNvPr id="9" name="Picture Placeholder 8">
            <a:extLst>
              <a:ext uri="{FF2B5EF4-FFF2-40B4-BE49-F238E27FC236}">
                <a16:creationId xmlns:a16="http://schemas.microsoft.com/office/drawing/2014/main" id="{6A66EB8D-4883-CF33-FB2A-FA4B7CE045D4}"/>
              </a:ext>
            </a:extLst>
          </p:cNvPr>
          <p:cNvSpPr>
            <a:spLocks noGrp="1"/>
          </p:cNvSpPr>
          <p:nvPr>
            <p:ph type="pic" sz="quarter" idx="13"/>
          </p:nvPr>
        </p:nvSpPr>
        <p:spPr>
          <a:xfrm>
            <a:off x="1" y="0"/>
            <a:ext cx="10869559" cy="3778270"/>
          </a:xfrm>
          <a:custGeom>
            <a:avLst/>
            <a:gdLst>
              <a:gd name="connsiteX0" fmla="*/ 0 w 10869559"/>
              <a:gd name="connsiteY0" fmla="*/ 0 h 3778270"/>
              <a:gd name="connsiteX1" fmla="*/ 663675 w 10869559"/>
              <a:gd name="connsiteY1" fmla="*/ 0 h 3778270"/>
              <a:gd name="connsiteX2" fmla="*/ 1592826 w 10869559"/>
              <a:gd name="connsiteY2" fmla="*/ 0 h 3778270"/>
              <a:gd name="connsiteX3" fmla="*/ 9216411 w 10869559"/>
              <a:gd name="connsiteY3" fmla="*/ 0 h 3778270"/>
              <a:gd name="connsiteX4" fmla="*/ 9216411 w 10869559"/>
              <a:gd name="connsiteY4" fmla="*/ 1 h 3778270"/>
              <a:gd name="connsiteX5" fmla="*/ 10585074 w 10869559"/>
              <a:gd name="connsiteY5" fmla="*/ 1 h 3778270"/>
              <a:gd name="connsiteX6" fmla="*/ 10869559 w 10869559"/>
              <a:gd name="connsiteY6" fmla="*/ 284486 h 3778270"/>
              <a:gd name="connsiteX7" fmla="*/ 10869559 w 10869559"/>
              <a:gd name="connsiteY7" fmla="*/ 3510875 h 3778270"/>
              <a:gd name="connsiteX8" fmla="*/ 10695808 w 10869559"/>
              <a:gd name="connsiteY8" fmla="*/ 3773003 h 3778270"/>
              <a:gd name="connsiteX9" fmla="*/ 10678840 w 10869559"/>
              <a:gd name="connsiteY9" fmla="*/ 3778270 h 3778270"/>
              <a:gd name="connsiteX10" fmla="*/ 0 w 10869559"/>
              <a:gd name="connsiteY10" fmla="*/ 3778270 h 3778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869559" h="3778270">
                <a:moveTo>
                  <a:pt x="0" y="0"/>
                </a:moveTo>
                <a:lnTo>
                  <a:pt x="663675" y="0"/>
                </a:lnTo>
                <a:lnTo>
                  <a:pt x="1592826" y="0"/>
                </a:lnTo>
                <a:lnTo>
                  <a:pt x="9216411" y="0"/>
                </a:lnTo>
                <a:lnTo>
                  <a:pt x="9216411" y="1"/>
                </a:lnTo>
                <a:lnTo>
                  <a:pt x="10585074" y="1"/>
                </a:lnTo>
                <a:cubicBezTo>
                  <a:pt x="10742191" y="1"/>
                  <a:pt x="10869559" y="127369"/>
                  <a:pt x="10869559" y="284486"/>
                </a:cubicBezTo>
                <a:lnTo>
                  <a:pt x="10869559" y="3510875"/>
                </a:lnTo>
                <a:cubicBezTo>
                  <a:pt x="10869559" y="3628712"/>
                  <a:pt x="10797914" y="3729816"/>
                  <a:pt x="10695808" y="3773003"/>
                </a:cubicBezTo>
                <a:lnTo>
                  <a:pt x="10678840" y="3778270"/>
                </a:lnTo>
                <a:lnTo>
                  <a:pt x="0" y="3778270"/>
                </a:ln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4162318"/>
            <a:ext cx="7772400" cy="2240280"/>
          </a:xfrm>
        </p:spPr>
        <p:txBody>
          <a:bodyPr>
            <a:normAutofit/>
          </a:bodyPr>
          <a:lstStyle>
            <a:lvl1pPr marL="0" indent="0">
              <a:buFont typeface="Arial" panose="020B0604020202020204" pitchFamily="34" charset="0"/>
              <a:buNone/>
              <a:defRPr sz="1800"/>
            </a:lvl1pPr>
            <a:lvl2pPr marL="228600" indent="0">
              <a:buFont typeface="Arial" panose="020B0604020202020204" pitchFamily="34" charset="0"/>
              <a:buNone/>
              <a:defRPr sz="1600"/>
            </a:lvl2pPr>
            <a:lvl3pPr marL="457200" indent="0">
              <a:buFont typeface="Arial" panose="020B0604020202020204" pitchFamily="34" charset="0"/>
              <a:buNone/>
              <a:defRPr sz="1400"/>
            </a:lvl3pPr>
            <a:lvl4pPr marL="857250" indent="-171450">
              <a:buFont typeface="Arial" panose="020B0604020202020204" pitchFamily="34" charset="0"/>
              <a:buChar char="•"/>
              <a:defRPr sz="1200"/>
            </a:lvl4pPr>
            <a:lvl5pPr marL="1085850" indent="-171450">
              <a:buFont typeface="Arial" panose="020B0604020202020204" pitchFamily="34" charset="0"/>
              <a:buChar char="•"/>
              <a:defRPr sz="1100"/>
            </a:lvl5pPr>
          </a:lstStyle>
          <a:p>
            <a:pPr lvl="0"/>
            <a:r>
              <a:rPr lang="en-US"/>
              <a:t>Click to edit Master text styles</a:t>
            </a:r>
          </a:p>
          <a:p>
            <a:pPr lvl="1"/>
            <a:r>
              <a:rPr lang="en-US"/>
              <a:t>Second level</a:t>
            </a:r>
          </a:p>
          <a:p>
            <a:pPr lvl="2"/>
            <a:r>
              <a:rPr lang="en-US"/>
              <a:t>Third level</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219272499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Content with Picture 1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48640" y="548640"/>
            <a:ext cx="2953618" cy="1892808"/>
          </a:xfrm>
        </p:spPr>
        <p:txBody>
          <a:bodyPr anchor="t">
            <a:noAutofit/>
          </a:bodyPr>
          <a:lstStyle>
            <a:lvl1pPr>
              <a:defRPr sz="4000"/>
            </a:lvl1pPr>
          </a:lstStyle>
          <a:p>
            <a:r>
              <a:rPr lang="en-US"/>
              <a:t>Click to edit Master title style</a:t>
            </a:r>
          </a:p>
        </p:txBody>
      </p:sp>
      <p:sp>
        <p:nvSpPr>
          <p:cNvPr id="8" name="Content Placeholder 7">
            <a:extLst>
              <a:ext uri="{FF2B5EF4-FFF2-40B4-BE49-F238E27FC236}">
                <a16:creationId xmlns:a16="http://schemas.microsoft.com/office/drawing/2014/main" id="{C3D15418-1E32-0501-0E66-54FC2DD08E39}"/>
              </a:ext>
            </a:extLst>
          </p:cNvPr>
          <p:cNvSpPr>
            <a:spLocks noGrp="1"/>
          </p:cNvSpPr>
          <p:nvPr>
            <p:ph sz="quarter" idx="14"/>
          </p:nvPr>
        </p:nvSpPr>
        <p:spPr>
          <a:xfrm>
            <a:off x="3977640" y="548640"/>
            <a:ext cx="7772400" cy="2240280"/>
          </a:xfrm>
        </p:spPr>
        <p:txBody>
          <a:bodyPr>
            <a:normAutofit/>
          </a:bodyPr>
          <a:lstStyle>
            <a:lvl1pPr marL="0" indent="0">
              <a:buFont typeface="Arial" panose="020B0604020202020204" pitchFamily="34" charset="0"/>
              <a:buNone/>
              <a:defRPr sz="1800"/>
            </a:lvl1pPr>
            <a:lvl2pPr marL="228600" indent="0">
              <a:buFont typeface="Arial" panose="020B0604020202020204" pitchFamily="34" charset="0"/>
              <a:buNone/>
              <a:defRPr sz="1600"/>
            </a:lvl2pPr>
            <a:lvl3pPr marL="457200" indent="0">
              <a:buFont typeface="Arial" panose="020B0604020202020204" pitchFamily="34" charset="0"/>
              <a:buNone/>
              <a:defRPr sz="1400"/>
            </a:lvl3pPr>
            <a:lvl4pPr marL="857250" indent="-171450">
              <a:buFont typeface="Arial" panose="020B0604020202020204" pitchFamily="34" charset="0"/>
              <a:buChar char="•"/>
              <a:defRPr sz="1200"/>
            </a:lvl4pPr>
            <a:lvl5pPr marL="1085850" indent="-171450">
              <a:buFont typeface="Arial" panose="020B0604020202020204" pitchFamily="34" charset="0"/>
              <a:buChar char="•"/>
              <a:defRPr sz="1100"/>
            </a:lvl5pPr>
          </a:lstStyle>
          <a:p>
            <a:pPr lvl="0"/>
            <a:r>
              <a:rPr lang="en-US"/>
              <a:t>Click to edit Master text styles</a:t>
            </a:r>
          </a:p>
          <a:p>
            <a:pPr lvl="1"/>
            <a:r>
              <a:rPr lang="en-US"/>
              <a:t>Second level</a:t>
            </a:r>
          </a:p>
          <a:p>
            <a:pPr lvl="2"/>
            <a:r>
              <a:rPr lang="en-US"/>
              <a:t>Third level</a:t>
            </a:r>
          </a:p>
        </p:txBody>
      </p:sp>
      <p:sp>
        <p:nvSpPr>
          <p:cNvPr id="5" name="Picture Placeholder 4">
            <a:extLst>
              <a:ext uri="{FF2B5EF4-FFF2-40B4-BE49-F238E27FC236}">
                <a16:creationId xmlns:a16="http://schemas.microsoft.com/office/drawing/2014/main" id="{C12E0B2E-508E-234D-B0A0-9E5ED494E568}"/>
              </a:ext>
            </a:extLst>
          </p:cNvPr>
          <p:cNvSpPr>
            <a:spLocks noGrp="1"/>
          </p:cNvSpPr>
          <p:nvPr>
            <p:ph type="pic" sz="quarter" idx="13"/>
          </p:nvPr>
        </p:nvSpPr>
        <p:spPr>
          <a:xfrm>
            <a:off x="1" y="3079730"/>
            <a:ext cx="10869559" cy="3778270"/>
          </a:xfrm>
          <a:custGeom>
            <a:avLst/>
            <a:gdLst>
              <a:gd name="connsiteX0" fmla="*/ 0 w 10869559"/>
              <a:gd name="connsiteY0" fmla="*/ 0 h 3778270"/>
              <a:gd name="connsiteX1" fmla="*/ 10678837 w 10869559"/>
              <a:gd name="connsiteY1" fmla="*/ 0 h 3778270"/>
              <a:gd name="connsiteX2" fmla="*/ 10695808 w 10869559"/>
              <a:gd name="connsiteY2" fmla="*/ 5268 h 3778270"/>
              <a:gd name="connsiteX3" fmla="*/ 10869559 w 10869559"/>
              <a:gd name="connsiteY3" fmla="*/ 267397 h 3778270"/>
              <a:gd name="connsiteX4" fmla="*/ 10869559 w 10869559"/>
              <a:gd name="connsiteY4" fmla="*/ 3493786 h 3778270"/>
              <a:gd name="connsiteX5" fmla="*/ 10585074 w 10869559"/>
              <a:gd name="connsiteY5" fmla="*/ 3778270 h 3778270"/>
              <a:gd name="connsiteX6" fmla="*/ 9216411 w 10869559"/>
              <a:gd name="connsiteY6" fmla="*/ 3778270 h 3778270"/>
              <a:gd name="connsiteX7" fmla="*/ 7808345 w 10869559"/>
              <a:gd name="connsiteY7" fmla="*/ 3778270 h 3778270"/>
              <a:gd name="connsiteX8" fmla="*/ 1592826 w 10869559"/>
              <a:gd name="connsiteY8" fmla="*/ 3778270 h 3778270"/>
              <a:gd name="connsiteX9" fmla="*/ 663675 w 10869559"/>
              <a:gd name="connsiteY9" fmla="*/ 3778270 h 3778270"/>
              <a:gd name="connsiteX10" fmla="*/ 0 w 10869559"/>
              <a:gd name="connsiteY10" fmla="*/ 3778270 h 3778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0869559" h="3778270">
                <a:moveTo>
                  <a:pt x="0" y="0"/>
                </a:moveTo>
                <a:lnTo>
                  <a:pt x="10678837" y="0"/>
                </a:lnTo>
                <a:lnTo>
                  <a:pt x="10695808" y="5268"/>
                </a:lnTo>
                <a:cubicBezTo>
                  <a:pt x="10797914" y="48455"/>
                  <a:pt x="10869559" y="149559"/>
                  <a:pt x="10869559" y="267397"/>
                </a:cubicBezTo>
                <a:lnTo>
                  <a:pt x="10869559" y="3493786"/>
                </a:lnTo>
                <a:cubicBezTo>
                  <a:pt x="10869559" y="3650902"/>
                  <a:pt x="10742191" y="3778270"/>
                  <a:pt x="10585074" y="3778270"/>
                </a:cubicBezTo>
                <a:lnTo>
                  <a:pt x="9216411" y="3778270"/>
                </a:lnTo>
                <a:lnTo>
                  <a:pt x="7808345" y="3778270"/>
                </a:lnTo>
                <a:lnTo>
                  <a:pt x="1592826" y="3778270"/>
                </a:lnTo>
                <a:lnTo>
                  <a:pt x="663675" y="3778270"/>
                </a:lnTo>
                <a:lnTo>
                  <a:pt x="0" y="3778270"/>
                </a:ln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a:xfrm>
            <a:off x="8876521" y="59778"/>
            <a:ext cx="2805405" cy="365125"/>
          </a:xfrm>
        </p:spPr>
        <p:txBody>
          <a:bodyPr/>
          <a:lstStyle/>
          <a:p>
            <a:r>
              <a:rPr lang="en-US"/>
              <a:t>Sample Footer Text</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a:xfrm>
            <a:off x="11632162" y="59778"/>
            <a:ext cx="429207" cy="365125"/>
          </a:xfrm>
        </p:spPr>
        <p:txBody>
          <a:bodyPr/>
          <a:lstStyle/>
          <a:p>
            <a:fld id="{CC057153-B650-4DEB-B370-79DDCFDCE934}" type="slidenum">
              <a:rPr lang="en-US" smtClean="0"/>
              <a:t>‹#›</a:t>
            </a:fld>
            <a:endParaRPr lang="en-US"/>
          </a:p>
        </p:txBody>
      </p:sp>
    </p:spTree>
    <p:extLst>
      <p:ext uri="{BB962C8B-B14F-4D97-AF65-F5344CB8AC3E}">
        <p14:creationId xmlns:p14="http://schemas.microsoft.com/office/powerpoint/2010/main" val="376041722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Content with Picture 1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48640" y="548640"/>
            <a:ext cx="10972802" cy="969264"/>
          </a:xfrm>
        </p:spPr>
        <p:txBody>
          <a:bodyPr anchor="ctr"/>
          <a:lstStyle/>
          <a:p>
            <a:r>
              <a:rPr lang="en-US"/>
              <a:t>Click to edit Master title style</a:t>
            </a:r>
          </a:p>
        </p:txBody>
      </p:sp>
      <p:sp>
        <p:nvSpPr>
          <p:cNvPr id="9" name="Picture Placeholder 8">
            <a:extLst>
              <a:ext uri="{FF2B5EF4-FFF2-40B4-BE49-F238E27FC236}">
                <a16:creationId xmlns:a16="http://schemas.microsoft.com/office/drawing/2014/main" id="{F75E0554-AFC0-6021-9659-FB67DE75B152}"/>
              </a:ext>
            </a:extLst>
          </p:cNvPr>
          <p:cNvSpPr>
            <a:spLocks noGrp="1"/>
          </p:cNvSpPr>
          <p:nvPr>
            <p:ph type="pic" sz="quarter" idx="13"/>
          </p:nvPr>
        </p:nvSpPr>
        <p:spPr>
          <a:xfrm>
            <a:off x="612645" y="1828800"/>
            <a:ext cx="6172200" cy="4425696"/>
          </a:xfrm>
          <a:custGeom>
            <a:avLst/>
            <a:gdLst>
              <a:gd name="connsiteX0" fmla="*/ 1528012 w 6172200"/>
              <a:gd name="connsiteY0" fmla="*/ 0 h 4425696"/>
              <a:gd name="connsiteX1" fmla="*/ 5795884 w 6172200"/>
              <a:gd name="connsiteY1" fmla="*/ 0 h 4425696"/>
              <a:gd name="connsiteX2" fmla="*/ 6164556 w 6172200"/>
              <a:gd name="connsiteY2" fmla="*/ 300476 h 4425696"/>
              <a:gd name="connsiteX3" fmla="*/ 6172200 w 6172200"/>
              <a:gd name="connsiteY3" fmla="*/ 376308 h 4425696"/>
              <a:gd name="connsiteX4" fmla="*/ 6172200 w 6172200"/>
              <a:gd name="connsiteY4" fmla="*/ 4049388 h 4425696"/>
              <a:gd name="connsiteX5" fmla="*/ 6164556 w 6172200"/>
              <a:gd name="connsiteY5" fmla="*/ 4125220 h 4425696"/>
              <a:gd name="connsiteX6" fmla="*/ 5795884 w 6172200"/>
              <a:gd name="connsiteY6" fmla="*/ 4425696 h 4425696"/>
              <a:gd name="connsiteX7" fmla="*/ 4644199 w 6172200"/>
              <a:gd name="connsiteY7" fmla="*/ 4425696 h 4425696"/>
              <a:gd name="connsiteX8" fmla="*/ 376307 w 6172200"/>
              <a:gd name="connsiteY8" fmla="*/ 4425696 h 4425696"/>
              <a:gd name="connsiteX9" fmla="*/ 300476 w 6172200"/>
              <a:gd name="connsiteY9" fmla="*/ 4418052 h 4425696"/>
              <a:gd name="connsiteX10" fmla="*/ 0 w 6172200"/>
              <a:gd name="connsiteY10" fmla="*/ 4049380 h 4425696"/>
              <a:gd name="connsiteX11" fmla="*/ 0 w 6172200"/>
              <a:gd name="connsiteY11" fmla="*/ 376318 h 4425696"/>
              <a:gd name="connsiteX12" fmla="*/ 376317 w 6172200"/>
              <a:gd name="connsiteY12" fmla="*/ 1 h 4425696"/>
              <a:gd name="connsiteX13" fmla="*/ 1528002 w 6172200"/>
              <a:gd name="connsiteY13" fmla="*/ 1 h 44256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172200" h="4425696">
                <a:moveTo>
                  <a:pt x="1528012" y="0"/>
                </a:moveTo>
                <a:lnTo>
                  <a:pt x="5795884" y="0"/>
                </a:lnTo>
                <a:cubicBezTo>
                  <a:pt x="5977739" y="0"/>
                  <a:pt x="6129466" y="128995"/>
                  <a:pt x="6164556" y="300476"/>
                </a:cubicBezTo>
                <a:lnTo>
                  <a:pt x="6172200" y="376308"/>
                </a:lnTo>
                <a:lnTo>
                  <a:pt x="6172200" y="4049388"/>
                </a:lnTo>
                <a:lnTo>
                  <a:pt x="6164556" y="4125220"/>
                </a:lnTo>
                <a:cubicBezTo>
                  <a:pt x="6129466" y="4296701"/>
                  <a:pt x="5977739" y="4425696"/>
                  <a:pt x="5795884" y="4425696"/>
                </a:cubicBezTo>
                <a:lnTo>
                  <a:pt x="4644199" y="4425696"/>
                </a:lnTo>
                <a:lnTo>
                  <a:pt x="376307" y="4425696"/>
                </a:lnTo>
                <a:lnTo>
                  <a:pt x="300476" y="4418052"/>
                </a:lnTo>
                <a:cubicBezTo>
                  <a:pt x="128995" y="4382962"/>
                  <a:pt x="0" y="4231235"/>
                  <a:pt x="0" y="4049380"/>
                </a:cubicBezTo>
                <a:lnTo>
                  <a:pt x="0" y="376318"/>
                </a:lnTo>
                <a:cubicBezTo>
                  <a:pt x="0" y="168484"/>
                  <a:pt x="168483" y="1"/>
                  <a:pt x="376317" y="1"/>
                </a:cubicBezTo>
                <a:lnTo>
                  <a:pt x="1528002" y="1"/>
                </a:ln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8" name="Content Placeholder 7">
            <a:extLst>
              <a:ext uri="{FF2B5EF4-FFF2-40B4-BE49-F238E27FC236}">
                <a16:creationId xmlns:a16="http://schemas.microsoft.com/office/drawing/2014/main" id="{C1897688-419F-6EB2-5CC1-DC14924E5FC3}"/>
              </a:ext>
            </a:extLst>
          </p:cNvPr>
          <p:cNvSpPr>
            <a:spLocks noGrp="1"/>
          </p:cNvSpPr>
          <p:nvPr>
            <p:ph sz="quarter" idx="14"/>
          </p:nvPr>
        </p:nvSpPr>
        <p:spPr>
          <a:xfrm>
            <a:off x="7327395" y="1828800"/>
            <a:ext cx="4251960" cy="4428871"/>
          </a:xfrm>
        </p:spPr>
        <p:txBody>
          <a:bodyPr/>
          <a:lstStyle>
            <a:lvl1pPr marL="0" indent="0">
              <a:buNone/>
              <a:defRPr/>
            </a:lvl1pPr>
            <a:lvl2pPr marL="228600" indent="0">
              <a:buNone/>
              <a:defRPr/>
            </a:lvl2pPr>
            <a:lvl3pPr marL="457200" indent="0">
              <a:buNone/>
              <a:defRPr/>
            </a:lvl3pPr>
          </a:lstStyle>
          <a:p>
            <a:pPr lvl="0"/>
            <a:r>
              <a:rPr lang="en-US"/>
              <a:t>Click to edit Master text styles</a:t>
            </a:r>
          </a:p>
          <a:p>
            <a:pPr lvl="1"/>
            <a:r>
              <a:rPr lang="en-US"/>
              <a:t>Second level</a:t>
            </a:r>
          </a:p>
          <a:p>
            <a:pPr lvl="2"/>
            <a:r>
              <a:rPr lang="en-US"/>
              <a:t>Third level</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110769362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Content with Picture 1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48640" y="548639"/>
            <a:ext cx="4672584" cy="1453896"/>
          </a:xfrm>
        </p:spPr>
        <p:txBody>
          <a:bodyPr>
            <a:normAutofit/>
          </a:bodyPr>
          <a:lstStyle>
            <a:lvl1pPr>
              <a:defRPr sz="3600"/>
            </a:lvl1pPr>
          </a:lstStyle>
          <a:p>
            <a:r>
              <a:rPr lang="en-US"/>
              <a:t>Click to edit Master title style</a:t>
            </a:r>
          </a:p>
        </p:txBody>
      </p:sp>
      <p:sp>
        <p:nvSpPr>
          <p:cNvPr id="4" name="Picture Placeholder 3">
            <a:extLst>
              <a:ext uri="{FF2B5EF4-FFF2-40B4-BE49-F238E27FC236}">
                <a16:creationId xmlns:a16="http://schemas.microsoft.com/office/drawing/2014/main" id="{DA87B29A-8A7E-03FA-CAE4-603D4A7507E8}"/>
              </a:ext>
            </a:extLst>
          </p:cNvPr>
          <p:cNvSpPr>
            <a:spLocks noGrp="1"/>
          </p:cNvSpPr>
          <p:nvPr>
            <p:ph type="pic" sz="quarter" idx="13"/>
          </p:nvPr>
        </p:nvSpPr>
        <p:spPr>
          <a:xfrm>
            <a:off x="580644" y="2290890"/>
            <a:ext cx="4672584" cy="4041648"/>
          </a:xfrm>
          <a:custGeom>
            <a:avLst/>
            <a:gdLst>
              <a:gd name="connsiteX0" fmla="*/ 343661 w 4672584"/>
              <a:gd name="connsiteY0" fmla="*/ 0 h 4041648"/>
              <a:gd name="connsiteX1" fmla="*/ 4328923 w 4672584"/>
              <a:gd name="connsiteY1" fmla="*/ 0 h 4041648"/>
              <a:gd name="connsiteX2" fmla="*/ 4672584 w 4672584"/>
              <a:gd name="connsiteY2" fmla="*/ 343661 h 4041648"/>
              <a:gd name="connsiteX3" fmla="*/ 4672584 w 4672584"/>
              <a:gd name="connsiteY3" fmla="*/ 3697987 h 4041648"/>
              <a:gd name="connsiteX4" fmla="*/ 4328923 w 4672584"/>
              <a:gd name="connsiteY4" fmla="*/ 4041648 h 4041648"/>
              <a:gd name="connsiteX5" fmla="*/ 343661 w 4672584"/>
              <a:gd name="connsiteY5" fmla="*/ 4041648 h 4041648"/>
              <a:gd name="connsiteX6" fmla="*/ 0 w 4672584"/>
              <a:gd name="connsiteY6" fmla="*/ 3697987 h 4041648"/>
              <a:gd name="connsiteX7" fmla="*/ 0 w 4672584"/>
              <a:gd name="connsiteY7" fmla="*/ 343661 h 4041648"/>
              <a:gd name="connsiteX8" fmla="*/ 343661 w 4672584"/>
              <a:gd name="connsiteY8" fmla="*/ 0 h 4041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72584" h="4041648">
                <a:moveTo>
                  <a:pt x="343661" y="0"/>
                </a:moveTo>
                <a:lnTo>
                  <a:pt x="4328923" y="0"/>
                </a:lnTo>
                <a:cubicBezTo>
                  <a:pt x="4518722" y="0"/>
                  <a:pt x="4672584" y="153862"/>
                  <a:pt x="4672584" y="343661"/>
                </a:cubicBezTo>
                <a:lnTo>
                  <a:pt x="4672584" y="3697987"/>
                </a:lnTo>
                <a:cubicBezTo>
                  <a:pt x="4672584" y="3887786"/>
                  <a:pt x="4518722" y="4041648"/>
                  <a:pt x="4328923" y="4041648"/>
                </a:cubicBezTo>
                <a:lnTo>
                  <a:pt x="343661" y="4041648"/>
                </a:lnTo>
                <a:cubicBezTo>
                  <a:pt x="153862" y="4041648"/>
                  <a:pt x="0" y="3887786"/>
                  <a:pt x="0" y="3697987"/>
                </a:cubicBezTo>
                <a:lnTo>
                  <a:pt x="0" y="343661"/>
                </a:lnTo>
                <a:cubicBezTo>
                  <a:pt x="0" y="153862"/>
                  <a:pt x="153862" y="0"/>
                  <a:pt x="343661" y="0"/>
                </a:cubicBez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8" name="Content Placeholder 7">
            <a:extLst>
              <a:ext uri="{FF2B5EF4-FFF2-40B4-BE49-F238E27FC236}">
                <a16:creationId xmlns:a16="http://schemas.microsoft.com/office/drawing/2014/main" id="{8BAC3300-BF12-B200-9F06-8D5AC45CB7EF}"/>
              </a:ext>
            </a:extLst>
          </p:cNvPr>
          <p:cNvSpPr>
            <a:spLocks noGrp="1"/>
          </p:cNvSpPr>
          <p:nvPr>
            <p:ph sz="quarter" idx="14"/>
          </p:nvPr>
        </p:nvSpPr>
        <p:spPr>
          <a:xfrm>
            <a:off x="6096000" y="549275"/>
            <a:ext cx="5585925" cy="5783263"/>
          </a:xfrm>
        </p:spPr>
        <p:txBody>
          <a:bodyPr/>
          <a:lstStyle>
            <a:lvl1pPr marL="0" indent="0">
              <a:buNone/>
              <a:defRPr/>
            </a:lvl1pPr>
            <a:lvl2pPr marL="228600" indent="0">
              <a:buNone/>
              <a:defRPr/>
            </a:lvl2pPr>
            <a:lvl3pPr marL="457200" indent="0">
              <a:buNone/>
              <a:defRPr/>
            </a:lvl3pPr>
          </a:lstStyle>
          <a:p>
            <a:pPr lvl="0"/>
            <a:r>
              <a:rPr lang="en-US"/>
              <a:t>Click to edit Master text styles</a:t>
            </a:r>
          </a:p>
          <a:p>
            <a:pPr lvl="1"/>
            <a:r>
              <a:rPr lang="en-US"/>
              <a:t>Second level</a:t>
            </a:r>
          </a:p>
          <a:p>
            <a:pPr lvl="2"/>
            <a:r>
              <a:rPr lang="en-US"/>
              <a:t>Third level</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82490546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Content with Picture 1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48640" y="550217"/>
            <a:ext cx="3657603" cy="1453896"/>
          </a:xfrm>
        </p:spPr>
        <p:txBody>
          <a:bodyPr anchor="t">
            <a:normAutofit/>
          </a:bodyPr>
          <a:lstStyle>
            <a:lvl1pPr>
              <a:defRPr sz="3200"/>
            </a:lvl1pPr>
          </a:lstStyle>
          <a:p>
            <a:r>
              <a:rPr lang="en-US"/>
              <a:t>Click to edit Master title style</a:t>
            </a:r>
          </a:p>
        </p:txBody>
      </p:sp>
      <p:sp>
        <p:nvSpPr>
          <p:cNvPr id="4" name="Picture Placeholder 3">
            <a:extLst>
              <a:ext uri="{FF2B5EF4-FFF2-40B4-BE49-F238E27FC236}">
                <a16:creationId xmlns:a16="http://schemas.microsoft.com/office/drawing/2014/main" id="{B9836912-DF32-220D-916F-C27FCC1F8E82}"/>
              </a:ext>
            </a:extLst>
          </p:cNvPr>
          <p:cNvSpPr>
            <a:spLocks noGrp="1"/>
          </p:cNvSpPr>
          <p:nvPr>
            <p:ph type="pic" sz="quarter" idx="13"/>
          </p:nvPr>
        </p:nvSpPr>
        <p:spPr>
          <a:xfrm>
            <a:off x="632353" y="2295144"/>
            <a:ext cx="3490176" cy="4041648"/>
          </a:xfrm>
          <a:custGeom>
            <a:avLst/>
            <a:gdLst>
              <a:gd name="connsiteX0" fmla="*/ 297009 w 3490176"/>
              <a:gd name="connsiteY0" fmla="*/ 0 h 4041648"/>
              <a:gd name="connsiteX1" fmla="*/ 3195997 w 3490176"/>
              <a:gd name="connsiteY1" fmla="*/ 0 h 4041648"/>
              <a:gd name="connsiteX2" fmla="*/ 3486973 w 3490176"/>
              <a:gd name="connsiteY2" fmla="*/ 237152 h 4041648"/>
              <a:gd name="connsiteX3" fmla="*/ 3490176 w 3490176"/>
              <a:gd name="connsiteY3" fmla="*/ 268927 h 4041648"/>
              <a:gd name="connsiteX4" fmla="*/ 3490176 w 3490176"/>
              <a:gd name="connsiteY4" fmla="*/ 3772721 h 4041648"/>
              <a:gd name="connsiteX5" fmla="*/ 3486973 w 3490176"/>
              <a:gd name="connsiteY5" fmla="*/ 3804496 h 4041648"/>
              <a:gd name="connsiteX6" fmla="*/ 3195997 w 3490176"/>
              <a:gd name="connsiteY6" fmla="*/ 4041648 h 4041648"/>
              <a:gd name="connsiteX7" fmla="*/ 297009 w 3490176"/>
              <a:gd name="connsiteY7" fmla="*/ 4041648 h 4041648"/>
              <a:gd name="connsiteX8" fmla="*/ 6033 w 3490176"/>
              <a:gd name="connsiteY8" fmla="*/ 3804496 h 4041648"/>
              <a:gd name="connsiteX9" fmla="*/ 0 w 3490176"/>
              <a:gd name="connsiteY9" fmla="*/ 3744648 h 4041648"/>
              <a:gd name="connsiteX10" fmla="*/ 0 w 3490176"/>
              <a:gd name="connsiteY10" fmla="*/ 297000 h 4041648"/>
              <a:gd name="connsiteX11" fmla="*/ 6033 w 3490176"/>
              <a:gd name="connsiteY11" fmla="*/ 237152 h 4041648"/>
              <a:gd name="connsiteX12" fmla="*/ 297009 w 3490176"/>
              <a:gd name="connsiteY12" fmla="*/ 0 h 40416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90176" h="4041648">
                <a:moveTo>
                  <a:pt x="297009" y="0"/>
                </a:moveTo>
                <a:lnTo>
                  <a:pt x="3195997" y="0"/>
                </a:lnTo>
                <a:cubicBezTo>
                  <a:pt x="3339527" y="0"/>
                  <a:pt x="3459278" y="101810"/>
                  <a:pt x="3486973" y="237152"/>
                </a:cubicBezTo>
                <a:lnTo>
                  <a:pt x="3490176" y="268927"/>
                </a:lnTo>
                <a:lnTo>
                  <a:pt x="3490176" y="3772721"/>
                </a:lnTo>
                <a:lnTo>
                  <a:pt x="3486973" y="3804496"/>
                </a:lnTo>
                <a:cubicBezTo>
                  <a:pt x="3459278" y="3939839"/>
                  <a:pt x="3339527" y="4041648"/>
                  <a:pt x="3195997" y="4041648"/>
                </a:cubicBezTo>
                <a:lnTo>
                  <a:pt x="297009" y="4041648"/>
                </a:lnTo>
                <a:cubicBezTo>
                  <a:pt x="153479" y="4041648"/>
                  <a:pt x="33728" y="3939839"/>
                  <a:pt x="6033" y="3804496"/>
                </a:cubicBezTo>
                <a:lnTo>
                  <a:pt x="0" y="3744648"/>
                </a:lnTo>
                <a:lnTo>
                  <a:pt x="0" y="297000"/>
                </a:lnTo>
                <a:lnTo>
                  <a:pt x="6033" y="237152"/>
                </a:lnTo>
                <a:cubicBezTo>
                  <a:pt x="33728" y="101810"/>
                  <a:pt x="153479" y="0"/>
                  <a:pt x="297009" y="0"/>
                </a:cubicBezTo>
                <a:close/>
              </a:path>
            </a:pathLst>
          </a:custGeom>
          <a:blipFill dpi="0" rotWithShape="1">
            <a:blip r:embed="rId2">
              <a:alphaModFix amt="60000"/>
            </a:blip>
            <a:srcRect/>
            <a:stretch>
              <a:fillRect/>
            </a:stretch>
          </a:blipFill>
        </p:spPr>
        <p:txBody>
          <a:bodyPr wrap="square">
            <a:noAutofit/>
          </a:bodyPr>
          <a:lstStyle>
            <a:lvl1pPr marL="0" indent="0">
              <a:buNone/>
              <a:defRPr/>
            </a:lvl1pPr>
          </a:lstStyle>
          <a:p>
            <a:r>
              <a:rPr lang="en-US"/>
              <a:t>Click icon to add picture</a:t>
            </a:r>
          </a:p>
        </p:txBody>
      </p:sp>
      <p:sp>
        <p:nvSpPr>
          <p:cNvPr id="8" name="Content Placeholder 7">
            <a:extLst>
              <a:ext uri="{FF2B5EF4-FFF2-40B4-BE49-F238E27FC236}">
                <a16:creationId xmlns:a16="http://schemas.microsoft.com/office/drawing/2014/main" id="{83F7B03F-5EDA-605B-1A2E-F48896E48939}"/>
              </a:ext>
            </a:extLst>
          </p:cNvPr>
          <p:cNvSpPr>
            <a:spLocks noGrp="1"/>
          </p:cNvSpPr>
          <p:nvPr>
            <p:ph sz="quarter" idx="14"/>
          </p:nvPr>
        </p:nvSpPr>
        <p:spPr>
          <a:xfrm>
            <a:off x="5016500" y="549275"/>
            <a:ext cx="6561138" cy="5759450"/>
          </a:xfrm>
        </p:spPr>
        <p:txBody>
          <a:bodyPr/>
          <a:lstStyle>
            <a:lvl1pPr marL="0" indent="0">
              <a:buNone/>
              <a:defRPr/>
            </a:lvl1pPr>
            <a:lvl2pPr marL="228600" indent="0">
              <a:buNone/>
              <a:defRPr/>
            </a:lvl2pPr>
            <a:lvl3pPr marL="457200" indent="0">
              <a:buNone/>
              <a:defRPr/>
            </a:lvl3pPr>
          </a:lstStyle>
          <a:p>
            <a:pPr lvl="0"/>
            <a:r>
              <a:rPr lang="en-US"/>
              <a:t>Click to edit Master text styles</a:t>
            </a:r>
          </a:p>
          <a:p>
            <a:pPr lvl="1"/>
            <a:r>
              <a:rPr lang="en-US"/>
              <a:t>Second level</a:t>
            </a:r>
          </a:p>
          <a:p>
            <a:pPr lvl="2"/>
            <a:r>
              <a:rPr lang="en-US"/>
              <a:t>Third level</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256187838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Number Larg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6306E-B77F-CE22-FA8C-F08F17B5E9B4}"/>
              </a:ext>
            </a:extLst>
          </p:cNvPr>
          <p:cNvSpPr>
            <a:spLocks noGrp="1"/>
          </p:cNvSpPr>
          <p:nvPr>
            <p:ph type="title"/>
          </p:nvPr>
        </p:nvSpPr>
        <p:spPr>
          <a:xfrm>
            <a:off x="548640" y="4718304"/>
            <a:ext cx="5897880" cy="1353312"/>
          </a:xfrm>
        </p:spPr>
        <p:txBody>
          <a:bodyPr>
            <a:normAutofit/>
          </a:bodyPr>
          <a:lstStyle>
            <a:lvl1pPr>
              <a:lnSpc>
                <a:spcPct val="120000"/>
              </a:lnSpc>
              <a:defRPr sz="2400" b="0">
                <a:solidFill>
                  <a:schemeClr val="bg1"/>
                </a:solidFill>
                <a:latin typeface="+mn-lt"/>
              </a:defRPr>
            </a:lvl1pPr>
          </a:lstStyle>
          <a:p>
            <a:r>
              <a:rPr lang="en-US"/>
              <a:t>Click to edit Master title style</a:t>
            </a:r>
          </a:p>
        </p:txBody>
      </p:sp>
      <p:sp>
        <p:nvSpPr>
          <p:cNvPr id="7" name="Content Placeholder 6">
            <a:extLst>
              <a:ext uri="{FF2B5EF4-FFF2-40B4-BE49-F238E27FC236}">
                <a16:creationId xmlns:a16="http://schemas.microsoft.com/office/drawing/2014/main" id="{E418DF0B-1F85-2BB3-D241-A3A14BF72908}"/>
              </a:ext>
            </a:extLst>
          </p:cNvPr>
          <p:cNvSpPr>
            <a:spLocks noGrp="1"/>
          </p:cNvSpPr>
          <p:nvPr>
            <p:ph sz="quarter" idx="13" hasCustomPrompt="1"/>
          </p:nvPr>
        </p:nvSpPr>
        <p:spPr>
          <a:xfrm>
            <a:off x="548640" y="603503"/>
            <a:ext cx="10826496" cy="4334256"/>
          </a:xfrm>
        </p:spPr>
        <p:txBody>
          <a:bodyPr anchor="b">
            <a:normAutofit/>
          </a:bodyPr>
          <a:lstStyle>
            <a:lvl1pPr marL="0" indent="0">
              <a:lnSpc>
                <a:spcPct val="90000"/>
              </a:lnSpc>
              <a:spcBef>
                <a:spcPts val="0"/>
              </a:spcBef>
              <a:buNone/>
              <a:defRPr sz="30000" b="1" i="0">
                <a:solidFill>
                  <a:schemeClr val="bg1"/>
                </a:solidFill>
                <a:latin typeface="+mj-lt"/>
              </a:defRPr>
            </a:lvl1pPr>
          </a:lstStyle>
          <a:p>
            <a:pPr lvl="0"/>
            <a:r>
              <a:rPr lang="en-US"/>
              <a:t>##%</a:t>
            </a:r>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lstStyle>
            <a:lvl1pPr>
              <a:defRPr>
                <a:solidFill>
                  <a:schemeClr val="bg1"/>
                </a:solidFill>
              </a:defRPr>
            </a:lvl1pPr>
          </a:lstStyle>
          <a:p>
            <a:fld id="{CC057153-B650-4DEB-B370-79DDCFDCE934}" type="slidenum">
              <a:rPr lang="en-US" smtClean="0"/>
              <a:pPr/>
              <a:t>‹#›</a:t>
            </a:fld>
            <a:endParaRPr lang="en-US"/>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lstStyle>
            <a:lvl1pPr>
              <a:defRPr>
                <a:solidFill>
                  <a:schemeClr val="bg1"/>
                </a:solidFill>
              </a:defRPr>
            </a:lvl1pPr>
          </a:lstStyle>
          <a:p>
            <a:r>
              <a:rPr lang="en-US"/>
              <a:t>Sample Footer Text</a:t>
            </a:r>
          </a:p>
        </p:txBody>
      </p:sp>
    </p:spTree>
    <p:extLst>
      <p:ext uri="{BB962C8B-B14F-4D97-AF65-F5344CB8AC3E}">
        <p14:creationId xmlns:p14="http://schemas.microsoft.com/office/powerpoint/2010/main" val="303034146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Number Large 2">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6306E-B77F-CE22-FA8C-F08F17B5E9B4}"/>
              </a:ext>
            </a:extLst>
          </p:cNvPr>
          <p:cNvSpPr>
            <a:spLocks noGrp="1"/>
          </p:cNvSpPr>
          <p:nvPr>
            <p:ph type="title"/>
          </p:nvPr>
        </p:nvSpPr>
        <p:spPr>
          <a:xfrm>
            <a:off x="2377440" y="5120640"/>
            <a:ext cx="7525512" cy="1545336"/>
          </a:xfrm>
        </p:spPr>
        <p:txBody>
          <a:bodyPr>
            <a:normAutofit/>
          </a:bodyPr>
          <a:lstStyle>
            <a:lvl1pPr algn="ctr">
              <a:lnSpc>
                <a:spcPct val="110000"/>
              </a:lnSpc>
              <a:defRPr sz="2400" b="0">
                <a:solidFill>
                  <a:schemeClr val="bg1"/>
                </a:solidFill>
                <a:latin typeface="+mn-lt"/>
              </a:defRPr>
            </a:lvl1pPr>
          </a:lstStyle>
          <a:p>
            <a:r>
              <a:rPr lang="en-US"/>
              <a:t>Click to edit Master title style</a:t>
            </a:r>
          </a:p>
        </p:txBody>
      </p:sp>
      <p:sp>
        <p:nvSpPr>
          <p:cNvPr id="7" name="Content Placeholder 6">
            <a:extLst>
              <a:ext uri="{FF2B5EF4-FFF2-40B4-BE49-F238E27FC236}">
                <a16:creationId xmlns:a16="http://schemas.microsoft.com/office/drawing/2014/main" id="{E418DF0B-1F85-2BB3-D241-A3A14BF72908}"/>
              </a:ext>
            </a:extLst>
          </p:cNvPr>
          <p:cNvSpPr>
            <a:spLocks noGrp="1"/>
          </p:cNvSpPr>
          <p:nvPr>
            <p:ph sz="quarter" idx="13" hasCustomPrompt="1"/>
          </p:nvPr>
        </p:nvSpPr>
        <p:spPr>
          <a:xfrm>
            <a:off x="824484" y="809412"/>
            <a:ext cx="10543032" cy="4206240"/>
          </a:xfrm>
        </p:spPr>
        <p:txBody>
          <a:bodyPr anchor="b">
            <a:noAutofit/>
          </a:bodyPr>
          <a:lstStyle>
            <a:lvl1pPr marL="0" indent="0" algn="ctr">
              <a:lnSpc>
                <a:spcPct val="90000"/>
              </a:lnSpc>
              <a:buNone/>
              <a:defRPr sz="30000" b="1" i="0">
                <a:solidFill>
                  <a:schemeClr val="bg1"/>
                </a:solidFill>
                <a:latin typeface="+mj-lt"/>
              </a:defRPr>
            </a:lvl1pPr>
          </a:lstStyle>
          <a:p>
            <a:pPr lvl="0"/>
            <a:r>
              <a:rPr lang="en-US"/>
              <a:t>##%</a:t>
            </a:r>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lstStyle>
            <a:lvl1pPr>
              <a:defRPr>
                <a:solidFill>
                  <a:schemeClr val="bg1"/>
                </a:solidFill>
              </a:defRPr>
            </a:lvl1pPr>
          </a:lstStyle>
          <a:p>
            <a:fld id="{CC057153-B650-4DEB-B370-79DDCFDCE934}" type="slidenum">
              <a:rPr lang="en-US" smtClean="0"/>
              <a:pPr/>
              <a:t>‹#›</a:t>
            </a:fld>
            <a:endParaRPr lang="en-US"/>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lstStyle>
            <a:lvl1pPr>
              <a:defRPr>
                <a:solidFill>
                  <a:schemeClr val="bg1"/>
                </a:solidFill>
              </a:defRPr>
            </a:lvl1pPr>
          </a:lstStyle>
          <a:p>
            <a:r>
              <a:rPr lang="en-US"/>
              <a:t>Sample Footer Text</a:t>
            </a:r>
          </a:p>
        </p:txBody>
      </p:sp>
    </p:spTree>
    <p:extLst>
      <p:ext uri="{BB962C8B-B14F-4D97-AF65-F5344CB8AC3E}">
        <p14:creationId xmlns:p14="http://schemas.microsoft.com/office/powerpoint/2010/main" val="2734678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with Picture 3">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111826" y="4957555"/>
            <a:ext cx="6858000" cy="1737360"/>
          </a:xfrm>
        </p:spPr>
        <p:txBody>
          <a:bodyPr anchor="t" anchorCtr="0">
            <a:noAutofit/>
          </a:bodyPr>
          <a:lstStyle>
            <a:lvl1pPr algn="l">
              <a:defRPr sz="50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8160328" y="4957555"/>
            <a:ext cx="3496092" cy="1322653"/>
          </a:xfrm>
        </p:spPr>
        <p:txBody>
          <a:bodyPr anchor="b" anchorCtr="0">
            <a:normAutofit/>
          </a:bodyPr>
          <a:lstStyle>
            <a:lvl1pPr marL="0" indent="0" algn="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2" name="Picture Placeholder 11">
            <a:extLst>
              <a:ext uri="{FF2B5EF4-FFF2-40B4-BE49-F238E27FC236}">
                <a16:creationId xmlns:a16="http://schemas.microsoft.com/office/drawing/2014/main" id="{E33E2CF8-F9ED-49BB-7C96-2E9AAC056736}"/>
              </a:ext>
            </a:extLst>
          </p:cNvPr>
          <p:cNvSpPr>
            <a:spLocks noGrp="1" noChangeAspect="1"/>
          </p:cNvSpPr>
          <p:nvPr>
            <p:ph type="pic" sz="quarter" idx="13"/>
          </p:nvPr>
        </p:nvSpPr>
        <p:spPr>
          <a:xfrm>
            <a:off x="1230139" y="629340"/>
            <a:ext cx="10976149" cy="4081805"/>
          </a:xfrm>
          <a:custGeom>
            <a:avLst/>
            <a:gdLst>
              <a:gd name="connsiteX0" fmla="*/ 1782161 w 11002360"/>
              <a:gd name="connsiteY0" fmla="*/ 0 h 4091552"/>
              <a:gd name="connsiteX1" fmla="*/ 11002360 w 11002360"/>
              <a:gd name="connsiteY1" fmla="*/ 0 h 4091552"/>
              <a:gd name="connsiteX2" fmla="*/ 11002360 w 11002360"/>
              <a:gd name="connsiteY2" fmla="*/ 4091552 h 4091552"/>
              <a:gd name="connsiteX3" fmla="*/ 3300114 w 11002360"/>
              <a:gd name="connsiteY3" fmla="*/ 4091552 h 4091552"/>
              <a:gd name="connsiteX4" fmla="*/ 1782161 w 11002360"/>
              <a:gd name="connsiteY4" fmla="*/ 4091552 h 4091552"/>
              <a:gd name="connsiteX5" fmla="*/ 306686 w 11002360"/>
              <a:gd name="connsiteY5" fmla="*/ 4091552 h 4091552"/>
              <a:gd name="connsiteX6" fmla="*/ 0 w 11002360"/>
              <a:gd name="connsiteY6" fmla="*/ 3784866 h 4091552"/>
              <a:gd name="connsiteX7" fmla="*/ 0 w 11002360"/>
              <a:gd name="connsiteY7" fmla="*/ 306687 h 4091552"/>
              <a:gd name="connsiteX8" fmla="*/ 306686 w 11002360"/>
              <a:gd name="connsiteY8" fmla="*/ 1 h 4091552"/>
              <a:gd name="connsiteX9" fmla="*/ 1782161 w 11002360"/>
              <a:gd name="connsiteY9" fmla="*/ 1 h 40915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002360" h="4091552">
                <a:moveTo>
                  <a:pt x="1782161" y="0"/>
                </a:moveTo>
                <a:lnTo>
                  <a:pt x="11002360" y="0"/>
                </a:lnTo>
                <a:lnTo>
                  <a:pt x="11002360" y="4091552"/>
                </a:lnTo>
                <a:lnTo>
                  <a:pt x="3300114" y="4091552"/>
                </a:lnTo>
                <a:lnTo>
                  <a:pt x="1782161" y="4091552"/>
                </a:lnTo>
                <a:lnTo>
                  <a:pt x="306686" y="4091552"/>
                </a:lnTo>
                <a:cubicBezTo>
                  <a:pt x="137308" y="4091552"/>
                  <a:pt x="0" y="3954244"/>
                  <a:pt x="0" y="3784866"/>
                </a:cubicBezTo>
                <a:lnTo>
                  <a:pt x="0" y="306687"/>
                </a:lnTo>
                <a:cubicBezTo>
                  <a:pt x="0" y="137309"/>
                  <a:pt x="137308" y="1"/>
                  <a:pt x="306686" y="1"/>
                </a:cubicBezTo>
                <a:lnTo>
                  <a:pt x="1782161" y="1"/>
                </a:ln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5" name="Slide Number Placeholder 4">
            <a:extLst>
              <a:ext uri="{FF2B5EF4-FFF2-40B4-BE49-F238E27FC236}">
                <a16:creationId xmlns:a16="http://schemas.microsoft.com/office/drawing/2014/main" id="{ACA644EE-5664-C5E5-F2EA-78570A0BEBC6}"/>
              </a:ext>
            </a:extLst>
          </p:cNvPr>
          <p:cNvSpPr>
            <a:spLocks noGrp="1"/>
          </p:cNvSpPr>
          <p:nvPr>
            <p:ph type="sldNum" sz="quarter" idx="16"/>
          </p:nvPr>
        </p:nvSpPr>
        <p:spPr/>
        <p:txBody>
          <a:bodyPr/>
          <a:lstStyle>
            <a:lvl1pPr>
              <a:defRPr>
                <a:solidFill>
                  <a:schemeClr val="bg1"/>
                </a:solidFill>
              </a:defRPr>
            </a:lvl1pPr>
          </a:lstStyle>
          <a:p>
            <a:fld id="{CC057153-B650-4DEB-B370-79DDCFDCE934}" type="slidenum">
              <a:rPr lang="en-US" smtClean="0"/>
              <a:pPr/>
              <a:t>‹#›</a:t>
            </a:fld>
            <a:endParaRPr lang="en-US"/>
          </a:p>
        </p:txBody>
      </p:sp>
      <p:sp>
        <p:nvSpPr>
          <p:cNvPr id="8" name="Footer Placeholder 7">
            <a:extLst>
              <a:ext uri="{FF2B5EF4-FFF2-40B4-BE49-F238E27FC236}">
                <a16:creationId xmlns:a16="http://schemas.microsoft.com/office/drawing/2014/main" id="{1B5B8C48-05E9-5280-3F6A-22F8BCBB477E}"/>
              </a:ext>
            </a:extLst>
          </p:cNvPr>
          <p:cNvSpPr>
            <a:spLocks noGrp="1"/>
          </p:cNvSpPr>
          <p:nvPr>
            <p:ph type="ftr" sz="quarter" idx="15"/>
          </p:nvPr>
        </p:nvSpPr>
        <p:spPr/>
        <p:txBody>
          <a:bodyPr/>
          <a:lstStyle>
            <a:lvl1pPr>
              <a:defRPr>
                <a:solidFill>
                  <a:schemeClr val="bg1"/>
                </a:solidFill>
              </a:defRPr>
            </a:lvl1pPr>
          </a:lstStyle>
          <a:p>
            <a:r>
              <a:rPr lang="en-US"/>
              <a:t>Sample Footer Text</a:t>
            </a:r>
          </a:p>
        </p:txBody>
      </p:sp>
    </p:spTree>
    <p:extLst>
      <p:ext uri="{BB962C8B-B14F-4D97-AF65-F5344CB8AC3E}">
        <p14:creationId xmlns:p14="http://schemas.microsoft.com/office/powerpoint/2010/main" val="3578056487"/>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Number Large 3">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56306E-B77F-CE22-FA8C-F08F17B5E9B4}"/>
              </a:ext>
            </a:extLst>
          </p:cNvPr>
          <p:cNvSpPr>
            <a:spLocks noGrp="1"/>
          </p:cNvSpPr>
          <p:nvPr>
            <p:ph type="title"/>
          </p:nvPr>
        </p:nvSpPr>
        <p:spPr>
          <a:xfrm>
            <a:off x="2377440" y="4809744"/>
            <a:ext cx="7525512" cy="1545336"/>
          </a:xfrm>
        </p:spPr>
        <p:txBody>
          <a:bodyPr>
            <a:normAutofit/>
          </a:bodyPr>
          <a:lstStyle>
            <a:lvl1pPr algn="ctr">
              <a:lnSpc>
                <a:spcPct val="110000"/>
              </a:lnSpc>
              <a:defRPr sz="2400" b="0">
                <a:solidFill>
                  <a:schemeClr val="tx1"/>
                </a:solidFill>
                <a:latin typeface="+mn-lt"/>
              </a:defRPr>
            </a:lvl1pPr>
          </a:lstStyle>
          <a:p>
            <a:r>
              <a:rPr lang="en-US"/>
              <a:t>Click to edit Master title style</a:t>
            </a:r>
          </a:p>
        </p:txBody>
      </p:sp>
      <p:sp>
        <p:nvSpPr>
          <p:cNvPr id="7" name="Content Placeholder 6">
            <a:extLst>
              <a:ext uri="{FF2B5EF4-FFF2-40B4-BE49-F238E27FC236}">
                <a16:creationId xmlns:a16="http://schemas.microsoft.com/office/drawing/2014/main" id="{E418DF0B-1F85-2BB3-D241-A3A14BF72908}"/>
              </a:ext>
            </a:extLst>
          </p:cNvPr>
          <p:cNvSpPr>
            <a:spLocks noGrp="1"/>
          </p:cNvSpPr>
          <p:nvPr>
            <p:ph sz="quarter" idx="13" hasCustomPrompt="1"/>
          </p:nvPr>
        </p:nvSpPr>
        <p:spPr>
          <a:xfrm>
            <a:off x="822960" y="640079"/>
            <a:ext cx="10543032" cy="4206240"/>
          </a:xfrm>
        </p:spPr>
        <p:txBody>
          <a:bodyPr anchor="b">
            <a:normAutofit/>
          </a:bodyPr>
          <a:lstStyle>
            <a:lvl1pPr marL="0" indent="0" algn="ctr">
              <a:lnSpc>
                <a:spcPct val="90000"/>
              </a:lnSpc>
              <a:buNone/>
              <a:defRPr sz="23200" b="1" i="0">
                <a:solidFill>
                  <a:schemeClr val="tx1"/>
                </a:solidFill>
                <a:latin typeface="+mj-lt"/>
              </a:defRPr>
            </a:lvl1pPr>
          </a:lstStyle>
          <a:p>
            <a:pPr lvl="0"/>
            <a:r>
              <a:rPr lang="en-US"/>
              <a:t>##%</a:t>
            </a:r>
          </a:p>
        </p:txBody>
      </p:sp>
      <p:sp>
        <p:nvSpPr>
          <p:cNvPr id="5" name="Slide Number Placeholder 4">
            <a:extLst>
              <a:ext uri="{FF2B5EF4-FFF2-40B4-BE49-F238E27FC236}">
                <a16:creationId xmlns:a16="http://schemas.microsoft.com/office/drawing/2014/main" id="{CA0528A9-0729-B0FB-328C-3C96994AAB3C}"/>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4" name="Footer Placeholder 3">
            <a:extLst>
              <a:ext uri="{FF2B5EF4-FFF2-40B4-BE49-F238E27FC236}">
                <a16:creationId xmlns:a16="http://schemas.microsoft.com/office/drawing/2014/main" id="{C394E47C-0C77-0005-1755-14F7739DF22E}"/>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922403660"/>
      </p:ext>
    </p:extLst>
  </p:cSld>
  <p:clrMapOvr>
    <a:overrideClrMapping bg1="dk1" tx1="lt1" bg2="dk2" tx2="lt2" accent1="accent1" accent2="accent2" accent3="accent3" accent4="accent4" accent5="accent5" accent6="accent6" hlink="hlink" folHlink="folHlink"/>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Statement">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1133856"/>
          </a:xfrm>
        </p:spPr>
        <p:txBody>
          <a:bodyPr/>
          <a:lstStyle/>
          <a:p>
            <a:r>
              <a:rPr lang="en-US"/>
              <a:t>Click to edit Master title style</a:t>
            </a:r>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548640" y="548640"/>
            <a:ext cx="8266176" cy="5605272"/>
          </a:xfrm>
        </p:spPr>
        <p:txBody>
          <a:bodyPr anchor="ctr">
            <a:noAutofit/>
          </a:bodyPr>
          <a:lstStyle>
            <a:lvl1pPr marL="0" indent="0">
              <a:lnSpc>
                <a:spcPct val="100000"/>
              </a:lnSpc>
              <a:buNone/>
              <a:defRPr sz="5400" b="0" i="0">
                <a:solidFill>
                  <a:schemeClr val="bg1"/>
                </a:solidFill>
                <a:latin typeface="+mj-lt"/>
              </a:defRPr>
            </a:lvl1pPr>
            <a:lvl2pPr marL="228600" indent="0">
              <a:lnSpc>
                <a:spcPct val="100000"/>
              </a:lnSpc>
              <a:buNone/>
              <a:defRPr sz="4800" b="0" i="0">
                <a:solidFill>
                  <a:schemeClr val="bg1"/>
                </a:solidFill>
                <a:latin typeface="+mj-lt"/>
              </a:defRPr>
            </a:lvl2pPr>
            <a:lvl3pPr marL="457200" indent="0">
              <a:lnSpc>
                <a:spcPct val="100000"/>
              </a:lnSpc>
              <a:buNone/>
              <a:defRPr sz="4400" b="0" i="0">
                <a:solidFill>
                  <a:schemeClr val="bg1"/>
                </a:solidFill>
                <a:latin typeface="+mj-lt"/>
              </a:defRPr>
            </a:lvl3pPr>
            <a:lvl4pPr marL="685800" indent="0">
              <a:lnSpc>
                <a:spcPct val="100000"/>
              </a:lnSpc>
              <a:buNone/>
              <a:defRPr sz="4000" b="0" i="0">
                <a:solidFill>
                  <a:schemeClr val="bg1"/>
                </a:solidFill>
                <a:latin typeface="+mj-lt"/>
              </a:defRPr>
            </a:lvl4pPr>
            <a:lvl5pPr marL="914400" indent="0">
              <a:lnSpc>
                <a:spcPct val="100000"/>
              </a:lnSpc>
              <a:buNone/>
              <a:defRPr sz="3600" b="0" i="0">
                <a:solidFill>
                  <a:schemeClr val="bg1"/>
                </a:solidFill>
                <a:latin typeface="+mj-lt"/>
              </a:defRPr>
            </a:lvl5pPr>
          </a:lstStyle>
          <a:p>
            <a:pPr lvl="0"/>
            <a:r>
              <a:rPr lang="en-US"/>
              <a:t>Click to add Statement</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lvl1pPr>
              <a:defRPr>
                <a:solidFill>
                  <a:schemeClr val="bg1"/>
                </a:solidFill>
              </a:defRPr>
            </a:lvl1pPr>
          </a:lstStyle>
          <a:p>
            <a:fld id="{CC057153-B650-4DEB-B370-79DDCFDCE934}" type="slidenum">
              <a:rPr lang="en-US" smtClean="0"/>
              <a:pPr/>
              <a:t>‹#›</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lvl1pPr>
              <a:defRPr>
                <a:solidFill>
                  <a:schemeClr val="bg1"/>
                </a:solidFill>
              </a:defRPr>
            </a:lvl1pPr>
          </a:lstStyle>
          <a:p>
            <a:r>
              <a:rPr lang="en-US"/>
              <a:t>Sample Footer Text</a:t>
            </a:r>
          </a:p>
        </p:txBody>
      </p:sp>
    </p:spTree>
    <p:extLst>
      <p:ext uri="{BB962C8B-B14F-4D97-AF65-F5344CB8AC3E}">
        <p14:creationId xmlns:p14="http://schemas.microsoft.com/office/powerpoint/2010/main" val="184806756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Statem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1133856"/>
          </a:xfrm>
        </p:spPr>
        <p:txBody>
          <a:bodyPr/>
          <a:lstStyle/>
          <a:p>
            <a:r>
              <a:rPr lang="en-US"/>
              <a:t>Click to edit Master title style</a:t>
            </a:r>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548640" y="1929384"/>
            <a:ext cx="8266176" cy="4142232"/>
          </a:xfrm>
        </p:spPr>
        <p:txBody>
          <a:bodyPr anchor="b">
            <a:noAutofit/>
          </a:bodyPr>
          <a:lstStyle>
            <a:lvl1pPr marL="0" indent="0">
              <a:lnSpc>
                <a:spcPct val="100000"/>
              </a:lnSpc>
              <a:buNone/>
              <a:defRPr sz="5000" b="0" i="0">
                <a:solidFill>
                  <a:schemeClr val="accent1"/>
                </a:solidFill>
                <a:latin typeface="+mj-lt"/>
              </a:defRPr>
            </a:lvl1pPr>
            <a:lvl2pPr marL="228600" indent="0">
              <a:lnSpc>
                <a:spcPct val="100000"/>
              </a:lnSpc>
              <a:buNone/>
              <a:defRPr sz="4400" b="0" i="0">
                <a:solidFill>
                  <a:schemeClr val="accent1"/>
                </a:solidFill>
                <a:latin typeface="+mj-lt"/>
              </a:defRPr>
            </a:lvl2pPr>
            <a:lvl3pPr marL="457200" indent="0">
              <a:lnSpc>
                <a:spcPct val="100000"/>
              </a:lnSpc>
              <a:buNone/>
              <a:defRPr sz="4000" b="0" i="0">
                <a:solidFill>
                  <a:schemeClr val="accent1"/>
                </a:solidFill>
                <a:latin typeface="+mj-lt"/>
              </a:defRPr>
            </a:lvl3pPr>
            <a:lvl4pPr marL="685800" indent="0">
              <a:lnSpc>
                <a:spcPct val="100000"/>
              </a:lnSpc>
              <a:buNone/>
              <a:defRPr sz="3600" b="0" i="0">
                <a:solidFill>
                  <a:schemeClr val="accent1"/>
                </a:solidFill>
                <a:latin typeface="+mj-lt"/>
              </a:defRPr>
            </a:lvl4pPr>
            <a:lvl5pPr marL="914400" indent="0">
              <a:lnSpc>
                <a:spcPct val="100000"/>
              </a:lnSpc>
              <a:buNone/>
              <a:defRPr sz="3200" b="0" i="0">
                <a:solidFill>
                  <a:schemeClr val="accent1"/>
                </a:solidFill>
                <a:latin typeface="+mj-lt"/>
              </a:defRPr>
            </a:lvl5pPr>
          </a:lstStyle>
          <a:p>
            <a:pPr lvl="0"/>
            <a:r>
              <a:rPr lang="en-US"/>
              <a:t>Click to add Statement</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CC057153-B650-4DEB-B370-79DDCFDCE934}" type="slidenum">
              <a:rPr lang="en-US" smtClean="0"/>
              <a:pPr/>
              <a:t>‹#›</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253324265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Statemen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21EB5-8556-FBD7-00D5-D69AC8E7E73A}"/>
              </a:ext>
            </a:extLst>
          </p:cNvPr>
          <p:cNvSpPr>
            <a:spLocks noGrp="1"/>
          </p:cNvSpPr>
          <p:nvPr>
            <p:ph type="title"/>
          </p:nvPr>
        </p:nvSpPr>
        <p:spPr>
          <a:xfrm>
            <a:off x="612648" y="-1133856"/>
            <a:ext cx="10652760" cy="1133856"/>
          </a:xfrm>
        </p:spPr>
        <p:txBody>
          <a:bodyPr/>
          <a:lstStyle/>
          <a:p>
            <a:r>
              <a:rPr lang="en-US"/>
              <a:t>Click to edit Master title style</a:t>
            </a:r>
          </a:p>
        </p:txBody>
      </p:sp>
      <p:sp>
        <p:nvSpPr>
          <p:cNvPr id="7" name="Content Placeholder 6">
            <a:extLst>
              <a:ext uri="{FF2B5EF4-FFF2-40B4-BE49-F238E27FC236}">
                <a16:creationId xmlns:a16="http://schemas.microsoft.com/office/drawing/2014/main" id="{3E4E45FF-53F3-89B1-B969-C440DC819EF4}"/>
              </a:ext>
            </a:extLst>
          </p:cNvPr>
          <p:cNvSpPr>
            <a:spLocks noGrp="1"/>
          </p:cNvSpPr>
          <p:nvPr>
            <p:ph sz="quarter" idx="13" hasCustomPrompt="1"/>
          </p:nvPr>
        </p:nvSpPr>
        <p:spPr>
          <a:xfrm>
            <a:off x="548640" y="548640"/>
            <a:ext cx="8266176" cy="5605272"/>
          </a:xfrm>
        </p:spPr>
        <p:txBody>
          <a:bodyPr anchor="t">
            <a:noAutofit/>
          </a:bodyPr>
          <a:lstStyle>
            <a:lvl1pPr marL="0" indent="0">
              <a:lnSpc>
                <a:spcPct val="100000"/>
              </a:lnSpc>
              <a:buNone/>
              <a:defRPr sz="5000" b="0" i="0">
                <a:latin typeface="+mj-lt"/>
              </a:defRPr>
            </a:lvl1pPr>
            <a:lvl2pPr marL="228600" indent="0">
              <a:lnSpc>
                <a:spcPct val="100000"/>
              </a:lnSpc>
              <a:buNone/>
              <a:defRPr sz="4400" b="0" i="0">
                <a:latin typeface="+mj-lt"/>
              </a:defRPr>
            </a:lvl2pPr>
            <a:lvl3pPr marL="457200" indent="0">
              <a:lnSpc>
                <a:spcPct val="100000"/>
              </a:lnSpc>
              <a:buNone/>
              <a:defRPr sz="4000" b="0" i="0">
                <a:latin typeface="+mj-lt"/>
              </a:defRPr>
            </a:lvl3pPr>
            <a:lvl4pPr marL="685800" indent="0">
              <a:lnSpc>
                <a:spcPct val="100000"/>
              </a:lnSpc>
              <a:buNone/>
              <a:defRPr sz="3600" b="0" i="0">
                <a:latin typeface="+mj-lt"/>
              </a:defRPr>
            </a:lvl4pPr>
            <a:lvl5pPr marL="914400" indent="0">
              <a:lnSpc>
                <a:spcPct val="100000"/>
              </a:lnSpc>
              <a:buNone/>
              <a:defRPr sz="3200" b="0" i="0">
                <a:latin typeface="+mj-lt"/>
              </a:defRPr>
            </a:lvl5pPr>
          </a:lstStyle>
          <a:p>
            <a:pPr lvl="0"/>
            <a:r>
              <a:rPr lang="en-US"/>
              <a:t>Click to add Statement</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8C1C6A68-1AC4-7B10-CD66-D67327434E62}"/>
              </a:ext>
            </a:extLst>
          </p:cNvPr>
          <p:cNvSpPr>
            <a:spLocks noGrp="1"/>
          </p:cNvSpPr>
          <p:nvPr>
            <p:ph type="sldNum" sz="quarter" idx="12"/>
          </p:nvPr>
        </p:nvSpPr>
        <p:spPr/>
        <p:txBody>
          <a:bodyPr/>
          <a:lstStyle/>
          <a:p>
            <a:fld id="{CC057153-B650-4DEB-B370-79DDCFDCE934}" type="slidenum">
              <a:rPr lang="en-US" smtClean="0"/>
              <a:pPr/>
              <a:t>‹#›</a:t>
            </a:fld>
            <a:endParaRPr lang="en-US"/>
          </a:p>
        </p:txBody>
      </p:sp>
      <p:sp>
        <p:nvSpPr>
          <p:cNvPr id="4" name="Footer Placeholder 3">
            <a:extLst>
              <a:ext uri="{FF2B5EF4-FFF2-40B4-BE49-F238E27FC236}">
                <a16:creationId xmlns:a16="http://schemas.microsoft.com/office/drawing/2014/main" id="{3D56E87B-2252-4382-E6E7-15A81BCC8029}"/>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246971830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Quo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2FA0A-1F7B-DD41-ECED-02B60BC46B10}"/>
              </a:ext>
            </a:extLst>
          </p:cNvPr>
          <p:cNvSpPr>
            <a:spLocks noGrp="1"/>
          </p:cNvSpPr>
          <p:nvPr>
            <p:ph type="title" hasCustomPrompt="1"/>
          </p:nvPr>
        </p:nvSpPr>
        <p:spPr>
          <a:xfrm>
            <a:off x="1610868" y="5196402"/>
            <a:ext cx="8970264" cy="466344"/>
          </a:xfrm>
        </p:spPr>
        <p:txBody>
          <a:bodyPr anchor="ctr">
            <a:noAutofit/>
          </a:bodyPr>
          <a:lstStyle>
            <a:lvl1pPr algn="ctr">
              <a:lnSpc>
                <a:spcPct val="120000"/>
              </a:lnSpc>
              <a:defRPr sz="2400">
                <a:solidFill>
                  <a:schemeClr val="tx1"/>
                </a:solidFill>
                <a:latin typeface="+mn-lt"/>
              </a:defRPr>
            </a:lvl1pPr>
          </a:lstStyle>
          <a:p>
            <a:r>
              <a:rPr lang="en-US"/>
              <a:t>Quote Author</a:t>
            </a:r>
          </a:p>
        </p:txBody>
      </p:sp>
      <p:sp>
        <p:nvSpPr>
          <p:cNvPr id="7" name="Content Placeholder 6">
            <a:extLst>
              <a:ext uri="{FF2B5EF4-FFF2-40B4-BE49-F238E27FC236}">
                <a16:creationId xmlns:a16="http://schemas.microsoft.com/office/drawing/2014/main" id="{A14BE2EA-8E1E-E2DA-5CCF-46908B013BF2}"/>
              </a:ext>
            </a:extLst>
          </p:cNvPr>
          <p:cNvSpPr>
            <a:spLocks noGrp="1"/>
          </p:cNvSpPr>
          <p:nvPr>
            <p:ph sz="quarter" idx="13" hasCustomPrompt="1"/>
          </p:nvPr>
        </p:nvSpPr>
        <p:spPr>
          <a:xfrm>
            <a:off x="1496568" y="1188720"/>
            <a:ext cx="9198864" cy="3657600"/>
          </a:xfrm>
        </p:spPr>
        <p:txBody>
          <a:bodyPr anchor="ctr">
            <a:normAutofit/>
          </a:bodyPr>
          <a:lstStyle>
            <a:lvl1pPr marL="164592" indent="-164592" algn="ctr">
              <a:lnSpc>
                <a:spcPct val="100000"/>
              </a:lnSpc>
              <a:spcBef>
                <a:spcPts val="0"/>
              </a:spcBef>
              <a:buNone/>
              <a:defRPr sz="4000" b="0" i="0">
                <a:solidFill>
                  <a:schemeClr val="accent1"/>
                </a:solidFill>
                <a:latin typeface="+mj-lt"/>
              </a:defRPr>
            </a:lvl1pPr>
          </a:lstStyle>
          <a:p>
            <a:pPr lvl="0"/>
            <a:r>
              <a:rPr lang="en-US"/>
              <a:t>Click to add Quote</a:t>
            </a:r>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4" name="Footer Placeholder 3">
            <a:extLst>
              <a:ext uri="{FF2B5EF4-FFF2-40B4-BE49-F238E27FC236}">
                <a16:creationId xmlns:a16="http://schemas.microsoft.com/office/drawing/2014/main" id="{B23912E3-7555-EAAB-BE83-59ED3B5C9E5B}"/>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187813677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Quote 2">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2FA0A-1F7B-DD41-ECED-02B60BC46B10}"/>
              </a:ext>
            </a:extLst>
          </p:cNvPr>
          <p:cNvSpPr>
            <a:spLocks noGrp="1"/>
          </p:cNvSpPr>
          <p:nvPr>
            <p:ph type="title" hasCustomPrompt="1"/>
          </p:nvPr>
        </p:nvSpPr>
        <p:spPr>
          <a:xfrm>
            <a:off x="1677009" y="5349240"/>
            <a:ext cx="9043416" cy="466344"/>
          </a:xfrm>
        </p:spPr>
        <p:txBody>
          <a:bodyPr anchor="ctr">
            <a:noAutofit/>
          </a:bodyPr>
          <a:lstStyle>
            <a:lvl1pPr>
              <a:lnSpc>
                <a:spcPct val="120000"/>
              </a:lnSpc>
              <a:defRPr sz="2400">
                <a:solidFill>
                  <a:schemeClr val="tx1"/>
                </a:solidFill>
                <a:latin typeface="+mn-lt"/>
              </a:defRPr>
            </a:lvl1pPr>
          </a:lstStyle>
          <a:p>
            <a:r>
              <a:rPr lang="en-US"/>
              <a:t>Quote Author</a:t>
            </a:r>
          </a:p>
        </p:txBody>
      </p:sp>
      <p:sp>
        <p:nvSpPr>
          <p:cNvPr id="7" name="Content Placeholder 6">
            <a:extLst>
              <a:ext uri="{FF2B5EF4-FFF2-40B4-BE49-F238E27FC236}">
                <a16:creationId xmlns:a16="http://schemas.microsoft.com/office/drawing/2014/main" id="{A14BE2EA-8E1E-E2DA-5CCF-46908B013BF2}"/>
              </a:ext>
            </a:extLst>
          </p:cNvPr>
          <p:cNvSpPr>
            <a:spLocks noGrp="1"/>
          </p:cNvSpPr>
          <p:nvPr>
            <p:ph sz="quarter" idx="13" hasCustomPrompt="1"/>
          </p:nvPr>
        </p:nvSpPr>
        <p:spPr>
          <a:xfrm>
            <a:off x="1499616" y="1344168"/>
            <a:ext cx="9198864" cy="3291840"/>
          </a:xfrm>
        </p:spPr>
        <p:txBody>
          <a:bodyPr anchor="ctr">
            <a:normAutofit/>
          </a:bodyPr>
          <a:lstStyle>
            <a:lvl1pPr marL="164592" indent="-164592">
              <a:lnSpc>
                <a:spcPct val="100000"/>
              </a:lnSpc>
              <a:spcBef>
                <a:spcPts val="0"/>
              </a:spcBef>
              <a:buNone/>
              <a:defRPr sz="4000" b="0" i="0">
                <a:latin typeface="+mj-lt"/>
              </a:defRPr>
            </a:lvl1pPr>
          </a:lstStyle>
          <a:p>
            <a:pPr lvl="0"/>
            <a:r>
              <a:rPr lang="en-US"/>
              <a:t>Click to add Quote</a:t>
            </a:r>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4" name="Footer Placeholder 3">
            <a:extLst>
              <a:ext uri="{FF2B5EF4-FFF2-40B4-BE49-F238E27FC236}">
                <a16:creationId xmlns:a16="http://schemas.microsoft.com/office/drawing/2014/main" id="{B23912E3-7555-EAAB-BE83-59ED3B5C9E5B}"/>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3989545562"/>
      </p:ext>
    </p:extLst>
  </p:cSld>
  <p:clrMapOvr>
    <a:overrideClrMapping bg1="dk1" tx1="lt1" bg2="dk2" tx2="lt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Quote 3">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2FA0A-1F7B-DD41-ECED-02B60BC46B10}"/>
              </a:ext>
            </a:extLst>
          </p:cNvPr>
          <p:cNvSpPr>
            <a:spLocks noGrp="1"/>
          </p:cNvSpPr>
          <p:nvPr>
            <p:ph type="title" hasCustomPrompt="1"/>
          </p:nvPr>
        </p:nvSpPr>
        <p:spPr>
          <a:xfrm>
            <a:off x="612648" y="5669280"/>
            <a:ext cx="8805672" cy="466344"/>
          </a:xfrm>
        </p:spPr>
        <p:txBody>
          <a:bodyPr anchor="ctr">
            <a:noAutofit/>
          </a:bodyPr>
          <a:lstStyle>
            <a:lvl1pPr>
              <a:lnSpc>
                <a:spcPct val="120000"/>
              </a:lnSpc>
              <a:defRPr sz="2400">
                <a:solidFill>
                  <a:schemeClr val="bg1"/>
                </a:solidFill>
                <a:latin typeface="+mn-lt"/>
              </a:defRPr>
            </a:lvl1pPr>
          </a:lstStyle>
          <a:p>
            <a:r>
              <a:rPr lang="en-US"/>
              <a:t>Quote Author</a:t>
            </a:r>
          </a:p>
        </p:txBody>
      </p:sp>
      <p:sp>
        <p:nvSpPr>
          <p:cNvPr id="7" name="Content Placeholder 6">
            <a:extLst>
              <a:ext uri="{FF2B5EF4-FFF2-40B4-BE49-F238E27FC236}">
                <a16:creationId xmlns:a16="http://schemas.microsoft.com/office/drawing/2014/main" id="{A14BE2EA-8E1E-E2DA-5CCF-46908B013BF2}"/>
              </a:ext>
            </a:extLst>
          </p:cNvPr>
          <p:cNvSpPr>
            <a:spLocks noGrp="1"/>
          </p:cNvSpPr>
          <p:nvPr>
            <p:ph sz="quarter" idx="13" hasCustomPrompt="1"/>
          </p:nvPr>
        </p:nvSpPr>
        <p:spPr>
          <a:xfrm>
            <a:off x="612648" y="1097280"/>
            <a:ext cx="8961120" cy="3474720"/>
          </a:xfrm>
        </p:spPr>
        <p:txBody>
          <a:bodyPr anchor="ctr">
            <a:normAutofit/>
          </a:bodyPr>
          <a:lstStyle>
            <a:lvl1pPr marL="164592" indent="-164592">
              <a:lnSpc>
                <a:spcPct val="100000"/>
              </a:lnSpc>
              <a:spcBef>
                <a:spcPts val="0"/>
              </a:spcBef>
              <a:buNone/>
              <a:defRPr sz="4200" b="0" i="0">
                <a:solidFill>
                  <a:schemeClr val="bg1"/>
                </a:solidFill>
                <a:latin typeface="+mj-lt"/>
              </a:defRPr>
            </a:lvl1pPr>
          </a:lstStyle>
          <a:p>
            <a:pPr lvl="0"/>
            <a:r>
              <a:rPr lang="en-US"/>
              <a:t>Click to add Quote</a:t>
            </a:r>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lstStyle>
            <a:lvl1pPr>
              <a:defRPr>
                <a:solidFill>
                  <a:schemeClr val="bg1"/>
                </a:solidFill>
              </a:defRPr>
            </a:lvl1pPr>
          </a:lstStyle>
          <a:p>
            <a:fld id="{CC057153-B650-4DEB-B370-79DDCFDCE934}" type="slidenum">
              <a:rPr lang="en-US" smtClean="0"/>
              <a:pPr/>
              <a:t>‹#›</a:t>
            </a:fld>
            <a:endParaRPr lang="en-US"/>
          </a:p>
        </p:txBody>
      </p:sp>
      <p:sp>
        <p:nvSpPr>
          <p:cNvPr id="4" name="Footer Placeholder 3">
            <a:extLst>
              <a:ext uri="{FF2B5EF4-FFF2-40B4-BE49-F238E27FC236}">
                <a16:creationId xmlns:a16="http://schemas.microsoft.com/office/drawing/2014/main" id="{B23912E3-7555-EAAB-BE83-59ED3B5C9E5B}"/>
              </a:ext>
            </a:extLst>
          </p:cNvPr>
          <p:cNvSpPr>
            <a:spLocks noGrp="1"/>
          </p:cNvSpPr>
          <p:nvPr>
            <p:ph type="ftr" sz="quarter" idx="11"/>
          </p:nvPr>
        </p:nvSpPr>
        <p:spPr/>
        <p:txBody>
          <a:bodyPr/>
          <a:lstStyle>
            <a:lvl1pPr>
              <a:defRPr>
                <a:solidFill>
                  <a:schemeClr val="bg1"/>
                </a:solidFill>
              </a:defRPr>
            </a:lvl1pPr>
          </a:lstStyle>
          <a:p>
            <a:r>
              <a:rPr lang="en-US"/>
              <a:t>Sample Footer Text</a:t>
            </a:r>
          </a:p>
        </p:txBody>
      </p:sp>
    </p:spTree>
    <p:extLst>
      <p:ext uri="{BB962C8B-B14F-4D97-AF65-F5344CB8AC3E}">
        <p14:creationId xmlns:p14="http://schemas.microsoft.com/office/powerpoint/2010/main" val="1712983273"/>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Quote 4">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2FA0A-1F7B-DD41-ECED-02B60BC46B10}"/>
              </a:ext>
            </a:extLst>
          </p:cNvPr>
          <p:cNvSpPr>
            <a:spLocks noGrp="1"/>
          </p:cNvSpPr>
          <p:nvPr>
            <p:ph type="title" hasCustomPrompt="1"/>
          </p:nvPr>
        </p:nvSpPr>
        <p:spPr>
          <a:xfrm>
            <a:off x="612648" y="5669280"/>
            <a:ext cx="8805672" cy="466344"/>
          </a:xfrm>
        </p:spPr>
        <p:txBody>
          <a:bodyPr anchor="ctr">
            <a:noAutofit/>
          </a:bodyPr>
          <a:lstStyle>
            <a:lvl1pPr>
              <a:lnSpc>
                <a:spcPct val="120000"/>
              </a:lnSpc>
              <a:defRPr sz="2400">
                <a:solidFill>
                  <a:schemeClr val="tx1"/>
                </a:solidFill>
                <a:latin typeface="+mn-lt"/>
              </a:defRPr>
            </a:lvl1pPr>
          </a:lstStyle>
          <a:p>
            <a:r>
              <a:rPr lang="en-US"/>
              <a:t>Quote Author</a:t>
            </a:r>
          </a:p>
        </p:txBody>
      </p:sp>
      <p:sp>
        <p:nvSpPr>
          <p:cNvPr id="7" name="Content Placeholder 6">
            <a:extLst>
              <a:ext uri="{FF2B5EF4-FFF2-40B4-BE49-F238E27FC236}">
                <a16:creationId xmlns:a16="http://schemas.microsoft.com/office/drawing/2014/main" id="{A14BE2EA-8E1E-E2DA-5CCF-46908B013BF2}"/>
              </a:ext>
            </a:extLst>
          </p:cNvPr>
          <p:cNvSpPr>
            <a:spLocks noGrp="1"/>
          </p:cNvSpPr>
          <p:nvPr>
            <p:ph sz="quarter" idx="13" hasCustomPrompt="1"/>
          </p:nvPr>
        </p:nvSpPr>
        <p:spPr>
          <a:xfrm>
            <a:off x="612648" y="1097280"/>
            <a:ext cx="8961120" cy="3474720"/>
          </a:xfrm>
        </p:spPr>
        <p:txBody>
          <a:bodyPr anchor="ctr">
            <a:normAutofit/>
          </a:bodyPr>
          <a:lstStyle>
            <a:lvl1pPr marL="164592" indent="-164592">
              <a:lnSpc>
                <a:spcPct val="100000"/>
              </a:lnSpc>
              <a:spcBef>
                <a:spcPts val="0"/>
              </a:spcBef>
              <a:buNone/>
              <a:defRPr sz="5400" b="0" i="0">
                <a:solidFill>
                  <a:schemeClr val="accent1"/>
                </a:solidFill>
                <a:latin typeface="+mj-lt"/>
              </a:defRPr>
            </a:lvl1pPr>
          </a:lstStyle>
          <a:p>
            <a:pPr lvl="0"/>
            <a:r>
              <a:rPr lang="en-US"/>
              <a:t>Click to add Quote</a:t>
            </a:r>
          </a:p>
        </p:txBody>
      </p:sp>
      <p:sp>
        <p:nvSpPr>
          <p:cNvPr id="5" name="Slide Number Placeholder 4">
            <a:extLst>
              <a:ext uri="{FF2B5EF4-FFF2-40B4-BE49-F238E27FC236}">
                <a16:creationId xmlns:a16="http://schemas.microsoft.com/office/drawing/2014/main" id="{C6EAECF6-9F03-4C12-4BD4-4E8AE63A4F3A}"/>
              </a:ext>
            </a:extLst>
          </p:cNvPr>
          <p:cNvSpPr>
            <a:spLocks noGrp="1"/>
          </p:cNvSpPr>
          <p:nvPr>
            <p:ph type="sldNum" sz="quarter" idx="12"/>
          </p:nvPr>
        </p:nvSpPr>
        <p:spPr/>
        <p:txBody>
          <a:bodyPr/>
          <a:lstStyle>
            <a:lvl1pPr>
              <a:defRPr>
                <a:solidFill>
                  <a:schemeClr val="tx1"/>
                </a:solidFill>
              </a:defRPr>
            </a:lvl1pPr>
          </a:lstStyle>
          <a:p>
            <a:fld id="{CC057153-B650-4DEB-B370-79DDCFDCE934}" type="slidenum">
              <a:rPr lang="en-US" smtClean="0"/>
              <a:pPr/>
              <a:t>‹#›</a:t>
            </a:fld>
            <a:endParaRPr lang="en-US"/>
          </a:p>
        </p:txBody>
      </p:sp>
      <p:sp>
        <p:nvSpPr>
          <p:cNvPr id="4" name="Footer Placeholder 3">
            <a:extLst>
              <a:ext uri="{FF2B5EF4-FFF2-40B4-BE49-F238E27FC236}">
                <a16:creationId xmlns:a16="http://schemas.microsoft.com/office/drawing/2014/main" id="{B23912E3-7555-EAAB-BE83-59ED3B5C9E5B}"/>
              </a:ext>
            </a:extLst>
          </p:cNvPr>
          <p:cNvSpPr>
            <a:spLocks noGrp="1"/>
          </p:cNvSpPr>
          <p:nvPr>
            <p:ph type="ftr" sz="quarter" idx="11"/>
          </p:nvPr>
        </p:nvSpPr>
        <p:spPr/>
        <p:txBody>
          <a:bodyPr/>
          <a:lstStyle>
            <a:lvl1pPr>
              <a:defRPr>
                <a:solidFill>
                  <a:schemeClr val="tx1"/>
                </a:solidFill>
              </a:defRPr>
            </a:lvl1pPr>
          </a:lstStyle>
          <a:p>
            <a:r>
              <a:rPr lang="en-US"/>
              <a:t>Sample Footer Text</a:t>
            </a:r>
          </a:p>
        </p:txBody>
      </p:sp>
    </p:spTree>
    <p:extLst>
      <p:ext uri="{BB962C8B-B14F-4D97-AF65-F5344CB8AC3E}">
        <p14:creationId xmlns:p14="http://schemas.microsoft.com/office/powerpoint/2010/main" val="253635936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48640" y="548640"/>
            <a:ext cx="10741152" cy="1188720"/>
          </a:xfrm>
        </p:spPr>
        <p:txBody>
          <a:bodyPr anchor="b" anchorCtr="0"/>
          <a:lstStyle/>
          <a:p>
            <a:r>
              <a:rPr lang="en-US"/>
              <a:t>Click to edit Master title style</a:t>
            </a:r>
          </a:p>
        </p:txBody>
      </p:sp>
      <p:sp>
        <p:nvSpPr>
          <p:cNvPr id="9" name="Text Placeholder 8">
            <a:extLst>
              <a:ext uri="{FF2B5EF4-FFF2-40B4-BE49-F238E27FC236}">
                <a16:creationId xmlns:a16="http://schemas.microsoft.com/office/drawing/2014/main" id="{84DC103C-4E45-07FA-2734-5BAE2624DC48}"/>
              </a:ext>
            </a:extLst>
          </p:cNvPr>
          <p:cNvSpPr>
            <a:spLocks noGrp="1"/>
          </p:cNvSpPr>
          <p:nvPr>
            <p:ph type="body" sz="quarter" idx="13"/>
          </p:nvPr>
        </p:nvSpPr>
        <p:spPr>
          <a:xfrm>
            <a:off x="548640" y="2011680"/>
            <a:ext cx="5181600" cy="4351338"/>
          </a:xfrm>
        </p:spPr>
        <p:txBody>
          <a:bodyPr/>
          <a:lstStyle>
            <a:lvl1pPr marL="0" indent="0">
              <a:buNone/>
              <a:defRPr/>
            </a:lvl1pPr>
            <a:lvl2pPr marL="228600" indent="0">
              <a:buNone/>
              <a:defRPr/>
            </a:lvl2pPr>
            <a:lvl3pPr marL="457200" indent="0">
              <a:buNone/>
              <a:defRPr/>
            </a:lvl3pPr>
          </a:lstStyle>
          <a:p>
            <a:pPr lvl="0"/>
            <a:r>
              <a:rPr lang="en-US"/>
              <a:t>Click to edit Master text styles</a:t>
            </a:r>
          </a:p>
          <a:p>
            <a:pPr lvl="1"/>
            <a:r>
              <a:rPr lang="en-US"/>
              <a:t>Second level</a:t>
            </a:r>
          </a:p>
          <a:p>
            <a:pPr lvl="2"/>
            <a:r>
              <a:rPr lang="en-US"/>
              <a:t>Third level</a:t>
            </a:r>
          </a:p>
        </p:txBody>
      </p:sp>
      <p:sp>
        <p:nvSpPr>
          <p:cNvPr id="11" name="Text Placeholder 10">
            <a:extLst>
              <a:ext uri="{FF2B5EF4-FFF2-40B4-BE49-F238E27FC236}">
                <a16:creationId xmlns:a16="http://schemas.microsoft.com/office/drawing/2014/main" id="{288F1ED9-CE64-0191-F909-FDC002A7456F}"/>
              </a:ext>
            </a:extLst>
          </p:cNvPr>
          <p:cNvSpPr>
            <a:spLocks noGrp="1"/>
          </p:cNvSpPr>
          <p:nvPr>
            <p:ph type="body" sz="quarter" idx="14"/>
          </p:nvPr>
        </p:nvSpPr>
        <p:spPr>
          <a:xfrm>
            <a:off x="6172200" y="2011680"/>
            <a:ext cx="5181600" cy="4351338"/>
          </a:xfrm>
        </p:spPr>
        <p:txBody>
          <a:bodyPr/>
          <a:lstStyle>
            <a:lvl1pPr marL="0" indent="0">
              <a:buNone/>
              <a:defRPr/>
            </a:lvl1pPr>
            <a:lvl2pPr marL="228600" indent="0">
              <a:buNone/>
              <a:defRPr/>
            </a:lvl2pPr>
            <a:lvl3pPr marL="457200" indent="0">
              <a:buNone/>
              <a:defRPr/>
            </a:lvl3pPr>
          </a:lstStyle>
          <a:p>
            <a:pPr lvl="0"/>
            <a:r>
              <a:rPr lang="en-US"/>
              <a:t>Click to edit Master text styles</a:t>
            </a:r>
          </a:p>
          <a:p>
            <a:pPr lvl="1"/>
            <a:r>
              <a:rPr lang="en-US"/>
              <a:t>Second level</a:t>
            </a:r>
          </a:p>
          <a:p>
            <a:pPr lvl="2"/>
            <a:r>
              <a:rPr lang="en-US"/>
              <a:t>Third level</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374925583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Two Conten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3BB49-A328-F121-7F27-DEB7C3CC2B0F}"/>
              </a:ext>
            </a:extLst>
          </p:cNvPr>
          <p:cNvSpPr>
            <a:spLocks noGrp="1"/>
          </p:cNvSpPr>
          <p:nvPr>
            <p:ph type="title"/>
          </p:nvPr>
        </p:nvSpPr>
        <p:spPr>
          <a:xfrm>
            <a:off x="548640" y="548640"/>
            <a:ext cx="10741152" cy="1188720"/>
          </a:xfrm>
        </p:spPr>
        <p:txBody>
          <a:bodyPr anchor="b" anchorCtr="0"/>
          <a:lstStyle/>
          <a:p>
            <a:r>
              <a:rPr lang="en-US"/>
              <a:t>Click to edit Master title style</a:t>
            </a:r>
          </a:p>
        </p:txBody>
      </p:sp>
      <p:sp>
        <p:nvSpPr>
          <p:cNvPr id="9" name="Text Placeholder 8">
            <a:extLst>
              <a:ext uri="{FF2B5EF4-FFF2-40B4-BE49-F238E27FC236}">
                <a16:creationId xmlns:a16="http://schemas.microsoft.com/office/drawing/2014/main" id="{84DC103C-4E45-07FA-2734-5BAE2624DC48}"/>
              </a:ext>
            </a:extLst>
          </p:cNvPr>
          <p:cNvSpPr>
            <a:spLocks noGrp="1"/>
          </p:cNvSpPr>
          <p:nvPr>
            <p:ph type="body" sz="quarter" idx="13"/>
          </p:nvPr>
        </p:nvSpPr>
        <p:spPr>
          <a:xfrm>
            <a:off x="548640" y="2486025"/>
            <a:ext cx="5181600" cy="3657600"/>
          </a:xfrm>
        </p:spPr>
        <p:txBody>
          <a:bodyPr/>
          <a:lstStyle>
            <a:lvl1pPr marL="0" indent="0">
              <a:buNone/>
              <a:defRPr/>
            </a:lvl1pPr>
            <a:lvl2pPr marL="228600" indent="0">
              <a:buNone/>
              <a:defRPr/>
            </a:lvl2pPr>
            <a:lvl3pPr marL="457200" indent="0">
              <a:buNone/>
              <a:defRPr/>
            </a:lvl3pPr>
          </a:lstStyle>
          <a:p>
            <a:pPr lvl="0"/>
            <a:r>
              <a:rPr lang="en-US"/>
              <a:t>Click to edit Master text styles</a:t>
            </a:r>
          </a:p>
          <a:p>
            <a:pPr lvl="1"/>
            <a:r>
              <a:rPr lang="en-US"/>
              <a:t>Second level</a:t>
            </a:r>
          </a:p>
          <a:p>
            <a:pPr lvl="2"/>
            <a:r>
              <a:rPr lang="en-US"/>
              <a:t>Third level</a:t>
            </a:r>
          </a:p>
        </p:txBody>
      </p:sp>
      <p:sp>
        <p:nvSpPr>
          <p:cNvPr id="11" name="Text Placeholder 10">
            <a:extLst>
              <a:ext uri="{FF2B5EF4-FFF2-40B4-BE49-F238E27FC236}">
                <a16:creationId xmlns:a16="http://schemas.microsoft.com/office/drawing/2014/main" id="{288F1ED9-CE64-0191-F909-FDC002A7456F}"/>
              </a:ext>
            </a:extLst>
          </p:cNvPr>
          <p:cNvSpPr>
            <a:spLocks noGrp="1"/>
          </p:cNvSpPr>
          <p:nvPr>
            <p:ph type="body" sz="quarter" idx="14"/>
          </p:nvPr>
        </p:nvSpPr>
        <p:spPr>
          <a:xfrm>
            <a:off x="6172200" y="2486025"/>
            <a:ext cx="5181600" cy="3657600"/>
          </a:xfrm>
        </p:spPr>
        <p:txBody>
          <a:bodyPr/>
          <a:lstStyle>
            <a:lvl1pPr marL="0" indent="0">
              <a:buNone/>
              <a:defRPr/>
            </a:lvl1pPr>
            <a:lvl2pPr marL="228600" indent="0">
              <a:buNone/>
              <a:defRPr/>
            </a:lvl2pPr>
            <a:lvl3pPr marL="457200" indent="0">
              <a:buNone/>
              <a:defRPr/>
            </a:lvl3pPr>
          </a:lstStyle>
          <a:p>
            <a:pPr lvl="0"/>
            <a:r>
              <a:rPr lang="en-US"/>
              <a:t>Click to edit Master text styles</a:t>
            </a:r>
          </a:p>
          <a:p>
            <a:pPr lvl="1"/>
            <a:r>
              <a:rPr lang="en-US"/>
              <a:t>Second level</a:t>
            </a:r>
          </a:p>
          <a:p>
            <a:pPr lvl="2"/>
            <a:r>
              <a:rPr lang="en-US"/>
              <a:t>Third level</a:t>
            </a:r>
          </a:p>
        </p:txBody>
      </p:sp>
      <p:sp>
        <p:nvSpPr>
          <p:cNvPr id="7" name="Slide Number Placeholder 6">
            <a:extLst>
              <a:ext uri="{FF2B5EF4-FFF2-40B4-BE49-F238E27FC236}">
                <a16:creationId xmlns:a16="http://schemas.microsoft.com/office/drawing/2014/main" id="{B1B822F1-284A-1786-FAF2-72129E2FE64D}"/>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6" name="Footer Placeholder 5">
            <a:extLst>
              <a:ext uri="{FF2B5EF4-FFF2-40B4-BE49-F238E27FC236}">
                <a16:creationId xmlns:a16="http://schemas.microsoft.com/office/drawing/2014/main" id="{C2BDD5A2-CE3E-3215-6DAA-F75C0D1229DA}"/>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16947432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with Picture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7168896" y="1129554"/>
            <a:ext cx="4361688" cy="3475236"/>
          </a:xfrm>
        </p:spPr>
        <p:txBody>
          <a:bodyPr anchor="b">
            <a:normAutofit/>
          </a:bodyPr>
          <a:lstStyle>
            <a:lvl1pPr algn="l">
              <a:defRPr sz="5000"/>
            </a:lvl1pPr>
          </a:lstStyle>
          <a:p>
            <a:r>
              <a:rPr lang="en-US"/>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7168897" y="4731335"/>
            <a:ext cx="4206240" cy="1184585"/>
          </a:xfrm>
        </p:spPr>
        <p:txBody>
          <a:bodyPr anchor="t">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Picture Placeholder 8">
            <a:extLst>
              <a:ext uri="{FF2B5EF4-FFF2-40B4-BE49-F238E27FC236}">
                <a16:creationId xmlns:a16="http://schemas.microsoft.com/office/drawing/2014/main" id="{2A4B7A6E-A3B8-3D87-4AFC-BB6613DA998E}"/>
              </a:ext>
            </a:extLst>
          </p:cNvPr>
          <p:cNvSpPr>
            <a:spLocks noGrp="1"/>
          </p:cNvSpPr>
          <p:nvPr>
            <p:ph type="pic" sz="quarter" idx="13"/>
          </p:nvPr>
        </p:nvSpPr>
        <p:spPr>
          <a:xfrm>
            <a:off x="0" y="442815"/>
            <a:ext cx="6584942" cy="5972373"/>
          </a:xfrm>
          <a:custGeom>
            <a:avLst/>
            <a:gdLst>
              <a:gd name="connsiteX0" fmla="*/ 0 w 6584942"/>
              <a:gd name="connsiteY0" fmla="*/ 0 h 5972373"/>
              <a:gd name="connsiteX1" fmla="*/ 1717192 w 6584942"/>
              <a:gd name="connsiteY1" fmla="*/ 0 h 5972373"/>
              <a:gd name="connsiteX2" fmla="*/ 3939301 w 6584942"/>
              <a:gd name="connsiteY2" fmla="*/ 0 h 5972373"/>
              <a:gd name="connsiteX3" fmla="*/ 6193330 w 6584942"/>
              <a:gd name="connsiteY3" fmla="*/ 0 h 5972373"/>
              <a:gd name="connsiteX4" fmla="*/ 6584942 w 6584942"/>
              <a:gd name="connsiteY4" fmla="*/ 391612 h 5972373"/>
              <a:gd name="connsiteX5" fmla="*/ 6584942 w 6584942"/>
              <a:gd name="connsiteY5" fmla="*/ 5574602 h 5972373"/>
              <a:gd name="connsiteX6" fmla="*/ 6193330 w 6584942"/>
              <a:gd name="connsiteY6" fmla="*/ 5966214 h 5972373"/>
              <a:gd name="connsiteX7" fmla="*/ 3939301 w 6584942"/>
              <a:gd name="connsiteY7" fmla="*/ 5966214 h 5972373"/>
              <a:gd name="connsiteX8" fmla="*/ 3939301 w 6584942"/>
              <a:gd name="connsiteY8" fmla="*/ 5972373 h 5972373"/>
              <a:gd name="connsiteX9" fmla="*/ 0 w 6584942"/>
              <a:gd name="connsiteY9" fmla="*/ 5972373 h 5972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584942" h="5972373">
                <a:moveTo>
                  <a:pt x="0" y="0"/>
                </a:moveTo>
                <a:lnTo>
                  <a:pt x="1717192" y="0"/>
                </a:lnTo>
                <a:lnTo>
                  <a:pt x="3939301" y="0"/>
                </a:lnTo>
                <a:lnTo>
                  <a:pt x="6193330" y="0"/>
                </a:lnTo>
                <a:cubicBezTo>
                  <a:pt x="6409612" y="0"/>
                  <a:pt x="6584942" y="175331"/>
                  <a:pt x="6584942" y="391612"/>
                </a:cubicBezTo>
                <a:lnTo>
                  <a:pt x="6584942" y="5574602"/>
                </a:lnTo>
                <a:cubicBezTo>
                  <a:pt x="6584942" y="5790883"/>
                  <a:pt x="6409612" y="5966214"/>
                  <a:pt x="6193330" y="5966214"/>
                </a:cubicBezTo>
                <a:lnTo>
                  <a:pt x="3939301" y="5966214"/>
                </a:lnTo>
                <a:lnTo>
                  <a:pt x="3939301" y="5972373"/>
                </a:lnTo>
                <a:lnTo>
                  <a:pt x="0" y="5972373"/>
                </a:ln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3950948700"/>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548640" y="548640"/>
            <a:ext cx="10745788" cy="1188720"/>
          </a:xfrm>
        </p:spPr>
        <p:txBody>
          <a:bodyPr anchor="b" anchorCtr="0"/>
          <a:lstStyle/>
          <a:p>
            <a:r>
              <a:rPr lang="en-US"/>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548640" y="1872001"/>
            <a:ext cx="5157787" cy="559834"/>
          </a:xfrm>
        </p:spPr>
        <p:txBody>
          <a:bodyPr anchor="b">
            <a:normAutofit/>
          </a:bodyPr>
          <a:lstStyle>
            <a:lvl1pPr marL="0" indent="0">
              <a:lnSpc>
                <a:spcPct val="90000"/>
              </a:lnSpc>
              <a:buNone/>
              <a:defRPr sz="1800" b="1" cap="none" baseline="0">
                <a:latin typeface="Raleway"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1872001"/>
            <a:ext cx="5183188" cy="559834"/>
          </a:xfrm>
        </p:spPr>
        <p:txBody>
          <a:bodyPr anchor="b">
            <a:normAutofit/>
          </a:bodyPr>
          <a:lstStyle>
            <a:lvl1pPr marL="0" indent="0">
              <a:lnSpc>
                <a:spcPct val="90000"/>
              </a:lnSpc>
              <a:buNone/>
              <a:defRPr sz="1800" b="1" cap="none" baseline="0">
                <a:latin typeface="Raleway"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Text Placeholder 10">
            <a:extLst>
              <a:ext uri="{FF2B5EF4-FFF2-40B4-BE49-F238E27FC236}">
                <a16:creationId xmlns:a16="http://schemas.microsoft.com/office/drawing/2014/main" id="{F86E5640-DE07-46FE-2EFB-FCD8C5238DC9}"/>
              </a:ext>
            </a:extLst>
          </p:cNvPr>
          <p:cNvSpPr>
            <a:spLocks noGrp="1"/>
          </p:cNvSpPr>
          <p:nvPr>
            <p:ph type="body" sz="quarter" idx="13"/>
          </p:nvPr>
        </p:nvSpPr>
        <p:spPr>
          <a:xfrm>
            <a:off x="548640" y="2573866"/>
            <a:ext cx="5157788" cy="3763963"/>
          </a:xfrm>
        </p:spPr>
        <p:txBody>
          <a:bodyPr/>
          <a:lstStyle>
            <a:lvl1pPr marL="0" indent="0">
              <a:buNone/>
              <a:defRPr/>
            </a:lvl1pPr>
            <a:lvl2pPr marL="228600" indent="0">
              <a:buNone/>
              <a:defRPr/>
            </a:lvl2pPr>
            <a:lvl3pPr marL="457200" indent="0">
              <a:buNone/>
              <a:defRPr/>
            </a:lvl3pPr>
          </a:lstStyle>
          <a:p>
            <a:pPr lvl="0"/>
            <a:r>
              <a:rPr lang="en-US"/>
              <a:t>Click to edit Master text styles</a:t>
            </a:r>
          </a:p>
          <a:p>
            <a:pPr lvl="1"/>
            <a:r>
              <a:rPr lang="en-US"/>
              <a:t>Second level</a:t>
            </a:r>
          </a:p>
          <a:p>
            <a:pPr lvl="2"/>
            <a:r>
              <a:rPr lang="en-US"/>
              <a:t>Third level</a:t>
            </a:r>
          </a:p>
        </p:txBody>
      </p:sp>
      <p:sp>
        <p:nvSpPr>
          <p:cNvPr id="13" name="Text Placeholder 12">
            <a:extLst>
              <a:ext uri="{FF2B5EF4-FFF2-40B4-BE49-F238E27FC236}">
                <a16:creationId xmlns:a16="http://schemas.microsoft.com/office/drawing/2014/main" id="{20D5795C-6228-AA6F-1CF7-AD7010686BC6}"/>
              </a:ext>
            </a:extLst>
          </p:cNvPr>
          <p:cNvSpPr>
            <a:spLocks noGrp="1"/>
          </p:cNvSpPr>
          <p:nvPr>
            <p:ph type="body" sz="quarter" idx="14"/>
          </p:nvPr>
        </p:nvSpPr>
        <p:spPr>
          <a:xfrm>
            <a:off x="6172200" y="2573866"/>
            <a:ext cx="5183188" cy="3763963"/>
          </a:xfrm>
        </p:spPr>
        <p:txBody>
          <a:bodyPr/>
          <a:lstStyle>
            <a:lvl1pPr marL="0" indent="0">
              <a:buNone/>
              <a:defRPr/>
            </a:lvl1pPr>
            <a:lvl2pPr marL="228600" indent="0">
              <a:buNone/>
              <a:defRPr/>
            </a:lvl2pPr>
            <a:lvl3pPr marL="457200" indent="0">
              <a:buNone/>
              <a:defRPr/>
            </a:lvl3pPr>
          </a:lstStyle>
          <a:p>
            <a:pPr lvl="0"/>
            <a:r>
              <a:rPr lang="en-US"/>
              <a:t>Click to edit Master text styles</a:t>
            </a:r>
          </a:p>
          <a:p>
            <a:pPr lvl="1"/>
            <a:r>
              <a:rPr lang="en-US"/>
              <a:t>Second level</a:t>
            </a:r>
          </a:p>
          <a:p>
            <a:pPr lvl="2"/>
            <a:r>
              <a:rPr lang="en-US"/>
              <a:t>Third level</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76129601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EE969-634D-6E32-D227-18E9282C6F9E}"/>
              </a:ext>
            </a:extLst>
          </p:cNvPr>
          <p:cNvSpPr>
            <a:spLocks noGrp="1"/>
          </p:cNvSpPr>
          <p:nvPr>
            <p:ph type="title"/>
          </p:nvPr>
        </p:nvSpPr>
        <p:spPr>
          <a:xfrm>
            <a:off x="548640" y="548640"/>
            <a:ext cx="10745788" cy="1188720"/>
          </a:xfrm>
        </p:spPr>
        <p:txBody>
          <a:bodyPr anchor="b" anchorCtr="0"/>
          <a:lstStyle/>
          <a:p>
            <a:r>
              <a:rPr lang="en-US"/>
              <a:t>Click to edit Master title style</a:t>
            </a:r>
          </a:p>
        </p:txBody>
      </p:sp>
      <p:sp>
        <p:nvSpPr>
          <p:cNvPr id="3" name="Text Placeholder 2">
            <a:extLst>
              <a:ext uri="{FF2B5EF4-FFF2-40B4-BE49-F238E27FC236}">
                <a16:creationId xmlns:a16="http://schemas.microsoft.com/office/drawing/2014/main" id="{61CD26D4-290A-F0ED-7D62-41EDA6FEC2B9}"/>
              </a:ext>
            </a:extLst>
          </p:cNvPr>
          <p:cNvSpPr>
            <a:spLocks noGrp="1"/>
          </p:cNvSpPr>
          <p:nvPr>
            <p:ph type="body" idx="1"/>
          </p:nvPr>
        </p:nvSpPr>
        <p:spPr>
          <a:xfrm>
            <a:off x="548640" y="2363064"/>
            <a:ext cx="5157787" cy="559834"/>
          </a:xfrm>
        </p:spPr>
        <p:txBody>
          <a:bodyPr anchor="b">
            <a:normAutofit/>
          </a:bodyPr>
          <a:lstStyle>
            <a:lvl1pPr marL="0" indent="0">
              <a:lnSpc>
                <a:spcPct val="90000"/>
              </a:lnSpc>
              <a:buNone/>
              <a:defRPr sz="1800" b="1" cap="none" baseline="0">
                <a:latin typeface="Raleway"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a:extLst>
              <a:ext uri="{FF2B5EF4-FFF2-40B4-BE49-F238E27FC236}">
                <a16:creationId xmlns:a16="http://schemas.microsoft.com/office/drawing/2014/main" id="{06536620-C4F3-EEC3-DBF1-05196B1CBB55}"/>
              </a:ext>
            </a:extLst>
          </p:cNvPr>
          <p:cNvSpPr>
            <a:spLocks noGrp="1"/>
          </p:cNvSpPr>
          <p:nvPr>
            <p:ph type="body" sz="quarter" idx="3"/>
          </p:nvPr>
        </p:nvSpPr>
        <p:spPr>
          <a:xfrm>
            <a:off x="6172200" y="2363064"/>
            <a:ext cx="5183188" cy="559834"/>
          </a:xfrm>
        </p:spPr>
        <p:txBody>
          <a:bodyPr anchor="b">
            <a:normAutofit/>
          </a:bodyPr>
          <a:lstStyle>
            <a:lvl1pPr marL="0" indent="0">
              <a:lnSpc>
                <a:spcPct val="90000"/>
              </a:lnSpc>
              <a:buNone/>
              <a:defRPr sz="1800" b="1" cap="none" baseline="0">
                <a:latin typeface="Raleway" pitchFamily="2"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1" name="Text Placeholder 10">
            <a:extLst>
              <a:ext uri="{FF2B5EF4-FFF2-40B4-BE49-F238E27FC236}">
                <a16:creationId xmlns:a16="http://schemas.microsoft.com/office/drawing/2014/main" id="{F86E5640-DE07-46FE-2EFB-FCD8C5238DC9}"/>
              </a:ext>
            </a:extLst>
          </p:cNvPr>
          <p:cNvSpPr>
            <a:spLocks noGrp="1"/>
          </p:cNvSpPr>
          <p:nvPr>
            <p:ph type="body" sz="quarter" idx="13"/>
          </p:nvPr>
        </p:nvSpPr>
        <p:spPr>
          <a:xfrm>
            <a:off x="548640" y="3149594"/>
            <a:ext cx="5157788" cy="3108960"/>
          </a:xfrm>
        </p:spPr>
        <p:txBody>
          <a:bodyPr/>
          <a:lstStyle>
            <a:lvl1pPr marL="0" indent="0">
              <a:buNone/>
              <a:defRPr/>
            </a:lvl1pPr>
            <a:lvl2pPr marL="228600" indent="0">
              <a:buNone/>
              <a:defRPr/>
            </a:lvl2pPr>
            <a:lvl3pPr marL="457200" indent="0">
              <a:buNone/>
              <a:defRPr/>
            </a:lvl3pPr>
          </a:lstStyle>
          <a:p>
            <a:pPr lvl="0"/>
            <a:r>
              <a:rPr lang="en-US"/>
              <a:t>Click to edit Master text styles</a:t>
            </a:r>
          </a:p>
          <a:p>
            <a:pPr lvl="1"/>
            <a:r>
              <a:rPr lang="en-US"/>
              <a:t>Second level</a:t>
            </a:r>
          </a:p>
          <a:p>
            <a:pPr lvl="2"/>
            <a:r>
              <a:rPr lang="en-US"/>
              <a:t>Third level</a:t>
            </a:r>
          </a:p>
        </p:txBody>
      </p:sp>
      <p:sp>
        <p:nvSpPr>
          <p:cNvPr id="13" name="Text Placeholder 12">
            <a:extLst>
              <a:ext uri="{FF2B5EF4-FFF2-40B4-BE49-F238E27FC236}">
                <a16:creationId xmlns:a16="http://schemas.microsoft.com/office/drawing/2014/main" id="{20D5795C-6228-AA6F-1CF7-AD7010686BC6}"/>
              </a:ext>
            </a:extLst>
          </p:cNvPr>
          <p:cNvSpPr>
            <a:spLocks noGrp="1"/>
          </p:cNvSpPr>
          <p:nvPr>
            <p:ph type="body" sz="quarter" idx="14"/>
          </p:nvPr>
        </p:nvSpPr>
        <p:spPr>
          <a:xfrm>
            <a:off x="6172200" y="3149594"/>
            <a:ext cx="5183188" cy="3108960"/>
          </a:xfrm>
        </p:spPr>
        <p:txBody>
          <a:bodyPr/>
          <a:lstStyle>
            <a:lvl1pPr marL="0" indent="0">
              <a:buNone/>
              <a:defRPr/>
            </a:lvl1pPr>
            <a:lvl2pPr marL="228600" indent="0">
              <a:buNone/>
              <a:defRPr/>
            </a:lvl2pPr>
            <a:lvl3pPr marL="457200" indent="0">
              <a:buNone/>
              <a:defRPr/>
            </a:lvl3pPr>
          </a:lstStyle>
          <a:p>
            <a:pPr lvl="0"/>
            <a:r>
              <a:rPr lang="en-US"/>
              <a:t>Click to edit Master text styles</a:t>
            </a:r>
          </a:p>
          <a:p>
            <a:pPr lvl="1"/>
            <a:r>
              <a:rPr lang="en-US"/>
              <a:t>Second level</a:t>
            </a:r>
          </a:p>
          <a:p>
            <a:pPr lvl="2"/>
            <a:r>
              <a:rPr lang="en-US"/>
              <a:t>Third level</a:t>
            </a:r>
          </a:p>
        </p:txBody>
      </p:sp>
      <p:sp>
        <p:nvSpPr>
          <p:cNvPr id="9" name="Slide Number Placeholder 8">
            <a:extLst>
              <a:ext uri="{FF2B5EF4-FFF2-40B4-BE49-F238E27FC236}">
                <a16:creationId xmlns:a16="http://schemas.microsoft.com/office/drawing/2014/main" id="{E02A06B8-CC1D-542F-D8EB-7625046B91D2}"/>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8" name="Footer Placeholder 7">
            <a:extLst>
              <a:ext uri="{FF2B5EF4-FFF2-40B4-BE49-F238E27FC236}">
                <a16:creationId xmlns:a16="http://schemas.microsoft.com/office/drawing/2014/main" id="{949D76D8-9033-26CF-BF4C-AECCC685C177}"/>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417662474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A9F42-7FF7-F803-C075-BC4968D35E34}"/>
              </a:ext>
            </a:extLst>
          </p:cNvPr>
          <p:cNvSpPr>
            <a:spLocks noGrp="1"/>
          </p:cNvSpPr>
          <p:nvPr>
            <p:ph type="title"/>
          </p:nvPr>
        </p:nvSpPr>
        <p:spPr>
          <a:xfrm>
            <a:off x="548640" y="548640"/>
            <a:ext cx="10653578" cy="1188720"/>
          </a:xfrm>
        </p:spPr>
        <p:txBody>
          <a:bodyPr anchor="b" anchorCtr="0"/>
          <a:lstStyle/>
          <a:p>
            <a:r>
              <a:rPr lang="en-US"/>
              <a:t>Click to edit Master title style</a:t>
            </a:r>
          </a:p>
        </p:txBody>
      </p:sp>
      <p:sp>
        <p:nvSpPr>
          <p:cNvPr id="5" name="Slide Number Placeholder 4">
            <a:extLst>
              <a:ext uri="{FF2B5EF4-FFF2-40B4-BE49-F238E27FC236}">
                <a16:creationId xmlns:a16="http://schemas.microsoft.com/office/drawing/2014/main" id="{98FBDC76-671D-1671-DCE2-D5658BD40E29}"/>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4" name="Footer Placeholder 3">
            <a:extLst>
              <a:ext uri="{FF2B5EF4-FFF2-40B4-BE49-F238E27FC236}">
                <a16:creationId xmlns:a16="http://schemas.microsoft.com/office/drawing/2014/main" id="{6B968DDD-323F-89A1-84E3-DDBA626D9386}"/>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29422503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4EBB816-1B94-116F-92D4-6043AE9E0C6B}"/>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3" name="Footer Placeholder 2">
            <a:extLst>
              <a:ext uri="{FF2B5EF4-FFF2-40B4-BE49-F238E27FC236}">
                <a16:creationId xmlns:a16="http://schemas.microsoft.com/office/drawing/2014/main" id="{10EAA6C9-A7F3-19F1-D17C-A1D83FAF553F}"/>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383067787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0C37F-77BE-E128-4248-D001C39E79C6}"/>
              </a:ext>
            </a:extLst>
          </p:cNvPr>
          <p:cNvSpPr>
            <a:spLocks noGrp="1"/>
          </p:cNvSpPr>
          <p:nvPr>
            <p:ph type="title"/>
          </p:nvPr>
        </p:nvSpPr>
        <p:spPr>
          <a:xfrm>
            <a:off x="548640" y="553616"/>
            <a:ext cx="3595634" cy="1757505"/>
          </a:xfrm>
        </p:spPr>
        <p:txBody>
          <a:bodyPr anchor="t">
            <a:normAutofit/>
          </a:bodyPr>
          <a:lstStyle>
            <a:lvl1pPr>
              <a:defRPr sz="2800"/>
            </a:lvl1pPr>
          </a:lstStyle>
          <a:p>
            <a:r>
              <a:rPr lang="en-US"/>
              <a:t>Click to edit Master title style</a:t>
            </a:r>
          </a:p>
        </p:txBody>
      </p:sp>
      <p:sp>
        <p:nvSpPr>
          <p:cNvPr id="4" name="Text Placeholder 3">
            <a:extLst>
              <a:ext uri="{FF2B5EF4-FFF2-40B4-BE49-F238E27FC236}">
                <a16:creationId xmlns:a16="http://schemas.microsoft.com/office/drawing/2014/main" id="{EC0EEBFB-2026-6A35-33ED-F008376B67A0}"/>
              </a:ext>
            </a:extLst>
          </p:cNvPr>
          <p:cNvSpPr>
            <a:spLocks noGrp="1"/>
          </p:cNvSpPr>
          <p:nvPr>
            <p:ph type="body" sz="half" idx="2"/>
          </p:nvPr>
        </p:nvSpPr>
        <p:spPr>
          <a:xfrm>
            <a:off x="548640" y="2311121"/>
            <a:ext cx="3595634" cy="3993263"/>
          </a:xfrm>
        </p:spPr>
        <p:txBody>
          <a:bodyPr anchor="t">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3" name="Content Placeholder 2">
            <a:extLst>
              <a:ext uri="{FF2B5EF4-FFF2-40B4-BE49-F238E27FC236}">
                <a16:creationId xmlns:a16="http://schemas.microsoft.com/office/drawing/2014/main" id="{2F3B20A8-A604-C977-02C0-083BA8663484}"/>
              </a:ext>
            </a:extLst>
          </p:cNvPr>
          <p:cNvSpPr>
            <a:spLocks noGrp="1"/>
          </p:cNvSpPr>
          <p:nvPr>
            <p:ph idx="1"/>
          </p:nvPr>
        </p:nvSpPr>
        <p:spPr>
          <a:xfrm>
            <a:off x="5134708" y="553615"/>
            <a:ext cx="6440258" cy="5755109"/>
          </a:xfrm>
        </p:spPr>
        <p:txBody>
          <a:bodyPr>
            <a:normAutofit/>
          </a:bodyPr>
          <a:lstStyle>
            <a:lvl1pPr marL="0" indent="0">
              <a:buNone/>
              <a:defRPr sz="2000"/>
            </a:lvl1pPr>
            <a:lvl2pPr marL="228600" indent="0">
              <a:buNone/>
              <a:defRPr sz="1800"/>
            </a:lvl2pPr>
            <a:lvl3pPr marL="457200" indent="0">
              <a:buNone/>
              <a:defRPr sz="1600"/>
            </a:lvl3pPr>
            <a:lvl4pPr marL="685800" indent="0">
              <a:buNone/>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p:txBody>
      </p:sp>
      <p:sp>
        <p:nvSpPr>
          <p:cNvPr id="7" name="Slide Number Placeholder 6">
            <a:extLst>
              <a:ext uri="{FF2B5EF4-FFF2-40B4-BE49-F238E27FC236}">
                <a16:creationId xmlns:a16="http://schemas.microsoft.com/office/drawing/2014/main" id="{32C7CA46-892B-253A-3A28-7414E17B837B}"/>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6" name="Footer Placeholder 5">
            <a:extLst>
              <a:ext uri="{FF2B5EF4-FFF2-40B4-BE49-F238E27FC236}">
                <a16:creationId xmlns:a16="http://schemas.microsoft.com/office/drawing/2014/main" id="{9C85A215-184B-2105-0279-ED02F6445831}"/>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107881835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06A09-98CF-FAC2-3708-AECC4360C651}"/>
              </a:ext>
            </a:extLst>
          </p:cNvPr>
          <p:cNvSpPr>
            <a:spLocks noGrp="1"/>
          </p:cNvSpPr>
          <p:nvPr>
            <p:ph type="title"/>
          </p:nvPr>
        </p:nvSpPr>
        <p:spPr>
          <a:xfrm>
            <a:off x="548640" y="557784"/>
            <a:ext cx="3595634" cy="2212313"/>
          </a:xfrm>
        </p:spPr>
        <p:txBody>
          <a:bodyPr anchor="t">
            <a:normAutofit/>
          </a:bodyPr>
          <a:lstStyle>
            <a:lvl1pPr>
              <a:defRPr sz="2800"/>
            </a:lvl1pPr>
          </a:lstStyle>
          <a:p>
            <a:r>
              <a:rPr lang="en-US"/>
              <a:t>Click to edit Master title style</a:t>
            </a:r>
          </a:p>
        </p:txBody>
      </p:sp>
      <p:sp>
        <p:nvSpPr>
          <p:cNvPr id="4" name="Text Placeholder 3">
            <a:extLst>
              <a:ext uri="{FF2B5EF4-FFF2-40B4-BE49-F238E27FC236}">
                <a16:creationId xmlns:a16="http://schemas.microsoft.com/office/drawing/2014/main" id="{F32C4A61-EF2A-C5A5-B150-4448600B3937}"/>
              </a:ext>
            </a:extLst>
          </p:cNvPr>
          <p:cNvSpPr>
            <a:spLocks noGrp="1"/>
          </p:cNvSpPr>
          <p:nvPr>
            <p:ph type="body" sz="half" idx="2"/>
          </p:nvPr>
        </p:nvSpPr>
        <p:spPr>
          <a:xfrm>
            <a:off x="548640" y="2826137"/>
            <a:ext cx="3585586" cy="3434638"/>
          </a:xfrm>
        </p:spPr>
        <p:txBody>
          <a:bodyPr anchor="b"/>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Picture Placeholder 8">
            <a:extLst>
              <a:ext uri="{FF2B5EF4-FFF2-40B4-BE49-F238E27FC236}">
                <a16:creationId xmlns:a16="http://schemas.microsoft.com/office/drawing/2014/main" id="{C22A121F-E5F6-5A23-9964-F85D3A0008FA}"/>
              </a:ext>
            </a:extLst>
          </p:cNvPr>
          <p:cNvSpPr>
            <a:spLocks noGrp="1"/>
          </p:cNvSpPr>
          <p:nvPr>
            <p:ph type="pic" idx="1"/>
          </p:nvPr>
        </p:nvSpPr>
        <p:spPr>
          <a:xfrm>
            <a:off x="5058294" y="552552"/>
            <a:ext cx="6519080" cy="5752896"/>
          </a:xfrm>
          <a:custGeom>
            <a:avLst/>
            <a:gdLst>
              <a:gd name="connsiteX0" fmla="*/ 485669 w 6519080"/>
              <a:gd name="connsiteY0" fmla="*/ 0 h 5752896"/>
              <a:gd name="connsiteX1" fmla="*/ 6033412 w 6519080"/>
              <a:gd name="connsiteY1" fmla="*/ 0 h 5752896"/>
              <a:gd name="connsiteX2" fmla="*/ 6512642 w 6519080"/>
              <a:gd name="connsiteY2" fmla="*/ 390584 h 5752896"/>
              <a:gd name="connsiteX3" fmla="*/ 6519080 w 6519080"/>
              <a:gd name="connsiteY3" fmla="*/ 454449 h 5752896"/>
              <a:gd name="connsiteX4" fmla="*/ 6519080 w 6519080"/>
              <a:gd name="connsiteY4" fmla="*/ 5298446 h 5752896"/>
              <a:gd name="connsiteX5" fmla="*/ 6512642 w 6519080"/>
              <a:gd name="connsiteY5" fmla="*/ 5362311 h 5752896"/>
              <a:gd name="connsiteX6" fmla="*/ 6033412 w 6519080"/>
              <a:gd name="connsiteY6" fmla="*/ 5752896 h 5752896"/>
              <a:gd name="connsiteX7" fmla="*/ 485669 w 6519080"/>
              <a:gd name="connsiteY7" fmla="*/ 5752896 h 5752896"/>
              <a:gd name="connsiteX8" fmla="*/ 6438 w 6519080"/>
              <a:gd name="connsiteY8" fmla="*/ 5362311 h 5752896"/>
              <a:gd name="connsiteX9" fmla="*/ 0 w 6519080"/>
              <a:gd name="connsiteY9" fmla="*/ 5298451 h 5752896"/>
              <a:gd name="connsiteX10" fmla="*/ 0 w 6519080"/>
              <a:gd name="connsiteY10" fmla="*/ 454445 h 5752896"/>
              <a:gd name="connsiteX11" fmla="*/ 6438 w 6519080"/>
              <a:gd name="connsiteY11" fmla="*/ 390584 h 5752896"/>
              <a:gd name="connsiteX12" fmla="*/ 485669 w 6519080"/>
              <a:gd name="connsiteY12" fmla="*/ 0 h 5752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519080" h="5752896">
                <a:moveTo>
                  <a:pt x="485669" y="0"/>
                </a:moveTo>
                <a:lnTo>
                  <a:pt x="6033412" y="0"/>
                </a:lnTo>
                <a:cubicBezTo>
                  <a:pt x="6269802" y="0"/>
                  <a:pt x="6467029" y="167678"/>
                  <a:pt x="6512642" y="390584"/>
                </a:cubicBezTo>
                <a:lnTo>
                  <a:pt x="6519080" y="454449"/>
                </a:lnTo>
                <a:lnTo>
                  <a:pt x="6519080" y="5298446"/>
                </a:lnTo>
                <a:lnTo>
                  <a:pt x="6512642" y="5362311"/>
                </a:lnTo>
                <a:cubicBezTo>
                  <a:pt x="6467029" y="5585218"/>
                  <a:pt x="6269802" y="5752896"/>
                  <a:pt x="6033412" y="5752896"/>
                </a:cubicBezTo>
                <a:lnTo>
                  <a:pt x="485669" y="5752896"/>
                </a:lnTo>
                <a:cubicBezTo>
                  <a:pt x="249278" y="5752896"/>
                  <a:pt x="52051" y="5585218"/>
                  <a:pt x="6438" y="5362311"/>
                </a:cubicBezTo>
                <a:lnTo>
                  <a:pt x="0" y="5298451"/>
                </a:lnTo>
                <a:lnTo>
                  <a:pt x="0" y="454445"/>
                </a:lnTo>
                <a:lnTo>
                  <a:pt x="6438" y="390584"/>
                </a:lnTo>
                <a:cubicBezTo>
                  <a:pt x="52051" y="167678"/>
                  <a:pt x="249278" y="0"/>
                  <a:pt x="485669" y="0"/>
                </a:cubicBezTo>
                <a:close/>
              </a:path>
            </a:pathLst>
          </a:custGeom>
          <a:blipFill dpi="0" rotWithShape="1">
            <a:blip r:embed="rId2">
              <a:alphaModFix amt="60000"/>
            </a:blip>
            <a:srcRect/>
            <a:stretch>
              <a:fillRect/>
            </a:stretch>
          </a:blipFill>
        </p:spPr>
        <p:txBody>
          <a:bodyPr wrap="square">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7" name="Slide Number Placeholder 6">
            <a:extLst>
              <a:ext uri="{FF2B5EF4-FFF2-40B4-BE49-F238E27FC236}">
                <a16:creationId xmlns:a16="http://schemas.microsoft.com/office/drawing/2014/main" id="{5EFE1A03-DCCB-53C7-DBFE-2AD55C90591B}"/>
              </a:ext>
            </a:extLst>
          </p:cNvPr>
          <p:cNvSpPr>
            <a:spLocks noGrp="1"/>
          </p:cNvSpPr>
          <p:nvPr>
            <p:ph type="sldNum" sz="quarter" idx="12"/>
          </p:nvPr>
        </p:nvSpPr>
        <p:spPr/>
        <p:txBody>
          <a:bodyPr/>
          <a:lstStyle/>
          <a:p>
            <a:fld id="{CC057153-B650-4DEB-B370-79DDCFDCE934}" type="slidenum">
              <a:rPr lang="en-US" smtClean="0"/>
              <a:t>‹#›</a:t>
            </a:fld>
            <a:endParaRPr lang="en-US"/>
          </a:p>
        </p:txBody>
      </p:sp>
      <p:sp>
        <p:nvSpPr>
          <p:cNvPr id="6" name="Footer Placeholder 5">
            <a:extLst>
              <a:ext uri="{FF2B5EF4-FFF2-40B4-BE49-F238E27FC236}">
                <a16:creationId xmlns:a16="http://schemas.microsoft.com/office/drawing/2014/main" id="{7FDC75DA-9A78-9AB9-7171-95A08CC51C56}"/>
              </a:ext>
            </a:extLst>
          </p:cNvPr>
          <p:cNvSpPr>
            <a:spLocks noGrp="1"/>
          </p:cNvSpPr>
          <p:nvPr>
            <p:ph type="ftr" sz="quarter" idx="11"/>
          </p:nvPr>
        </p:nvSpPr>
        <p:spPr/>
        <p:txBody>
          <a:bodyPr/>
          <a:lstStyle/>
          <a:p>
            <a:r>
              <a:rPr lang="en-US"/>
              <a:t>Sample Footer Text</a:t>
            </a:r>
          </a:p>
        </p:txBody>
      </p:sp>
    </p:spTree>
    <p:extLst>
      <p:ext uri="{BB962C8B-B14F-4D97-AF65-F5344CB8AC3E}">
        <p14:creationId xmlns:p14="http://schemas.microsoft.com/office/powerpoint/2010/main" val="158083149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Conclusion">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548640" y="684674"/>
            <a:ext cx="7342307" cy="1133856"/>
          </a:xfrm>
        </p:spPr>
        <p:txBody>
          <a:bodyPr anchor="b">
            <a:noAutofit/>
          </a:bodyPr>
          <a:lstStyle>
            <a:lvl1pPr>
              <a:defRPr sz="4000">
                <a:solidFill>
                  <a:schemeClr val="bg1"/>
                </a:solidFill>
              </a:defRPr>
            </a:lvl1pPr>
          </a:lstStyle>
          <a:p>
            <a:r>
              <a:rPr lang="en-US"/>
              <a:t>Click to edit Master title style</a:t>
            </a:r>
          </a:p>
        </p:txBody>
      </p:sp>
      <p:sp>
        <p:nvSpPr>
          <p:cNvPr id="8" name="Content Placeholder 7">
            <a:extLst>
              <a:ext uri="{FF2B5EF4-FFF2-40B4-BE49-F238E27FC236}">
                <a16:creationId xmlns:a16="http://schemas.microsoft.com/office/drawing/2014/main" id="{C7E1FCC9-2D1D-9C6B-8C9A-E3D0A77DBEF0}"/>
              </a:ext>
            </a:extLst>
          </p:cNvPr>
          <p:cNvSpPr>
            <a:spLocks noGrp="1"/>
          </p:cNvSpPr>
          <p:nvPr>
            <p:ph sz="quarter" idx="13"/>
          </p:nvPr>
        </p:nvSpPr>
        <p:spPr>
          <a:xfrm>
            <a:off x="548640" y="2867591"/>
            <a:ext cx="10890374" cy="2743200"/>
          </a:xfrm>
        </p:spPr>
        <p:txBody>
          <a:bodyPr/>
          <a:lstStyle>
            <a:lvl1pPr marL="0" indent="0">
              <a:buNone/>
              <a:defRPr>
                <a:solidFill>
                  <a:schemeClr val="bg1"/>
                </a:solidFill>
              </a:defRPr>
            </a:lvl1pPr>
            <a:lvl2pPr marL="228600" indent="0">
              <a:buNone/>
              <a:defRPr>
                <a:solidFill>
                  <a:schemeClr val="bg1"/>
                </a:solidFill>
              </a:defRPr>
            </a:lvl2pPr>
            <a:lvl3pPr marL="457200" indent="0">
              <a:buNone/>
              <a:defRPr>
                <a:solidFill>
                  <a:schemeClr val="bg1"/>
                </a:solidFill>
              </a:defRPr>
            </a:lvl3pPr>
            <a:lvl4pPr marL="685800" indent="0">
              <a:buNone/>
              <a:defRPr>
                <a:solidFill>
                  <a:schemeClr val="bg1"/>
                </a:solidFill>
              </a:defRPr>
            </a:lvl4pPr>
            <a:lvl5pPr marL="914400" indent="0">
              <a:buNone/>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lvl1pPr>
              <a:defRPr>
                <a:solidFill>
                  <a:schemeClr val="bg1"/>
                </a:solidFill>
              </a:defRPr>
            </a:lvl1pPr>
          </a:lstStyle>
          <a:p>
            <a:fld id="{CC057153-B650-4DEB-B370-79DDCFDCE934}" type="slidenum">
              <a:rPr lang="en-US" smtClean="0"/>
              <a:pPr/>
              <a:t>‹#›</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lvl1pPr>
              <a:defRPr>
                <a:solidFill>
                  <a:schemeClr val="bg1"/>
                </a:solidFill>
              </a:defRPr>
            </a:lvl1pPr>
          </a:lstStyle>
          <a:p>
            <a:r>
              <a:rPr lang="en-US"/>
              <a:t>Sample Footer Text</a:t>
            </a:r>
          </a:p>
        </p:txBody>
      </p:sp>
    </p:spTree>
    <p:extLst>
      <p:ext uri="{BB962C8B-B14F-4D97-AF65-F5344CB8AC3E}">
        <p14:creationId xmlns:p14="http://schemas.microsoft.com/office/powerpoint/2010/main" val="2849228253"/>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Conclusion 2">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548640" y="684674"/>
            <a:ext cx="11107780" cy="1133856"/>
          </a:xfrm>
        </p:spPr>
        <p:txBody>
          <a:bodyPr anchor="b">
            <a:noAutofit/>
          </a:bodyPr>
          <a:lstStyle>
            <a:lvl1pPr>
              <a:defRPr sz="4000">
                <a:solidFill>
                  <a:schemeClr val="bg1"/>
                </a:solidFill>
              </a:defRPr>
            </a:lvl1pPr>
          </a:lstStyle>
          <a:p>
            <a:r>
              <a:rPr lang="en-US"/>
              <a:t>Click to edit Master title style</a:t>
            </a:r>
          </a:p>
        </p:txBody>
      </p:sp>
      <p:sp>
        <p:nvSpPr>
          <p:cNvPr id="8" name="Content Placeholder 7">
            <a:extLst>
              <a:ext uri="{FF2B5EF4-FFF2-40B4-BE49-F238E27FC236}">
                <a16:creationId xmlns:a16="http://schemas.microsoft.com/office/drawing/2014/main" id="{C7E1FCC9-2D1D-9C6B-8C9A-E3D0A77DBEF0}"/>
              </a:ext>
            </a:extLst>
          </p:cNvPr>
          <p:cNvSpPr>
            <a:spLocks noGrp="1"/>
          </p:cNvSpPr>
          <p:nvPr>
            <p:ph sz="quarter" idx="13"/>
          </p:nvPr>
        </p:nvSpPr>
        <p:spPr>
          <a:xfrm>
            <a:off x="548640" y="2867591"/>
            <a:ext cx="10890374" cy="2743200"/>
          </a:xfrm>
        </p:spPr>
        <p:txBody>
          <a:bodyPr/>
          <a:lstStyle>
            <a:lvl1pPr marL="0" indent="0">
              <a:buNone/>
              <a:defRPr>
                <a:solidFill>
                  <a:schemeClr val="bg1"/>
                </a:solidFill>
              </a:defRPr>
            </a:lvl1pPr>
            <a:lvl2pPr marL="228600" indent="0">
              <a:buNone/>
              <a:defRPr>
                <a:solidFill>
                  <a:schemeClr val="bg1"/>
                </a:solidFill>
              </a:defRPr>
            </a:lvl2pPr>
            <a:lvl3pPr marL="457200" indent="0">
              <a:buNone/>
              <a:defRPr>
                <a:solidFill>
                  <a:schemeClr val="bg1"/>
                </a:solidFill>
              </a:defRPr>
            </a:lvl3pPr>
            <a:lvl4pPr marL="685800" indent="0">
              <a:buNone/>
              <a:defRPr>
                <a:solidFill>
                  <a:schemeClr val="bg1"/>
                </a:solidFill>
              </a:defRPr>
            </a:lvl4pPr>
            <a:lvl5pPr marL="914400" indent="0">
              <a:buNone/>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lvl1pPr>
              <a:defRPr>
                <a:solidFill>
                  <a:schemeClr val="bg1"/>
                </a:solidFill>
              </a:defRPr>
            </a:lvl1pPr>
          </a:lstStyle>
          <a:p>
            <a:fld id="{CC057153-B650-4DEB-B370-79DDCFDCE934}" type="slidenum">
              <a:rPr lang="en-US" smtClean="0"/>
              <a:pPr/>
              <a:t>‹#›</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lvl1pPr>
              <a:defRPr>
                <a:solidFill>
                  <a:schemeClr val="bg1"/>
                </a:solidFill>
              </a:defRPr>
            </a:lvl1pPr>
          </a:lstStyle>
          <a:p>
            <a:r>
              <a:rPr lang="en-US"/>
              <a:t>Sample Footer Text</a:t>
            </a:r>
          </a:p>
        </p:txBody>
      </p:sp>
    </p:spTree>
    <p:extLst>
      <p:ext uri="{BB962C8B-B14F-4D97-AF65-F5344CB8AC3E}">
        <p14:creationId xmlns:p14="http://schemas.microsoft.com/office/powerpoint/2010/main" val="1231423482"/>
      </p:ext>
    </p:extLst>
  </p:cSld>
  <p:clrMapOvr>
    <a:overrideClrMapping bg1="lt1" tx1="dk1" bg2="lt2" tx2="dk2" accent1="accent1" accent2="accent2" accent3="accent3" accent4="accent4" accent5="accent5" accent6="accent6" hlink="hlink" folHlink="folHlink"/>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Conclusion 3">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7433D9-FD02-59E2-0F81-A0B7201D2DA0}"/>
              </a:ext>
            </a:extLst>
          </p:cNvPr>
          <p:cNvSpPr>
            <a:spLocks noGrp="1"/>
          </p:cNvSpPr>
          <p:nvPr>
            <p:ph type="title"/>
          </p:nvPr>
        </p:nvSpPr>
        <p:spPr>
          <a:xfrm>
            <a:off x="548640" y="1627318"/>
            <a:ext cx="8430767" cy="1842020"/>
          </a:xfrm>
        </p:spPr>
        <p:txBody>
          <a:bodyPr anchor="b">
            <a:noAutofit/>
          </a:bodyPr>
          <a:lstStyle>
            <a:lvl1pPr>
              <a:defRPr sz="4000">
                <a:solidFill>
                  <a:schemeClr val="bg1"/>
                </a:solidFill>
              </a:defRPr>
            </a:lvl1pPr>
          </a:lstStyle>
          <a:p>
            <a:r>
              <a:rPr lang="en-US"/>
              <a:t>Click to edit Master title style</a:t>
            </a:r>
          </a:p>
        </p:txBody>
      </p:sp>
      <p:sp>
        <p:nvSpPr>
          <p:cNvPr id="7" name="Content Placeholder 6">
            <a:extLst>
              <a:ext uri="{FF2B5EF4-FFF2-40B4-BE49-F238E27FC236}">
                <a16:creationId xmlns:a16="http://schemas.microsoft.com/office/drawing/2014/main" id="{053FFEDA-E57B-DF13-2394-A1514E15F85A}"/>
              </a:ext>
            </a:extLst>
          </p:cNvPr>
          <p:cNvSpPr>
            <a:spLocks noGrp="1"/>
          </p:cNvSpPr>
          <p:nvPr>
            <p:ph sz="quarter" idx="14"/>
          </p:nvPr>
        </p:nvSpPr>
        <p:spPr>
          <a:xfrm>
            <a:off x="548640" y="3622674"/>
            <a:ext cx="8430639" cy="1279615"/>
          </a:xfrm>
        </p:spPr>
        <p:txBody>
          <a:bodyPr>
            <a:noAutofit/>
          </a:bodyPr>
          <a:lstStyle>
            <a:lvl1pPr marL="0" indent="0">
              <a:buNone/>
              <a:defRPr sz="1800">
                <a:solidFill>
                  <a:schemeClr val="bg1"/>
                </a:solidFill>
              </a:defRPr>
            </a:lvl1pPr>
            <a:lvl2pPr marL="228600" indent="0">
              <a:buNone/>
              <a:defRPr sz="1600">
                <a:solidFill>
                  <a:schemeClr val="bg1"/>
                </a:solidFill>
              </a:defRPr>
            </a:lvl2pPr>
            <a:lvl3pPr marL="457200" indent="0">
              <a:buNone/>
              <a:defRPr sz="1400">
                <a:solidFill>
                  <a:schemeClr val="bg1"/>
                </a:solidFill>
              </a:defRPr>
            </a:lvl3pPr>
            <a:lvl4pPr marL="685800" indent="0">
              <a:buNone/>
              <a:defRPr sz="1200">
                <a:solidFill>
                  <a:schemeClr val="bg1"/>
                </a:solidFill>
              </a:defRPr>
            </a:lvl4pPr>
            <a:lvl5pPr marL="914400" indent="0">
              <a:buNone/>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4BF72154-F85B-E301-DA57-E314D7315916}"/>
              </a:ext>
            </a:extLst>
          </p:cNvPr>
          <p:cNvSpPr>
            <a:spLocks noGrp="1"/>
          </p:cNvSpPr>
          <p:nvPr>
            <p:ph type="sldNum" sz="quarter" idx="12"/>
          </p:nvPr>
        </p:nvSpPr>
        <p:spPr/>
        <p:txBody>
          <a:bodyPr/>
          <a:lstStyle>
            <a:lvl1pPr>
              <a:defRPr>
                <a:solidFill>
                  <a:schemeClr val="bg1"/>
                </a:solidFill>
              </a:defRPr>
            </a:lvl1pPr>
          </a:lstStyle>
          <a:p>
            <a:fld id="{CC057153-B650-4DEB-B370-79DDCFDCE934}" type="slidenum">
              <a:rPr lang="en-US" smtClean="0"/>
              <a:pPr/>
              <a:t>‹#›</a:t>
            </a:fld>
            <a:endParaRPr lang="en-US"/>
          </a:p>
        </p:txBody>
      </p:sp>
      <p:sp>
        <p:nvSpPr>
          <p:cNvPr id="5" name="Footer Placeholder 4">
            <a:extLst>
              <a:ext uri="{FF2B5EF4-FFF2-40B4-BE49-F238E27FC236}">
                <a16:creationId xmlns:a16="http://schemas.microsoft.com/office/drawing/2014/main" id="{B17E6B5E-6174-FD5C-41E8-FFC44C650D7E}"/>
              </a:ext>
            </a:extLst>
          </p:cNvPr>
          <p:cNvSpPr>
            <a:spLocks noGrp="1"/>
          </p:cNvSpPr>
          <p:nvPr>
            <p:ph type="ftr" sz="quarter" idx="11"/>
          </p:nvPr>
        </p:nvSpPr>
        <p:spPr/>
        <p:txBody>
          <a:bodyPr/>
          <a:lstStyle>
            <a:lvl1pPr>
              <a:defRPr>
                <a:solidFill>
                  <a:schemeClr val="bg1"/>
                </a:solidFill>
              </a:defRPr>
            </a:lvl1pPr>
          </a:lstStyle>
          <a:p>
            <a:r>
              <a:rPr lang="en-US"/>
              <a:t>Sample Footer Text</a:t>
            </a:r>
          </a:p>
        </p:txBody>
      </p:sp>
    </p:spTree>
    <p:extLst>
      <p:ext uri="{BB962C8B-B14F-4D97-AF65-F5344CB8AC3E}">
        <p14:creationId xmlns:p14="http://schemas.microsoft.com/office/powerpoint/2010/main" val="115558507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with Picture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548640" y="411480"/>
            <a:ext cx="4654296" cy="3739896"/>
          </a:xfrm>
        </p:spPr>
        <p:txBody>
          <a:bodyPr anchor="t">
            <a:normAutofit/>
          </a:bodyPr>
          <a:lstStyle>
            <a:lvl1pPr algn="l">
              <a:defRPr sz="5000"/>
            </a:lvl1pPr>
          </a:lstStyle>
          <a:p>
            <a:r>
              <a:rPr lang="en-US"/>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548640" y="4873752"/>
            <a:ext cx="4206240" cy="1380744"/>
          </a:xfrm>
        </p:spPr>
        <p:txBody>
          <a:bodyPr anchor="b">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Slide Number Placeholder 4">
            <a:extLst>
              <a:ext uri="{FF2B5EF4-FFF2-40B4-BE49-F238E27FC236}">
                <a16:creationId xmlns:a16="http://schemas.microsoft.com/office/drawing/2014/main" id="{42CECE93-F2F0-9BF0-BC06-17F4FCB720A2}"/>
              </a:ext>
            </a:extLst>
          </p:cNvPr>
          <p:cNvSpPr>
            <a:spLocks noGrp="1"/>
          </p:cNvSpPr>
          <p:nvPr>
            <p:ph type="sldNum" sz="quarter" idx="15"/>
          </p:nvPr>
        </p:nvSpPr>
        <p:spPr>
          <a:xfrm>
            <a:off x="4997845" y="137965"/>
            <a:ext cx="429207" cy="365125"/>
          </a:xfrm>
        </p:spPr>
        <p:txBody>
          <a:bodyPr/>
          <a:lstStyle/>
          <a:p>
            <a:fld id="{CC057153-B650-4DEB-B370-79DDCFDCE934}" type="slidenum">
              <a:rPr lang="en-US" smtClean="0"/>
              <a:pPr/>
              <a:t>‹#›</a:t>
            </a:fld>
            <a:endParaRPr lang="en-US"/>
          </a:p>
        </p:txBody>
      </p:sp>
      <p:sp>
        <p:nvSpPr>
          <p:cNvPr id="4" name="Footer Placeholder 3">
            <a:extLst>
              <a:ext uri="{FF2B5EF4-FFF2-40B4-BE49-F238E27FC236}">
                <a16:creationId xmlns:a16="http://schemas.microsoft.com/office/drawing/2014/main" id="{B939B692-E2F6-F6FD-1494-9FB37EAB322F}"/>
              </a:ext>
            </a:extLst>
          </p:cNvPr>
          <p:cNvSpPr>
            <a:spLocks noGrp="1"/>
          </p:cNvSpPr>
          <p:nvPr>
            <p:ph type="ftr" sz="quarter" idx="14"/>
          </p:nvPr>
        </p:nvSpPr>
        <p:spPr>
          <a:xfrm>
            <a:off x="2621647" y="6368780"/>
            <a:ext cx="2805405" cy="365125"/>
          </a:xfrm>
        </p:spPr>
        <p:txBody>
          <a:bodyPr/>
          <a:lstStyle/>
          <a:p>
            <a:r>
              <a:rPr lang="en-US"/>
              <a:t>Sample Footer Text</a:t>
            </a:r>
          </a:p>
        </p:txBody>
      </p:sp>
      <p:sp>
        <p:nvSpPr>
          <p:cNvPr id="6" name="Picture Placeholder 5">
            <a:extLst>
              <a:ext uri="{FF2B5EF4-FFF2-40B4-BE49-F238E27FC236}">
                <a16:creationId xmlns:a16="http://schemas.microsoft.com/office/drawing/2014/main" id="{4AC0B933-AE26-DF32-E480-926E7D262A00}"/>
              </a:ext>
            </a:extLst>
          </p:cNvPr>
          <p:cNvSpPr>
            <a:spLocks noGrp="1"/>
          </p:cNvSpPr>
          <p:nvPr>
            <p:ph type="pic" sz="quarter" idx="13"/>
          </p:nvPr>
        </p:nvSpPr>
        <p:spPr>
          <a:xfrm>
            <a:off x="5607052" y="442815"/>
            <a:ext cx="6584949" cy="5972373"/>
          </a:xfrm>
          <a:custGeom>
            <a:avLst/>
            <a:gdLst>
              <a:gd name="connsiteX0" fmla="*/ 391612 w 6584949"/>
              <a:gd name="connsiteY0" fmla="*/ 0 h 5972373"/>
              <a:gd name="connsiteX1" fmla="*/ 2645641 w 6584949"/>
              <a:gd name="connsiteY1" fmla="*/ 0 h 5972373"/>
              <a:gd name="connsiteX2" fmla="*/ 4867750 w 6584949"/>
              <a:gd name="connsiteY2" fmla="*/ 0 h 5972373"/>
              <a:gd name="connsiteX3" fmla="*/ 6584949 w 6584949"/>
              <a:gd name="connsiteY3" fmla="*/ 0 h 5972373"/>
              <a:gd name="connsiteX4" fmla="*/ 6584949 w 6584949"/>
              <a:gd name="connsiteY4" fmla="*/ 5972373 h 5972373"/>
              <a:gd name="connsiteX5" fmla="*/ 2645641 w 6584949"/>
              <a:gd name="connsiteY5" fmla="*/ 5972373 h 5972373"/>
              <a:gd name="connsiteX6" fmla="*/ 2645641 w 6584949"/>
              <a:gd name="connsiteY6" fmla="*/ 5966214 h 5972373"/>
              <a:gd name="connsiteX7" fmla="*/ 391612 w 6584949"/>
              <a:gd name="connsiteY7" fmla="*/ 5966214 h 5972373"/>
              <a:gd name="connsiteX8" fmla="*/ 0 w 6584949"/>
              <a:gd name="connsiteY8" fmla="*/ 5574602 h 5972373"/>
              <a:gd name="connsiteX9" fmla="*/ 0 w 6584949"/>
              <a:gd name="connsiteY9" fmla="*/ 391612 h 5972373"/>
              <a:gd name="connsiteX10" fmla="*/ 391612 w 6584949"/>
              <a:gd name="connsiteY10" fmla="*/ 0 h 5972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584949" h="5972373">
                <a:moveTo>
                  <a:pt x="391612" y="0"/>
                </a:moveTo>
                <a:lnTo>
                  <a:pt x="2645641" y="0"/>
                </a:lnTo>
                <a:lnTo>
                  <a:pt x="4867750" y="0"/>
                </a:lnTo>
                <a:lnTo>
                  <a:pt x="6584949" y="0"/>
                </a:lnTo>
                <a:lnTo>
                  <a:pt x="6584949" y="5972373"/>
                </a:lnTo>
                <a:lnTo>
                  <a:pt x="2645641" y="5972373"/>
                </a:lnTo>
                <a:lnTo>
                  <a:pt x="2645641" y="5966214"/>
                </a:lnTo>
                <a:lnTo>
                  <a:pt x="391612" y="5966214"/>
                </a:lnTo>
                <a:cubicBezTo>
                  <a:pt x="175331" y="5966214"/>
                  <a:pt x="0" y="5790883"/>
                  <a:pt x="0" y="5574602"/>
                </a:cubicBezTo>
                <a:lnTo>
                  <a:pt x="0" y="391612"/>
                </a:lnTo>
                <a:cubicBezTo>
                  <a:pt x="0" y="175331"/>
                  <a:pt x="175331" y="0"/>
                  <a:pt x="391612" y="0"/>
                </a:cubicBezTo>
                <a:close/>
              </a:path>
            </a:pathLst>
          </a:custGeom>
          <a:blipFill dpi="0" rotWithShape="1">
            <a:blip r:embed="rId2">
              <a:alphaModFix amt="60000"/>
            </a:blip>
            <a:srcRect/>
            <a:stretch>
              <a:fillRect/>
            </a:stretch>
          </a:blipFill>
        </p:spPr>
        <p:txBody>
          <a:bodyPr wrap="square">
            <a:noAutofit/>
          </a:bodyPr>
          <a:lstStyle/>
          <a:p>
            <a:r>
              <a:rPr lang="en-US"/>
              <a:t>Click icon to add picture</a:t>
            </a:r>
          </a:p>
        </p:txBody>
      </p:sp>
    </p:spTree>
    <p:extLst>
      <p:ext uri="{BB962C8B-B14F-4D97-AF65-F5344CB8AC3E}">
        <p14:creationId xmlns:p14="http://schemas.microsoft.com/office/powerpoint/2010/main" val="1899800550"/>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548640" y="548642"/>
            <a:ext cx="7478991" cy="3635797"/>
          </a:xfrm>
        </p:spPr>
        <p:txBody>
          <a:bodyPr anchor="t">
            <a:normAutofit/>
          </a:bodyPr>
          <a:lstStyle>
            <a:lvl1pPr algn="l">
              <a:defRPr sz="74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548640" y="4473553"/>
            <a:ext cx="6655522" cy="1545336"/>
          </a:xfrm>
        </p:spPr>
        <p:txBody>
          <a:bodyPr anchor="b">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bg1"/>
                </a:solidFill>
              </a:defRPr>
            </a:lvl1pPr>
          </a:lstStyle>
          <a:p>
            <a:fld id="{CC057153-B650-4DEB-B370-79DDCFDCE934}" type="slidenum">
              <a:rPr lang="en-US" smtClean="0"/>
              <a:pPr/>
              <a:t>‹#›</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bg1"/>
                </a:solidFill>
              </a:defRPr>
            </a:lvl1pPr>
          </a:lstStyle>
          <a:p>
            <a:r>
              <a:rPr lang="en-US"/>
              <a:t>Sample Footer Text</a:t>
            </a:r>
          </a:p>
        </p:txBody>
      </p:sp>
    </p:spTree>
    <p:extLst>
      <p:ext uri="{BB962C8B-B14F-4D97-AF65-F5344CB8AC3E}">
        <p14:creationId xmlns:p14="http://schemas.microsoft.com/office/powerpoint/2010/main" val="3929817715"/>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2">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548640" y="854239"/>
            <a:ext cx="7876287" cy="3592629"/>
          </a:xfrm>
        </p:spPr>
        <p:txBody>
          <a:bodyPr anchor="b">
            <a:normAutofit/>
          </a:bodyPr>
          <a:lstStyle>
            <a:lvl1pPr algn="l">
              <a:defRPr sz="74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548640" y="4617138"/>
            <a:ext cx="7375466" cy="1014984"/>
          </a:xfrm>
        </p:spPr>
        <p:txBody>
          <a:bodyPr anchor="t">
            <a:normAutofit/>
          </a:bodyPr>
          <a:lstStyle>
            <a:lvl1pPr marL="0" indent="0" algn="l">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bg1"/>
                </a:solidFill>
              </a:defRPr>
            </a:lvl1pPr>
          </a:lstStyle>
          <a:p>
            <a:fld id="{CC057153-B650-4DEB-B370-79DDCFDCE934}" type="slidenum">
              <a:rPr lang="en-US" smtClean="0"/>
              <a:pPr/>
              <a:t>‹#›</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bg1"/>
                </a:solidFill>
              </a:defRPr>
            </a:lvl1pPr>
          </a:lstStyle>
          <a:p>
            <a:r>
              <a:rPr lang="en-US"/>
              <a:t>Sample Footer Text</a:t>
            </a:r>
          </a:p>
        </p:txBody>
      </p:sp>
    </p:spTree>
    <p:extLst>
      <p:ext uri="{BB962C8B-B14F-4D97-AF65-F5344CB8AC3E}">
        <p14:creationId xmlns:p14="http://schemas.microsoft.com/office/powerpoint/2010/main" val="3056260732"/>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3">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336E9A-8E96-CD8C-7598-F87632CD81CF}"/>
              </a:ext>
            </a:extLst>
          </p:cNvPr>
          <p:cNvSpPr>
            <a:spLocks noGrp="1"/>
          </p:cNvSpPr>
          <p:nvPr>
            <p:ph type="ctrTitle"/>
          </p:nvPr>
        </p:nvSpPr>
        <p:spPr>
          <a:xfrm>
            <a:off x="1981200" y="1318302"/>
            <a:ext cx="8229600" cy="2621154"/>
          </a:xfrm>
        </p:spPr>
        <p:txBody>
          <a:bodyPr anchor="b">
            <a:noAutofit/>
          </a:bodyPr>
          <a:lstStyle>
            <a:lvl1pPr algn="ctr">
              <a:defRPr sz="74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2BDC76B8-60F6-62D3-9F73-E81662203017}"/>
              </a:ext>
            </a:extLst>
          </p:cNvPr>
          <p:cNvSpPr>
            <a:spLocks noGrp="1"/>
          </p:cNvSpPr>
          <p:nvPr>
            <p:ph type="subTitle" idx="1"/>
          </p:nvPr>
        </p:nvSpPr>
        <p:spPr>
          <a:xfrm>
            <a:off x="2301923" y="4039647"/>
            <a:ext cx="7588155" cy="1414091"/>
          </a:xfrm>
        </p:spPr>
        <p:txBody>
          <a:bodyPr>
            <a:normAutofit/>
          </a:bodyPr>
          <a:lstStyle>
            <a:lvl1pPr marL="0" indent="0" algn="ctr">
              <a:buNone/>
              <a:defRPr sz="20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81789E10-2433-2ECB-9C92-571B583A4CF1}"/>
              </a:ext>
            </a:extLst>
          </p:cNvPr>
          <p:cNvSpPr>
            <a:spLocks noGrp="1"/>
          </p:cNvSpPr>
          <p:nvPr>
            <p:ph type="sldNum" sz="quarter" idx="12"/>
          </p:nvPr>
        </p:nvSpPr>
        <p:spPr/>
        <p:txBody>
          <a:bodyPr/>
          <a:lstStyle>
            <a:lvl1pPr>
              <a:defRPr>
                <a:solidFill>
                  <a:schemeClr val="bg1"/>
                </a:solidFill>
              </a:defRPr>
            </a:lvl1pPr>
          </a:lstStyle>
          <a:p>
            <a:fld id="{CC057153-B650-4DEB-B370-79DDCFDCE934}" type="slidenum">
              <a:rPr lang="en-US" smtClean="0"/>
              <a:pPr/>
              <a:t>‹#›</a:t>
            </a:fld>
            <a:endParaRPr lang="en-US"/>
          </a:p>
        </p:txBody>
      </p:sp>
      <p:sp>
        <p:nvSpPr>
          <p:cNvPr id="5" name="Footer Placeholder 4">
            <a:extLst>
              <a:ext uri="{FF2B5EF4-FFF2-40B4-BE49-F238E27FC236}">
                <a16:creationId xmlns:a16="http://schemas.microsoft.com/office/drawing/2014/main" id="{5B407A58-3351-E479-1A0C-2FF49FA42707}"/>
              </a:ext>
            </a:extLst>
          </p:cNvPr>
          <p:cNvSpPr>
            <a:spLocks noGrp="1"/>
          </p:cNvSpPr>
          <p:nvPr>
            <p:ph type="ftr" sz="quarter" idx="11"/>
          </p:nvPr>
        </p:nvSpPr>
        <p:spPr/>
        <p:txBody>
          <a:bodyPr/>
          <a:lstStyle>
            <a:lvl1pPr>
              <a:defRPr>
                <a:solidFill>
                  <a:schemeClr val="bg1"/>
                </a:solidFill>
              </a:defRPr>
            </a:lvl1pPr>
          </a:lstStyle>
          <a:p>
            <a:r>
              <a:rPr lang="en-US"/>
              <a:t>Sample Footer Text</a:t>
            </a:r>
          </a:p>
        </p:txBody>
      </p:sp>
    </p:spTree>
    <p:extLst>
      <p:ext uri="{BB962C8B-B14F-4D97-AF65-F5344CB8AC3E}">
        <p14:creationId xmlns:p14="http://schemas.microsoft.com/office/powerpoint/2010/main" val="378103775"/>
      </p:ext>
    </p:extLst>
  </p:cSld>
  <p:clrMapOvr>
    <a:masterClrMapping/>
  </p:clrMapOvr>
  <p:extLst>
    <p:ext uri="{DCECCB84-F9BA-43D5-87BE-67443E8EF086}">
      <p15:sldGuideLst xmlns:p15="http://schemas.microsoft.com/office/powerpoint/2012/main">
        <p15:guide id="5" orient="horz" pos="2160">
          <p15:clr>
            <a:srgbClr val="FBAE40"/>
          </p15:clr>
        </p15:guide>
        <p15:guide id="6" pos="3840">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theme" Target="../theme/theme1.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5BFB69-9245-EC58-F1DE-FEB625BD336A}"/>
              </a:ext>
            </a:extLst>
          </p:cNvPr>
          <p:cNvSpPr>
            <a:spLocks noGrp="1"/>
          </p:cNvSpPr>
          <p:nvPr>
            <p:ph type="title"/>
          </p:nvPr>
        </p:nvSpPr>
        <p:spPr>
          <a:xfrm>
            <a:off x="612648" y="548640"/>
            <a:ext cx="10653578" cy="1132258"/>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5516AFD5-5144-C460-0CA4-644BC4A93C02}"/>
              </a:ext>
            </a:extLst>
          </p:cNvPr>
          <p:cNvSpPr>
            <a:spLocks noGrp="1"/>
          </p:cNvSpPr>
          <p:nvPr>
            <p:ph type="body" idx="1"/>
          </p:nvPr>
        </p:nvSpPr>
        <p:spPr>
          <a:xfrm>
            <a:off x="612647" y="1715532"/>
            <a:ext cx="10653579" cy="4593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7AC1647D-0DF0-CA1B-F723-EF7B8F508DB7}"/>
              </a:ext>
            </a:extLst>
          </p:cNvPr>
          <p:cNvSpPr>
            <a:spLocks noGrp="1"/>
          </p:cNvSpPr>
          <p:nvPr>
            <p:ph type="sldNum" sz="quarter" idx="4"/>
          </p:nvPr>
        </p:nvSpPr>
        <p:spPr>
          <a:xfrm>
            <a:off x="11227213" y="137965"/>
            <a:ext cx="429207" cy="365125"/>
          </a:xfrm>
          <a:prstGeom prst="rect">
            <a:avLst/>
          </a:prstGeom>
        </p:spPr>
        <p:txBody>
          <a:bodyPr vert="horz" lIns="91440" tIns="45720" rIns="91440" bIns="45720" rtlCol="0" anchor="ctr"/>
          <a:lstStyle>
            <a:lvl1pPr algn="r">
              <a:defRPr sz="900">
                <a:solidFill>
                  <a:schemeClr val="tx1"/>
                </a:solidFill>
                <a:latin typeface="Raleway" pitchFamily="2" charset="0"/>
              </a:defRPr>
            </a:lvl1pPr>
          </a:lstStyle>
          <a:p>
            <a:fld id="{CC057153-B650-4DEB-B370-79DDCFDCE934}" type="slidenum">
              <a:rPr lang="en-US" smtClean="0"/>
              <a:pPr/>
              <a:t>‹#›</a:t>
            </a:fld>
            <a:endParaRPr lang="en-US"/>
          </a:p>
        </p:txBody>
      </p:sp>
      <p:sp>
        <p:nvSpPr>
          <p:cNvPr id="5" name="Footer Placeholder 4">
            <a:extLst>
              <a:ext uri="{FF2B5EF4-FFF2-40B4-BE49-F238E27FC236}">
                <a16:creationId xmlns:a16="http://schemas.microsoft.com/office/drawing/2014/main" id="{D4E1B7C8-DA74-800B-EE14-A39E9DB32DE4}"/>
              </a:ext>
            </a:extLst>
          </p:cNvPr>
          <p:cNvSpPr>
            <a:spLocks noGrp="1"/>
          </p:cNvSpPr>
          <p:nvPr>
            <p:ph type="ftr" sz="quarter" idx="3"/>
          </p:nvPr>
        </p:nvSpPr>
        <p:spPr>
          <a:xfrm>
            <a:off x="8851015" y="6368780"/>
            <a:ext cx="2805405" cy="365125"/>
          </a:xfrm>
          <a:prstGeom prst="rect">
            <a:avLst/>
          </a:prstGeom>
        </p:spPr>
        <p:txBody>
          <a:bodyPr vert="horz" lIns="91440" tIns="45720" rIns="91440" bIns="45720" rtlCol="0" anchor="ctr"/>
          <a:lstStyle>
            <a:lvl1pPr algn="r">
              <a:defRPr sz="900">
                <a:solidFill>
                  <a:schemeClr val="tx1"/>
                </a:solidFill>
                <a:latin typeface="Raleway" pitchFamily="2" charset="0"/>
              </a:defRPr>
            </a:lvl1pPr>
          </a:lstStyle>
          <a:p>
            <a:r>
              <a:rPr lang="en-US"/>
              <a:t>Sample Footer Text</a:t>
            </a:r>
          </a:p>
        </p:txBody>
      </p:sp>
    </p:spTree>
    <p:extLst>
      <p:ext uri="{BB962C8B-B14F-4D97-AF65-F5344CB8AC3E}">
        <p14:creationId xmlns:p14="http://schemas.microsoft.com/office/powerpoint/2010/main" val="4065343886"/>
      </p:ext>
    </p:extLst>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 id="2147483843" r:id="rId12"/>
    <p:sldLayoutId id="2147483844" r:id="rId13"/>
    <p:sldLayoutId id="2147483845" r:id="rId14"/>
    <p:sldLayoutId id="2147483846" r:id="rId15"/>
    <p:sldLayoutId id="2147483847" r:id="rId16"/>
    <p:sldLayoutId id="2147483848" r:id="rId17"/>
    <p:sldLayoutId id="2147483849" r:id="rId18"/>
    <p:sldLayoutId id="2147483850" r:id="rId19"/>
    <p:sldLayoutId id="2147483851" r:id="rId20"/>
    <p:sldLayoutId id="2147483852" r:id="rId21"/>
    <p:sldLayoutId id="2147483853" r:id="rId22"/>
    <p:sldLayoutId id="2147483854" r:id="rId23"/>
    <p:sldLayoutId id="2147483855" r:id="rId24"/>
    <p:sldLayoutId id="2147483856" r:id="rId25"/>
    <p:sldLayoutId id="2147483857" r:id="rId26"/>
    <p:sldLayoutId id="2147483858" r:id="rId27"/>
    <p:sldLayoutId id="2147483859" r:id="rId28"/>
    <p:sldLayoutId id="2147483860" r:id="rId29"/>
    <p:sldLayoutId id="2147483861" r:id="rId30"/>
    <p:sldLayoutId id="2147483862" r:id="rId31"/>
    <p:sldLayoutId id="2147483863" r:id="rId32"/>
    <p:sldLayoutId id="2147483864" r:id="rId33"/>
    <p:sldLayoutId id="2147483865" r:id="rId34"/>
    <p:sldLayoutId id="2147483866" r:id="rId35"/>
    <p:sldLayoutId id="2147483867" r:id="rId36"/>
    <p:sldLayoutId id="2147483868" r:id="rId37"/>
    <p:sldLayoutId id="2147483869" r:id="rId38"/>
    <p:sldLayoutId id="2147483870" r:id="rId39"/>
    <p:sldLayoutId id="2147483871" r:id="rId40"/>
    <p:sldLayoutId id="2147483872" r:id="rId41"/>
    <p:sldLayoutId id="2147483873" r:id="rId42"/>
    <p:sldLayoutId id="2147483874" r:id="rId43"/>
    <p:sldLayoutId id="2147483875" r:id="rId44"/>
    <p:sldLayoutId id="2147483876" r:id="rId45"/>
    <p:sldLayoutId id="2147483877" r:id="rId46"/>
    <p:sldLayoutId id="2147483878" r:id="rId47"/>
    <p:sldLayoutId id="2147483879" r:id="rId48"/>
    <p:sldLayoutId id="2147483880" r:id="rId49"/>
    <p:sldLayoutId id="2147483881" r:id="rId50"/>
    <p:sldLayoutId id="2147483882" r:id="rId51"/>
    <p:sldLayoutId id="2147483883" r:id="rId52"/>
    <p:sldLayoutId id="2147483884" r:id="rId53"/>
    <p:sldLayoutId id="2147483885" r:id="rId54"/>
    <p:sldLayoutId id="2147483886" r:id="rId55"/>
    <p:sldLayoutId id="2147483887" r:id="rId56"/>
    <p:sldLayoutId id="2147483888" r:id="rId57"/>
    <p:sldLayoutId id="2147483889" r:id="rId58"/>
  </p:sldLayoutIdLst>
  <p:hf sldNum="0" hdr="0" ftr="0" dt="0"/>
  <p:txStyles>
    <p:titleStyle>
      <a:lvl1pPr algn="l" defTabSz="914400" rtl="0" eaLnBrk="1" latinLnBrk="0" hangingPunct="1">
        <a:lnSpc>
          <a:spcPct val="90000"/>
        </a:lnSpc>
        <a:spcBef>
          <a:spcPct val="0"/>
        </a:spcBef>
        <a:buNone/>
        <a:defRPr sz="4000" b="0" i="0" kern="1200">
          <a:solidFill>
            <a:schemeClr val="accent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8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2pPr>
      <a:lvl3pPr marL="6858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9144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Century Gothic" panose="020B0502020202020204" pitchFamily="34" charset="0"/>
          <a:ea typeface="+mn-ea"/>
          <a:cs typeface="+mn-cs"/>
        </a:defRPr>
      </a:lvl4pPr>
      <a:lvl5pPr marL="1143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5" orient="horz" pos="2160">
          <p15:clr>
            <a:srgbClr val="F26B43"/>
          </p15:clr>
        </p15:guide>
        <p15:guide id="6"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4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8.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13C91-E510-4F7C-818F-C46FECE88830}"/>
              </a:ext>
            </a:extLst>
          </p:cNvPr>
          <p:cNvSpPr>
            <a:spLocks noGrp="1"/>
          </p:cNvSpPr>
          <p:nvPr>
            <p:ph type="ctrTitle"/>
          </p:nvPr>
        </p:nvSpPr>
        <p:spPr>
          <a:xfrm>
            <a:off x="1111826" y="4957555"/>
            <a:ext cx="6858000" cy="1737360"/>
          </a:xfrm>
        </p:spPr>
        <p:txBody>
          <a:bodyPr/>
          <a:lstStyle/>
          <a:p>
            <a:r>
              <a:rPr lang="en-US" sz="4400"/>
              <a:t>Ordinary and</a:t>
            </a:r>
            <a:br>
              <a:rPr lang="en-US" sz="4400"/>
            </a:br>
            <a:r>
              <a:rPr lang="en-US" sz="4400"/>
              <a:t>Exempt Income</a:t>
            </a:r>
            <a:br>
              <a:rPr lang="en-US" sz="4400"/>
            </a:br>
            <a:r>
              <a:rPr lang="en-US" sz="4400"/>
              <a:t>Assessments</a:t>
            </a:r>
          </a:p>
        </p:txBody>
      </p:sp>
      <p:sp>
        <p:nvSpPr>
          <p:cNvPr id="3" name="Subtitle 2">
            <a:extLst>
              <a:ext uri="{FF2B5EF4-FFF2-40B4-BE49-F238E27FC236}">
                <a16:creationId xmlns:a16="http://schemas.microsoft.com/office/drawing/2014/main" id="{A7A0F1FF-87FC-80DD-5AB5-4F02641B336E}"/>
              </a:ext>
            </a:extLst>
          </p:cNvPr>
          <p:cNvSpPr>
            <a:spLocks noGrp="1"/>
          </p:cNvSpPr>
          <p:nvPr>
            <p:ph type="subTitle" idx="1"/>
          </p:nvPr>
        </p:nvSpPr>
        <p:spPr>
          <a:xfrm>
            <a:off x="8140872" y="4973459"/>
            <a:ext cx="3496092" cy="1322653"/>
          </a:xfrm>
        </p:spPr>
        <p:txBody>
          <a:bodyPr>
            <a:noAutofit/>
          </a:bodyPr>
          <a:lstStyle/>
          <a:p>
            <a:r>
              <a:rPr lang="en-US" sz="1800"/>
              <a:t>Fr. John Evans</a:t>
            </a:r>
          </a:p>
          <a:p>
            <a:r>
              <a:rPr lang="en-US" sz="1800"/>
              <a:t>Candice Greenwald </a:t>
            </a:r>
          </a:p>
          <a:p>
            <a:r>
              <a:rPr lang="en-US" sz="1800"/>
              <a:t>Tiffany Martin</a:t>
            </a:r>
            <a:endParaRPr lang="en-US" sz="3200"/>
          </a:p>
        </p:txBody>
      </p:sp>
      <p:sp>
        <p:nvSpPr>
          <p:cNvPr id="5" name="Picture Placeholder 4">
            <a:extLst>
              <a:ext uri="{FF2B5EF4-FFF2-40B4-BE49-F238E27FC236}">
                <a16:creationId xmlns:a16="http://schemas.microsoft.com/office/drawing/2014/main" id="{5E0AABFF-DD6D-6BF4-6F01-832964800D01}"/>
              </a:ext>
            </a:extLst>
          </p:cNvPr>
          <p:cNvSpPr>
            <a:spLocks noGrp="1"/>
          </p:cNvSpPr>
          <p:nvPr>
            <p:ph type="pic" sz="quarter" idx="13"/>
          </p:nvPr>
        </p:nvSpPr>
        <p:spPr/>
        <p:txBody>
          <a:bodyPr/>
          <a:lstStyle/>
          <a:p>
            <a:endParaRPr lang="en-US"/>
          </a:p>
        </p:txBody>
      </p:sp>
    </p:spTree>
    <p:extLst>
      <p:ext uri="{BB962C8B-B14F-4D97-AF65-F5344CB8AC3E}">
        <p14:creationId xmlns:p14="http://schemas.microsoft.com/office/powerpoint/2010/main" val="33995784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3A5E7-DA4F-2CAB-E9FA-EA86C6357B93}"/>
              </a:ext>
            </a:extLst>
          </p:cNvPr>
          <p:cNvSpPr>
            <a:spLocks noGrp="1"/>
          </p:cNvSpPr>
          <p:nvPr>
            <p:ph type="title"/>
          </p:nvPr>
        </p:nvSpPr>
        <p:spPr/>
        <p:txBody>
          <a:bodyPr/>
          <a:lstStyle/>
          <a:p>
            <a:r>
              <a:rPr lang="en-US"/>
              <a:t>Apply for exemption C</a:t>
            </a:r>
          </a:p>
        </p:txBody>
      </p:sp>
      <p:sp>
        <p:nvSpPr>
          <p:cNvPr id="3" name="Content Placeholder 2">
            <a:extLst>
              <a:ext uri="{FF2B5EF4-FFF2-40B4-BE49-F238E27FC236}">
                <a16:creationId xmlns:a16="http://schemas.microsoft.com/office/drawing/2014/main" id="{008F5E74-349A-A2AE-29DF-4CEB544E44AF}"/>
              </a:ext>
            </a:extLst>
          </p:cNvPr>
          <p:cNvSpPr>
            <a:spLocks noGrp="1"/>
          </p:cNvSpPr>
          <p:nvPr>
            <p:ph sz="quarter" idx="13"/>
          </p:nvPr>
        </p:nvSpPr>
        <p:spPr/>
        <p:txBody>
          <a:bodyPr>
            <a:normAutofit fontScale="85000" lnSpcReduction="20000"/>
          </a:bodyPr>
          <a:lstStyle/>
          <a:p>
            <a:r>
              <a:rPr lang="en-US" sz="2400"/>
              <a:t>First, if a project is </a:t>
            </a:r>
            <a:r>
              <a:rPr lang="en-US" sz="2400" b="1"/>
              <a:t>designated/ordered </a:t>
            </a:r>
            <a:r>
              <a:rPr lang="en-US" sz="2400"/>
              <a:t>by the diocese, it will be automatically approved for full exemption. </a:t>
            </a:r>
          </a:p>
          <a:p>
            <a:r>
              <a:rPr lang="en-US" sz="2400"/>
              <a:t>Second, apply your </a:t>
            </a:r>
            <a:r>
              <a:rPr lang="en-US" sz="2400" b="1"/>
              <a:t>Exemption B</a:t>
            </a:r>
            <a:r>
              <a:rPr lang="en-US" sz="2400"/>
              <a:t> to your project. Keeping in mind, Exemption B: “Parishes, Missions, and Stations that are significantly subsidized by the Diocese are fully exempt for property improvements and repairs.” </a:t>
            </a:r>
          </a:p>
          <a:p>
            <a:r>
              <a:rPr lang="en-US" sz="2400"/>
              <a:t>Third, consider applying for a </a:t>
            </a:r>
            <a:r>
              <a:rPr lang="en-US" sz="2400" b="1"/>
              <a:t>Capital Fund Drive </a:t>
            </a:r>
            <a:r>
              <a:rPr lang="en-US" sz="2400"/>
              <a:t>that could possibly help exempt additional income to the project. Capital Fund Drives demonstrate that you are saving up to pay cash for your project. </a:t>
            </a:r>
          </a:p>
          <a:p>
            <a:r>
              <a:rPr lang="en-US" sz="2400"/>
              <a:t>Finally, if time is a factor and you need to start your project before you have the cash, then consider a </a:t>
            </a:r>
            <a:r>
              <a:rPr lang="en-US" sz="2400" b="1"/>
              <a:t>D&amp;L loan</a:t>
            </a:r>
            <a:r>
              <a:rPr lang="en-US" sz="2400"/>
              <a:t>. See Unrestricted Gifts (below) for payments on D&amp;L loans.</a:t>
            </a:r>
            <a:endParaRPr lang="en-US" sz="2000"/>
          </a:p>
          <a:p>
            <a:pPr algn="ctr"/>
            <a:r>
              <a:rPr lang="en-US" sz="2400" i="1"/>
              <a:t>Capital Fund Drive’s must be approved in advance by Vicar General</a:t>
            </a:r>
          </a:p>
          <a:p>
            <a:endParaRPr lang="en-US"/>
          </a:p>
        </p:txBody>
      </p:sp>
    </p:spTree>
    <p:extLst>
      <p:ext uri="{BB962C8B-B14F-4D97-AF65-F5344CB8AC3E}">
        <p14:creationId xmlns:p14="http://schemas.microsoft.com/office/powerpoint/2010/main" val="252670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C49DD-BAFE-1658-9DFD-7BC10EE3EF0E}"/>
              </a:ext>
            </a:extLst>
          </p:cNvPr>
          <p:cNvSpPr>
            <a:spLocks noGrp="1"/>
          </p:cNvSpPr>
          <p:nvPr>
            <p:ph type="title"/>
          </p:nvPr>
        </p:nvSpPr>
        <p:spPr>
          <a:xfrm>
            <a:off x="372532" y="548639"/>
            <a:ext cx="3683901" cy="5719639"/>
          </a:xfrm>
        </p:spPr>
        <p:txBody>
          <a:bodyPr/>
          <a:lstStyle/>
          <a:p>
            <a:r>
              <a:rPr lang="en-US"/>
              <a:t>Gifts</a:t>
            </a:r>
          </a:p>
        </p:txBody>
      </p:sp>
      <p:sp>
        <p:nvSpPr>
          <p:cNvPr id="3" name="Content Placeholder 2">
            <a:extLst>
              <a:ext uri="{FF2B5EF4-FFF2-40B4-BE49-F238E27FC236}">
                <a16:creationId xmlns:a16="http://schemas.microsoft.com/office/drawing/2014/main" id="{5E4D1918-7559-707A-F213-5876964438AE}"/>
              </a:ext>
            </a:extLst>
          </p:cNvPr>
          <p:cNvSpPr>
            <a:spLocks noGrp="1"/>
          </p:cNvSpPr>
          <p:nvPr>
            <p:ph sz="quarter" idx="13"/>
          </p:nvPr>
        </p:nvSpPr>
        <p:spPr/>
        <p:txBody>
          <a:bodyPr>
            <a:normAutofit/>
          </a:bodyPr>
          <a:lstStyle/>
          <a:p>
            <a:r>
              <a:rPr lang="en-US" sz="2000" b="1"/>
              <a:t>Restricted Gifts </a:t>
            </a:r>
          </a:p>
          <a:p>
            <a:r>
              <a:rPr lang="en-US" sz="2000"/>
              <a:t>Solicited restricted gifts are exempt only when applied to an exempt category. When a gift is restricted and non-exempt, the parish is responsible for paying the assessment on the gift. Exemption is about where the money will be allocated and spent, not because it is “restricted.” </a:t>
            </a:r>
          </a:p>
          <a:p>
            <a:r>
              <a:rPr lang="en-US" sz="2000" b="1"/>
              <a:t>Unrestricted Gifts </a:t>
            </a:r>
          </a:p>
          <a:p>
            <a:r>
              <a:rPr lang="en-US" sz="2000"/>
              <a:t>Unrestricted gifts are normally ordinary income. An unrestricted gift becomes exempt when applied to either a D&amp;L loan, or pre-approved exempt Capital Fund Drive</a:t>
            </a:r>
          </a:p>
        </p:txBody>
      </p:sp>
    </p:spTree>
    <p:extLst>
      <p:ext uri="{BB962C8B-B14F-4D97-AF65-F5344CB8AC3E}">
        <p14:creationId xmlns:p14="http://schemas.microsoft.com/office/powerpoint/2010/main" val="9171281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DDECA-3BB1-F183-FE44-4B4EC648B2E6}"/>
              </a:ext>
            </a:extLst>
          </p:cNvPr>
          <p:cNvSpPr>
            <a:spLocks noGrp="1"/>
          </p:cNvSpPr>
          <p:nvPr>
            <p:ph type="title"/>
          </p:nvPr>
        </p:nvSpPr>
        <p:spPr/>
        <p:txBody>
          <a:bodyPr/>
          <a:lstStyle/>
          <a:p>
            <a:r>
              <a:rPr lang="en-US"/>
              <a:t>Approvals</a:t>
            </a:r>
          </a:p>
        </p:txBody>
      </p:sp>
      <p:sp>
        <p:nvSpPr>
          <p:cNvPr id="3" name="Content Placeholder 2">
            <a:extLst>
              <a:ext uri="{FF2B5EF4-FFF2-40B4-BE49-F238E27FC236}">
                <a16:creationId xmlns:a16="http://schemas.microsoft.com/office/drawing/2014/main" id="{EFE4B75F-769C-C7E2-55D5-83A0F5291FE1}"/>
              </a:ext>
            </a:extLst>
          </p:cNvPr>
          <p:cNvSpPr>
            <a:spLocks noGrp="1"/>
          </p:cNvSpPr>
          <p:nvPr>
            <p:ph sz="quarter" idx="13"/>
          </p:nvPr>
        </p:nvSpPr>
        <p:spPr/>
        <p:txBody>
          <a:bodyPr>
            <a:normAutofit/>
          </a:bodyPr>
          <a:lstStyle/>
          <a:p>
            <a:r>
              <a:rPr lang="en-US" sz="2000"/>
              <a:t>All applications for extraordinary exemption are to be submitted to the Vicar General in writing, along with any necessary supporting documentation. </a:t>
            </a:r>
          </a:p>
          <a:p>
            <a:r>
              <a:rPr lang="en-US" sz="2000"/>
              <a:t>If approved, the pastor or parish administrator must identify the respective income that was approved when submitting financial statements to the Diocesan Finance Office at the end of each fiscal year. </a:t>
            </a:r>
          </a:p>
          <a:p>
            <a:endParaRPr lang="en-US" sz="2000"/>
          </a:p>
          <a:p>
            <a:r>
              <a:rPr lang="en-US" sz="2000"/>
              <a:t>***REQUIRED***</a:t>
            </a:r>
          </a:p>
          <a:p>
            <a:r>
              <a:rPr lang="en-US" sz="2000"/>
              <a:t>Submit your application before collecting income pertaining to your request. </a:t>
            </a:r>
          </a:p>
        </p:txBody>
      </p:sp>
    </p:spTree>
    <p:extLst>
      <p:ext uri="{BB962C8B-B14F-4D97-AF65-F5344CB8AC3E}">
        <p14:creationId xmlns:p14="http://schemas.microsoft.com/office/powerpoint/2010/main" val="2522602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EE6FC-EE34-0BD5-C47C-26E405904C73}"/>
              </a:ext>
            </a:extLst>
          </p:cNvPr>
          <p:cNvSpPr>
            <a:spLocks noGrp="1"/>
          </p:cNvSpPr>
          <p:nvPr>
            <p:ph type="title"/>
          </p:nvPr>
        </p:nvSpPr>
        <p:spPr/>
        <p:txBody>
          <a:bodyPr/>
          <a:lstStyle/>
          <a:p>
            <a:r>
              <a:rPr lang="en-US"/>
              <a:t>Additional Notes</a:t>
            </a:r>
          </a:p>
        </p:txBody>
      </p:sp>
      <p:sp>
        <p:nvSpPr>
          <p:cNvPr id="3" name="Content Placeholder 2">
            <a:extLst>
              <a:ext uri="{FF2B5EF4-FFF2-40B4-BE49-F238E27FC236}">
                <a16:creationId xmlns:a16="http://schemas.microsoft.com/office/drawing/2014/main" id="{01072B58-5FD7-7ADE-F2AB-68CCDA4C4416}"/>
              </a:ext>
            </a:extLst>
          </p:cNvPr>
          <p:cNvSpPr>
            <a:spLocks noGrp="1"/>
          </p:cNvSpPr>
          <p:nvPr>
            <p:ph sz="quarter" idx="13"/>
          </p:nvPr>
        </p:nvSpPr>
        <p:spPr/>
        <p:txBody>
          <a:bodyPr/>
          <a:lstStyle/>
          <a:p>
            <a:pPr marL="342900" indent="-342900">
              <a:buFont typeface="Arial" panose="020B0604020202020204" pitchFamily="34" charset="0"/>
              <a:buChar char="•"/>
            </a:pPr>
            <a:r>
              <a:rPr lang="en-US" sz="2000"/>
              <a:t>Funds are exempted or assessed in the year of receipt</a:t>
            </a:r>
          </a:p>
          <a:p>
            <a:pPr marL="342900" indent="-342900">
              <a:buFont typeface="Arial" panose="020B0604020202020204" pitchFamily="34" charset="0"/>
              <a:buChar char="•"/>
            </a:pPr>
            <a:r>
              <a:rPr lang="en-US" sz="2000"/>
              <a:t>Funds that are designated as exempt must be used for that purpose. </a:t>
            </a:r>
          </a:p>
          <a:p>
            <a:pPr marL="342900" indent="-342900">
              <a:buFont typeface="Arial" panose="020B0604020202020204" pitchFamily="34" charset="0"/>
              <a:buChar char="•"/>
            </a:pPr>
            <a:r>
              <a:rPr lang="en-US" sz="2000"/>
              <a:t>If funds are requested from exempt monies for a non-exempt purposes and the request </a:t>
            </a:r>
            <a:r>
              <a:rPr lang="en-US" sz="2000" b="1"/>
              <a:t>does not</a:t>
            </a:r>
            <a:r>
              <a:rPr lang="en-US" sz="2000"/>
              <a:t> break from donor intent – the requests will be assessed at that time. The assessment will be at that year’s current rate.</a:t>
            </a:r>
          </a:p>
          <a:p>
            <a:pPr marL="342900" indent="-342900">
              <a:buFont typeface="Arial" panose="020B0604020202020204" pitchFamily="34" charset="0"/>
              <a:buChar char="•"/>
            </a:pPr>
            <a:r>
              <a:rPr lang="en-US" sz="2000"/>
              <a:t>Catholic Foundation of Utah donations generally follow exemption rules. Funds are assessed on the way in - not on the way out (distributions, withdrawals, growth)</a:t>
            </a:r>
          </a:p>
          <a:p>
            <a:endParaRPr lang="en-US" sz="1800"/>
          </a:p>
          <a:p>
            <a:endParaRPr lang="en-US" sz="1800"/>
          </a:p>
          <a:p>
            <a:endParaRPr lang="en-US"/>
          </a:p>
        </p:txBody>
      </p:sp>
    </p:spTree>
    <p:extLst>
      <p:ext uri="{BB962C8B-B14F-4D97-AF65-F5344CB8AC3E}">
        <p14:creationId xmlns:p14="http://schemas.microsoft.com/office/powerpoint/2010/main" val="13110397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360D7-F74C-CD9E-C576-1CB8FFE8778E}"/>
              </a:ext>
            </a:extLst>
          </p:cNvPr>
          <p:cNvSpPr>
            <a:spLocks noGrp="1"/>
          </p:cNvSpPr>
          <p:nvPr>
            <p:ph type="ctrTitle"/>
          </p:nvPr>
        </p:nvSpPr>
        <p:spPr>
          <a:xfrm>
            <a:off x="548640" y="1017594"/>
            <a:ext cx="9424848" cy="4572000"/>
          </a:xfrm>
        </p:spPr>
        <p:txBody>
          <a:bodyPr/>
          <a:lstStyle/>
          <a:p>
            <a:r>
              <a:rPr lang="en-US"/>
              <a:t>Reporting →</a:t>
            </a:r>
          </a:p>
        </p:txBody>
      </p:sp>
    </p:spTree>
    <p:extLst>
      <p:ext uri="{BB962C8B-B14F-4D97-AF65-F5344CB8AC3E}">
        <p14:creationId xmlns:p14="http://schemas.microsoft.com/office/powerpoint/2010/main" val="18583877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CFDB7B-BD09-C64F-709C-12DD512978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7D5B6E-4779-FE47-31E5-E93E92D7556C}"/>
              </a:ext>
            </a:extLst>
          </p:cNvPr>
          <p:cNvSpPr>
            <a:spLocks noGrp="1"/>
          </p:cNvSpPr>
          <p:nvPr>
            <p:ph type="title"/>
          </p:nvPr>
        </p:nvSpPr>
        <p:spPr>
          <a:xfrm>
            <a:off x="372533" y="548639"/>
            <a:ext cx="3664446" cy="5719639"/>
          </a:xfrm>
        </p:spPr>
        <p:txBody>
          <a:bodyPr/>
          <a:lstStyle/>
          <a:p>
            <a:r>
              <a:rPr lang="en-US"/>
              <a:t>Deadline</a:t>
            </a:r>
          </a:p>
        </p:txBody>
      </p:sp>
      <p:sp>
        <p:nvSpPr>
          <p:cNvPr id="3" name="Content Placeholder 2">
            <a:extLst>
              <a:ext uri="{FF2B5EF4-FFF2-40B4-BE49-F238E27FC236}">
                <a16:creationId xmlns:a16="http://schemas.microsoft.com/office/drawing/2014/main" id="{C1518DA0-C841-C68F-C4F5-3571E4ADC1ED}"/>
              </a:ext>
            </a:extLst>
          </p:cNvPr>
          <p:cNvSpPr>
            <a:spLocks noGrp="1"/>
          </p:cNvSpPr>
          <p:nvPr>
            <p:ph sz="quarter" idx="13"/>
          </p:nvPr>
        </p:nvSpPr>
        <p:spPr/>
        <p:txBody>
          <a:bodyPr/>
          <a:lstStyle/>
          <a:p>
            <a:pPr marL="342900" indent="-342900">
              <a:buFont typeface="Arial" panose="020B0604020202020204" pitchFamily="34" charset="0"/>
              <a:buChar char="•"/>
            </a:pPr>
            <a:r>
              <a:rPr lang="en-US" sz="2000"/>
              <a:t>Annual ordinary income is verified by the Finance office. Please submit in your annual end of year fiscal reporting to the Diocesan Finance Office by         </a:t>
            </a:r>
            <a:r>
              <a:rPr lang="en-US" sz="2000" b="1"/>
              <a:t>August 31</a:t>
            </a:r>
            <a:r>
              <a:rPr lang="en-US" sz="2000" b="1" baseline="30000"/>
              <a:t>st</a:t>
            </a:r>
            <a:r>
              <a:rPr lang="en-US" sz="2000" b="1"/>
              <a:t> </a:t>
            </a:r>
          </a:p>
          <a:p>
            <a:pPr marL="342900" indent="-342900">
              <a:buFont typeface="Arial" panose="020B0604020202020204" pitchFamily="34" charset="0"/>
              <a:buChar char="•"/>
            </a:pPr>
            <a:r>
              <a:rPr lang="en-US" sz="2000"/>
              <a:t>Once received, the Diocesan Finance Office will review and summarize your parish’s ordinary income calculations and be provided to the Pastor. These calculations must be immediately reviewed by the Pastor and any dispute must be submitted by          </a:t>
            </a:r>
            <a:r>
              <a:rPr lang="en-US" sz="2000" b="1"/>
              <a:t>September 30</a:t>
            </a:r>
            <a:r>
              <a:rPr lang="en-US" sz="2000" b="1" baseline="30000"/>
              <a:t>th</a:t>
            </a:r>
            <a:r>
              <a:rPr lang="en-US" sz="2000" b="1"/>
              <a:t> </a:t>
            </a:r>
            <a:r>
              <a:rPr lang="en-US" sz="2000"/>
              <a:t> </a:t>
            </a:r>
          </a:p>
          <a:p>
            <a:pPr marL="342900" indent="-342900">
              <a:buFont typeface="Arial" panose="020B0604020202020204" pitchFamily="34" charset="0"/>
              <a:buChar char="•"/>
            </a:pPr>
            <a:r>
              <a:rPr lang="en-US" sz="2000"/>
              <a:t>Assessments will begin with the </a:t>
            </a:r>
            <a:r>
              <a:rPr lang="en-US" sz="2000" b="1"/>
              <a:t>October </a:t>
            </a:r>
            <a:r>
              <a:rPr lang="en-US" sz="2000"/>
              <a:t>statement</a:t>
            </a:r>
          </a:p>
          <a:p>
            <a:endParaRPr lang="en-US"/>
          </a:p>
        </p:txBody>
      </p:sp>
    </p:spTree>
    <p:extLst>
      <p:ext uri="{BB962C8B-B14F-4D97-AF65-F5344CB8AC3E}">
        <p14:creationId xmlns:p14="http://schemas.microsoft.com/office/powerpoint/2010/main" val="11770254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3F51CA-AB25-A0EB-8495-A96EEFBF8C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A3BAA7-C1CD-147D-1630-B4CDFA438E6A}"/>
              </a:ext>
            </a:extLst>
          </p:cNvPr>
          <p:cNvSpPr>
            <a:spLocks noGrp="1"/>
          </p:cNvSpPr>
          <p:nvPr>
            <p:ph type="title"/>
          </p:nvPr>
        </p:nvSpPr>
        <p:spPr>
          <a:xfrm>
            <a:off x="372533" y="548639"/>
            <a:ext cx="3664446" cy="5719639"/>
          </a:xfrm>
        </p:spPr>
        <p:txBody>
          <a:bodyPr/>
          <a:lstStyle/>
          <a:p>
            <a:r>
              <a:rPr lang="en-US"/>
              <a:t>Year-End Reporting Requirements</a:t>
            </a:r>
          </a:p>
        </p:txBody>
      </p:sp>
      <p:sp>
        <p:nvSpPr>
          <p:cNvPr id="3" name="Content Placeholder 2">
            <a:extLst>
              <a:ext uri="{FF2B5EF4-FFF2-40B4-BE49-F238E27FC236}">
                <a16:creationId xmlns:a16="http://schemas.microsoft.com/office/drawing/2014/main" id="{486CB256-8CFB-F6F3-1C6B-7EF8F4A81594}"/>
              </a:ext>
            </a:extLst>
          </p:cNvPr>
          <p:cNvSpPr>
            <a:spLocks noGrp="1"/>
          </p:cNvSpPr>
          <p:nvPr>
            <p:ph sz="quarter" idx="13"/>
          </p:nvPr>
        </p:nvSpPr>
        <p:spPr/>
        <p:txBody>
          <a:bodyPr>
            <a:normAutofit fontScale="92500" lnSpcReduction="10000"/>
          </a:bodyPr>
          <a:lstStyle/>
          <a:p>
            <a:pPr marL="342900" indent="-342900">
              <a:buFont typeface="Arial" panose="020B0604020202020204" pitchFamily="34" charset="0"/>
              <a:buChar char="•"/>
            </a:pPr>
            <a:r>
              <a:rPr lang="en-US" sz="2000"/>
              <a:t>Statement of Financial Position for June 30th </a:t>
            </a:r>
          </a:p>
          <a:p>
            <a:pPr marL="342900" indent="-342900">
              <a:buFont typeface="Arial" panose="020B0604020202020204" pitchFamily="34" charset="0"/>
              <a:buChar char="•"/>
            </a:pPr>
            <a:r>
              <a:rPr lang="en-US" sz="2000"/>
              <a:t>Statement of Activities for June 30th, to include new FY Budget</a:t>
            </a:r>
          </a:p>
          <a:p>
            <a:pPr marL="342900" indent="-342900">
              <a:buFont typeface="Arial" panose="020B0604020202020204" pitchFamily="34" charset="0"/>
              <a:buChar char="•"/>
            </a:pPr>
            <a:r>
              <a:rPr lang="en-US" sz="2000"/>
              <a:t>Attestation of Financial Accountability</a:t>
            </a:r>
          </a:p>
          <a:p>
            <a:pPr marL="342900" indent="-342900">
              <a:buFont typeface="Arial" panose="020B0604020202020204" pitchFamily="34" charset="0"/>
              <a:buChar char="•"/>
            </a:pPr>
            <a:r>
              <a:rPr lang="en-US" sz="2000"/>
              <a:t>Any Exemption B and Exemption C items that have been previously approved. Identification of all income that applies to these exemptions is required. It is the responsibility of the Pastor and Parish Finance Council to review all required reports and ensure their accuracy. Keep in mind that all approved exempt income qualifies only to the maximum cost of the project. </a:t>
            </a:r>
          </a:p>
          <a:p>
            <a:pPr marL="342900" indent="-342900">
              <a:buFont typeface="Arial" panose="020B0604020202020204" pitchFamily="34" charset="0"/>
              <a:buChar char="•"/>
            </a:pPr>
            <a:r>
              <a:rPr lang="en-US" sz="2000"/>
              <a:t>Internal Control Questionnaire</a:t>
            </a:r>
          </a:p>
          <a:p>
            <a:pPr marL="342900" indent="-342900">
              <a:buFont typeface="Arial" panose="020B0604020202020204" pitchFamily="34" charset="0"/>
              <a:buChar char="•"/>
            </a:pPr>
            <a:r>
              <a:rPr lang="en-US" sz="2000"/>
              <a:t>Segregation of Duties Spreadsheet</a:t>
            </a:r>
          </a:p>
          <a:p>
            <a:pPr marL="342900" indent="-342900">
              <a:buFont typeface="Arial" panose="020B0604020202020204" pitchFamily="34" charset="0"/>
              <a:buChar char="•"/>
            </a:pPr>
            <a:r>
              <a:rPr lang="en-US" sz="2000"/>
              <a:t>Starting Fiscal Year ending June 30, 2026 – Inventory/fixed asset listing (more on this to come)</a:t>
            </a:r>
            <a:endParaRPr lang="en-US" sz="1800"/>
          </a:p>
          <a:p>
            <a:endParaRPr lang="en-US" sz="1800"/>
          </a:p>
          <a:p>
            <a:endParaRPr lang="en-US"/>
          </a:p>
        </p:txBody>
      </p:sp>
    </p:spTree>
    <p:extLst>
      <p:ext uri="{BB962C8B-B14F-4D97-AF65-F5344CB8AC3E}">
        <p14:creationId xmlns:p14="http://schemas.microsoft.com/office/powerpoint/2010/main" val="19648478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75C625-2BE3-1D23-E483-B8307145DA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26A84D-3256-D52E-96E9-B48FA8124662}"/>
              </a:ext>
            </a:extLst>
          </p:cNvPr>
          <p:cNvSpPr>
            <a:spLocks noGrp="1"/>
          </p:cNvSpPr>
          <p:nvPr>
            <p:ph type="ctrTitle"/>
          </p:nvPr>
        </p:nvSpPr>
        <p:spPr>
          <a:xfrm>
            <a:off x="548640" y="1017594"/>
            <a:ext cx="9424848" cy="4572000"/>
          </a:xfrm>
        </p:spPr>
        <p:txBody>
          <a:bodyPr/>
          <a:lstStyle/>
          <a:p>
            <a:r>
              <a:rPr lang="en-US" sz="8000"/>
              <a:t>Why Ordinary Income Calculation</a:t>
            </a:r>
            <a:r>
              <a:rPr lang="en-US"/>
              <a:t>→</a:t>
            </a:r>
          </a:p>
        </p:txBody>
      </p:sp>
    </p:spTree>
    <p:extLst>
      <p:ext uri="{BB962C8B-B14F-4D97-AF65-F5344CB8AC3E}">
        <p14:creationId xmlns:p14="http://schemas.microsoft.com/office/powerpoint/2010/main" val="1063649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3E72F8-BF99-CA70-ED51-C9D2106DAC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360022-9E0B-4F22-6041-5B69268BE55A}"/>
              </a:ext>
            </a:extLst>
          </p:cNvPr>
          <p:cNvSpPr>
            <a:spLocks noGrp="1"/>
          </p:cNvSpPr>
          <p:nvPr>
            <p:ph type="title"/>
          </p:nvPr>
        </p:nvSpPr>
        <p:spPr>
          <a:xfrm>
            <a:off x="372533" y="548639"/>
            <a:ext cx="3664446" cy="5719639"/>
          </a:xfrm>
        </p:spPr>
        <p:txBody>
          <a:bodyPr/>
          <a:lstStyle/>
          <a:p>
            <a:r>
              <a:rPr lang="en-US"/>
              <a:t>Purpose of Ordinary Income Calculation</a:t>
            </a:r>
          </a:p>
        </p:txBody>
      </p:sp>
      <p:sp>
        <p:nvSpPr>
          <p:cNvPr id="3" name="Content Placeholder 2">
            <a:extLst>
              <a:ext uri="{FF2B5EF4-FFF2-40B4-BE49-F238E27FC236}">
                <a16:creationId xmlns:a16="http://schemas.microsoft.com/office/drawing/2014/main" id="{EC6B7C37-0B1E-85CA-3403-1364F5CA33F0}"/>
              </a:ext>
            </a:extLst>
          </p:cNvPr>
          <p:cNvSpPr>
            <a:spLocks noGrp="1"/>
          </p:cNvSpPr>
          <p:nvPr>
            <p:ph sz="quarter" idx="13"/>
          </p:nvPr>
        </p:nvSpPr>
        <p:spPr/>
        <p:txBody>
          <a:bodyPr>
            <a:normAutofit/>
          </a:bodyPr>
          <a:lstStyle/>
          <a:p>
            <a:r>
              <a:rPr lang="en-US" sz="2000"/>
              <a:t>Ordinary Income is used in the calculations of the following:</a:t>
            </a:r>
          </a:p>
          <a:p>
            <a:pPr marL="285750" indent="-285750">
              <a:buFont typeface="Arial" panose="020B0604020202020204" pitchFamily="34" charset="0"/>
              <a:buChar char="•"/>
            </a:pPr>
            <a:r>
              <a:rPr lang="en-US" sz="2000"/>
              <a:t>Parish Assessment</a:t>
            </a:r>
          </a:p>
          <a:p>
            <a:pPr marL="285750" indent="-285750">
              <a:buFont typeface="Arial" panose="020B0604020202020204" pitchFamily="34" charset="0"/>
              <a:buChar char="•"/>
            </a:pPr>
            <a:r>
              <a:rPr lang="en-US" sz="2000"/>
              <a:t>School Support Assessment</a:t>
            </a:r>
          </a:p>
          <a:p>
            <a:pPr marL="285750" indent="-285750">
              <a:buFont typeface="Arial" panose="020B0604020202020204" pitchFamily="34" charset="0"/>
              <a:buChar char="•"/>
            </a:pPr>
            <a:r>
              <a:rPr lang="en-US" sz="2000"/>
              <a:t>DDD Quota</a:t>
            </a:r>
          </a:p>
          <a:p>
            <a:pPr marL="285750" indent="-285750">
              <a:buFont typeface="Arial" panose="020B0604020202020204" pitchFamily="34" charset="0"/>
              <a:buChar char="•"/>
            </a:pPr>
            <a:r>
              <a:rPr lang="en-US" sz="2000"/>
              <a:t>Intermountain Catholic Quota</a:t>
            </a:r>
          </a:p>
          <a:p>
            <a:pPr marL="285750" indent="-285750">
              <a:buFont typeface="Arial" panose="020B0604020202020204" pitchFamily="34" charset="0"/>
              <a:buChar char="•"/>
            </a:pPr>
            <a:r>
              <a:rPr lang="en-US" sz="2000"/>
              <a:t>Used in Parish comparisons</a:t>
            </a:r>
          </a:p>
          <a:p>
            <a:endParaRPr lang="en-US"/>
          </a:p>
        </p:txBody>
      </p:sp>
    </p:spTree>
    <p:extLst>
      <p:ext uri="{BB962C8B-B14F-4D97-AF65-F5344CB8AC3E}">
        <p14:creationId xmlns:p14="http://schemas.microsoft.com/office/powerpoint/2010/main" val="22752357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7981C8-077D-95EA-F324-D2F280CF0A98}"/>
            </a:ext>
          </a:extLst>
        </p:cNvPr>
        <p:cNvGrpSpPr/>
        <p:nvPr/>
      </p:nvGrpSpPr>
      <p:grpSpPr>
        <a:xfrm>
          <a:off x="0" y="0"/>
          <a:ext cx="0" cy="0"/>
          <a:chOff x="0" y="0"/>
          <a:chExt cx="0" cy="0"/>
        </a:xfrm>
      </p:grpSpPr>
      <p:sp>
        <p:nvSpPr>
          <p:cNvPr id="16" name="Title 1">
            <a:extLst>
              <a:ext uri="{FF2B5EF4-FFF2-40B4-BE49-F238E27FC236}">
                <a16:creationId xmlns:a16="http://schemas.microsoft.com/office/drawing/2014/main" id="{B3C853C2-85B8-8B95-A92C-BD08580BD46B}"/>
              </a:ext>
            </a:extLst>
          </p:cNvPr>
          <p:cNvSpPr>
            <a:spLocks noGrp="1"/>
          </p:cNvSpPr>
          <p:nvPr>
            <p:ph type="title"/>
          </p:nvPr>
        </p:nvSpPr>
        <p:spPr>
          <a:xfrm>
            <a:off x="2331719" y="5282767"/>
            <a:ext cx="7525512" cy="935154"/>
          </a:xfrm>
        </p:spPr>
        <p:txBody>
          <a:bodyPr>
            <a:noAutofit/>
          </a:bodyPr>
          <a:lstStyle/>
          <a:p>
            <a:r>
              <a:rPr lang="en-US" sz="8000"/>
              <a:t>Thank you!</a:t>
            </a:r>
          </a:p>
        </p:txBody>
      </p:sp>
      <p:pic>
        <p:nvPicPr>
          <p:cNvPr id="9" name="Picture 8" descr="A group of colorful papers with question marks&#10;&#10;AI-generated content may be incorrect.">
            <a:extLst>
              <a:ext uri="{FF2B5EF4-FFF2-40B4-BE49-F238E27FC236}">
                <a16:creationId xmlns:a16="http://schemas.microsoft.com/office/drawing/2014/main" id="{4CFE434E-A218-EFC9-7BC6-FFA2E2E3192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02709" y="640079"/>
            <a:ext cx="6183533" cy="4206240"/>
          </a:xfrm>
          <a:prstGeom prst="rect">
            <a:avLst/>
          </a:prstGeom>
          <a:noFill/>
        </p:spPr>
      </p:pic>
      <p:sp>
        <p:nvSpPr>
          <p:cNvPr id="3" name="AutoShape 2" descr="Image result for images of money and confusion">
            <a:extLst>
              <a:ext uri="{FF2B5EF4-FFF2-40B4-BE49-F238E27FC236}">
                <a16:creationId xmlns:a16="http://schemas.microsoft.com/office/drawing/2014/main" id="{7BCAD776-D3F9-DF05-89AD-EB83B7615D72}"/>
              </a:ext>
            </a:extLst>
          </p:cNvPr>
          <p:cNvSpPr>
            <a:spLocks noChangeAspect="1" noChangeArrowheads="1"/>
          </p:cNvSpPr>
          <p:nvPr/>
        </p:nvSpPr>
        <p:spPr bwMode="auto">
          <a:xfrm>
            <a:off x="2733472" y="66472"/>
            <a:ext cx="3514928" cy="3514928"/>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8342648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C7084-C959-6935-0D99-455326A78F99}"/>
              </a:ext>
            </a:extLst>
          </p:cNvPr>
          <p:cNvSpPr>
            <a:spLocks noGrp="1"/>
          </p:cNvSpPr>
          <p:nvPr>
            <p:ph type="ctrTitle"/>
          </p:nvPr>
        </p:nvSpPr>
        <p:spPr>
          <a:xfrm>
            <a:off x="548640" y="1017594"/>
            <a:ext cx="9424848" cy="4572000"/>
          </a:xfrm>
        </p:spPr>
        <p:txBody>
          <a:bodyPr/>
          <a:lstStyle/>
          <a:p>
            <a:r>
              <a:rPr lang="en-US"/>
              <a:t>Ordinary &amp; Exempt Income →</a:t>
            </a:r>
          </a:p>
        </p:txBody>
      </p:sp>
    </p:spTree>
    <p:extLst>
      <p:ext uri="{BB962C8B-B14F-4D97-AF65-F5344CB8AC3E}">
        <p14:creationId xmlns:p14="http://schemas.microsoft.com/office/powerpoint/2010/main" val="17518853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27FCD81-6E05-0E1D-6F27-A02F7126A353}"/>
              </a:ext>
            </a:extLst>
          </p:cNvPr>
          <p:cNvSpPr>
            <a:spLocks noGrp="1"/>
          </p:cNvSpPr>
          <p:nvPr>
            <p:ph type="title"/>
          </p:nvPr>
        </p:nvSpPr>
        <p:spPr>
          <a:xfrm>
            <a:off x="548640" y="996697"/>
            <a:ext cx="5779081" cy="2264652"/>
          </a:xfrm>
        </p:spPr>
        <p:txBody>
          <a:bodyPr/>
          <a:lstStyle/>
          <a:p>
            <a:r>
              <a:rPr lang="en-US"/>
              <a:t>Income definitions</a:t>
            </a:r>
          </a:p>
        </p:txBody>
      </p:sp>
      <p:sp>
        <p:nvSpPr>
          <p:cNvPr id="3" name="Content Placeholder 2">
            <a:extLst>
              <a:ext uri="{FF2B5EF4-FFF2-40B4-BE49-F238E27FC236}">
                <a16:creationId xmlns:a16="http://schemas.microsoft.com/office/drawing/2014/main" id="{D8A71E1C-DF0A-20C9-500E-E854AE5D8A9C}"/>
              </a:ext>
            </a:extLst>
          </p:cNvPr>
          <p:cNvSpPr>
            <a:spLocks noGrp="1"/>
          </p:cNvSpPr>
          <p:nvPr>
            <p:ph sz="quarter" idx="14"/>
          </p:nvPr>
        </p:nvSpPr>
        <p:spPr>
          <a:xfrm>
            <a:off x="548640" y="3538728"/>
            <a:ext cx="5777953" cy="2322575"/>
          </a:xfrm>
        </p:spPr>
        <p:txBody>
          <a:bodyPr>
            <a:normAutofit/>
          </a:bodyPr>
          <a:lstStyle/>
          <a:p>
            <a:r>
              <a:rPr lang="en-US"/>
              <a:t>Income: All sources of funds that taken in by a Parish.</a:t>
            </a:r>
          </a:p>
          <a:p>
            <a:pPr marL="285750" indent="-285750">
              <a:buFont typeface="Arial" panose="020B0604020202020204" pitchFamily="34" charset="0"/>
              <a:buChar char="•"/>
            </a:pPr>
            <a:r>
              <a:rPr lang="en-US"/>
              <a:t>Ordinary</a:t>
            </a:r>
          </a:p>
          <a:p>
            <a:pPr marL="285750" indent="-285750">
              <a:buFont typeface="Arial" panose="020B0604020202020204" pitchFamily="34" charset="0"/>
              <a:buChar char="•"/>
            </a:pPr>
            <a:r>
              <a:rPr lang="en-US"/>
              <a:t>Exempt</a:t>
            </a:r>
          </a:p>
        </p:txBody>
      </p:sp>
      <p:sp>
        <p:nvSpPr>
          <p:cNvPr id="4" name="Picture Placeholder 3">
            <a:extLst>
              <a:ext uri="{FF2B5EF4-FFF2-40B4-BE49-F238E27FC236}">
                <a16:creationId xmlns:a16="http://schemas.microsoft.com/office/drawing/2014/main" id="{5BE86C55-0E41-4E06-4A55-6F1138D058DE}"/>
              </a:ext>
            </a:extLst>
          </p:cNvPr>
          <p:cNvSpPr>
            <a:spLocks noGrp="1"/>
          </p:cNvSpPr>
          <p:nvPr>
            <p:ph type="pic" sz="quarter" idx="13"/>
          </p:nvPr>
        </p:nvSpPr>
        <p:spPr/>
        <p:txBody>
          <a:bodyPr/>
          <a:lstStyle/>
          <a:p>
            <a:endParaRPr lang="en-US"/>
          </a:p>
        </p:txBody>
      </p:sp>
    </p:spTree>
    <p:extLst>
      <p:ext uri="{BB962C8B-B14F-4D97-AF65-F5344CB8AC3E}">
        <p14:creationId xmlns:p14="http://schemas.microsoft.com/office/powerpoint/2010/main" val="2190041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DA617-69C1-AC40-EF60-B54177459642}"/>
              </a:ext>
            </a:extLst>
          </p:cNvPr>
          <p:cNvSpPr>
            <a:spLocks noGrp="1"/>
          </p:cNvSpPr>
          <p:nvPr>
            <p:ph type="title"/>
          </p:nvPr>
        </p:nvSpPr>
        <p:spPr/>
        <p:txBody>
          <a:bodyPr/>
          <a:lstStyle/>
          <a:p>
            <a:r>
              <a:rPr lang="en-US"/>
              <a:t>Ordinary income</a:t>
            </a:r>
          </a:p>
        </p:txBody>
      </p:sp>
      <p:pic>
        <p:nvPicPr>
          <p:cNvPr id="5" name="Picture 4">
            <a:extLst>
              <a:ext uri="{FF2B5EF4-FFF2-40B4-BE49-F238E27FC236}">
                <a16:creationId xmlns:a16="http://schemas.microsoft.com/office/drawing/2014/main" id="{8DEC979F-D1AB-FD11-A153-FFB57CDB7998}"/>
              </a:ext>
            </a:extLst>
          </p:cNvPr>
          <p:cNvPicPr>
            <a:picLocks noChangeAspect="1"/>
          </p:cNvPicPr>
          <p:nvPr/>
        </p:nvPicPr>
        <p:blipFill>
          <a:blip r:embed="rId3"/>
          <a:stretch>
            <a:fillRect/>
          </a:stretch>
        </p:blipFill>
        <p:spPr>
          <a:xfrm>
            <a:off x="4729092" y="5980069"/>
            <a:ext cx="7192125" cy="576418"/>
          </a:xfrm>
          <a:prstGeom prst="rect">
            <a:avLst/>
          </a:prstGeom>
        </p:spPr>
      </p:pic>
      <p:pic>
        <p:nvPicPr>
          <p:cNvPr id="9" name="Picture 8">
            <a:extLst>
              <a:ext uri="{FF2B5EF4-FFF2-40B4-BE49-F238E27FC236}">
                <a16:creationId xmlns:a16="http://schemas.microsoft.com/office/drawing/2014/main" id="{713991EA-AA15-F995-53F5-B06FD1DE4C82}"/>
              </a:ext>
            </a:extLst>
          </p:cNvPr>
          <p:cNvPicPr>
            <a:picLocks noChangeAspect="1"/>
          </p:cNvPicPr>
          <p:nvPr/>
        </p:nvPicPr>
        <p:blipFill>
          <a:blip r:embed="rId4"/>
          <a:stretch>
            <a:fillRect/>
          </a:stretch>
        </p:blipFill>
        <p:spPr>
          <a:xfrm>
            <a:off x="4628573" y="548639"/>
            <a:ext cx="5701132" cy="5174874"/>
          </a:xfrm>
          <a:prstGeom prst="rect">
            <a:avLst/>
          </a:prstGeom>
        </p:spPr>
      </p:pic>
    </p:spTree>
    <p:extLst>
      <p:ext uri="{BB962C8B-B14F-4D97-AF65-F5344CB8AC3E}">
        <p14:creationId xmlns:p14="http://schemas.microsoft.com/office/powerpoint/2010/main" val="4074219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314F-5E3C-AD54-C0AF-1563F83E98A7}"/>
              </a:ext>
            </a:extLst>
          </p:cNvPr>
          <p:cNvSpPr>
            <a:spLocks noGrp="1"/>
          </p:cNvSpPr>
          <p:nvPr>
            <p:ph type="title"/>
          </p:nvPr>
        </p:nvSpPr>
        <p:spPr/>
        <p:txBody>
          <a:bodyPr/>
          <a:lstStyle/>
          <a:p>
            <a:r>
              <a:rPr lang="en-US"/>
              <a:t>Ordinary income</a:t>
            </a:r>
          </a:p>
        </p:txBody>
      </p:sp>
      <p:sp>
        <p:nvSpPr>
          <p:cNvPr id="3" name="Content Placeholder 2">
            <a:extLst>
              <a:ext uri="{FF2B5EF4-FFF2-40B4-BE49-F238E27FC236}">
                <a16:creationId xmlns:a16="http://schemas.microsoft.com/office/drawing/2014/main" id="{59672A59-839D-5326-432A-EC38B3220BC0}"/>
              </a:ext>
            </a:extLst>
          </p:cNvPr>
          <p:cNvSpPr>
            <a:spLocks noGrp="1"/>
          </p:cNvSpPr>
          <p:nvPr>
            <p:ph sz="quarter" idx="13"/>
          </p:nvPr>
        </p:nvSpPr>
        <p:spPr/>
        <p:txBody>
          <a:bodyPr>
            <a:normAutofit/>
          </a:bodyPr>
          <a:lstStyle/>
          <a:p>
            <a:r>
              <a:rPr lang="en-US" sz="2000" b="1"/>
              <a:t>Net Fundraising </a:t>
            </a:r>
          </a:p>
          <a:p>
            <a:r>
              <a:rPr lang="en-US" sz="2000"/>
              <a:t>When raising funds in the parish, net fundraising income (revenue less expenses) is considered ordinary income. If you want to apply for a net fundraising exemption, you must:</a:t>
            </a:r>
          </a:p>
          <a:p>
            <a:pPr marL="457200" indent="-457200">
              <a:buAutoNum type="arabicParenBoth"/>
            </a:pPr>
            <a:r>
              <a:rPr lang="en-US" sz="2000"/>
              <a:t>Advertise how the money is dedicated/used; </a:t>
            </a:r>
          </a:p>
          <a:p>
            <a:pPr marL="457200" indent="-457200">
              <a:buAutoNum type="arabicParenBoth"/>
            </a:pPr>
            <a:r>
              <a:rPr lang="en-US" sz="2000"/>
              <a:t>The income must be 100% in exempt category; </a:t>
            </a:r>
          </a:p>
          <a:p>
            <a:pPr marL="457200" indent="-457200">
              <a:buAutoNum type="arabicParenBoth"/>
            </a:pPr>
            <a:r>
              <a:rPr lang="en-US" sz="2000"/>
              <a:t>You must submit your request for exemption before the event along with a copy of the advertising material;</a:t>
            </a:r>
          </a:p>
          <a:p>
            <a:pPr marL="457200" indent="-457200">
              <a:buAutoNum type="arabicParenBoth"/>
            </a:pPr>
            <a:r>
              <a:rPr lang="en-US" sz="2000"/>
              <a:t>Either exemption A or C could apply with approval.</a:t>
            </a:r>
          </a:p>
          <a:p>
            <a:pPr marL="457200" indent="-457200">
              <a:buAutoNum type="arabicParenBoth"/>
            </a:pPr>
            <a:endParaRPr lang="en-US" sz="2000"/>
          </a:p>
        </p:txBody>
      </p:sp>
    </p:spTree>
    <p:extLst>
      <p:ext uri="{BB962C8B-B14F-4D97-AF65-F5344CB8AC3E}">
        <p14:creationId xmlns:p14="http://schemas.microsoft.com/office/powerpoint/2010/main" val="36359578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09492D-25B7-C7BC-6BE8-D59234D04318}"/>
              </a:ext>
            </a:extLst>
          </p:cNvPr>
          <p:cNvSpPr>
            <a:spLocks noGrp="1"/>
          </p:cNvSpPr>
          <p:nvPr>
            <p:ph type="title"/>
          </p:nvPr>
        </p:nvSpPr>
        <p:spPr>
          <a:xfrm>
            <a:off x="372533" y="548639"/>
            <a:ext cx="3494314" cy="5719639"/>
          </a:xfrm>
        </p:spPr>
        <p:txBody>
          <a:bodyPr anchor="t">
            <a:normAutofit/>
          </a:bodyPr>
          <a:lstStyle/>
          <a:p>
            <a:r>
              <a:rPr lang="en-US"/>
              <a:t>Exemption A: Standard exemption by category</a:t>
            </a:r>
          </a:p>
        </p:txBody>
      </p:sp>
      <p:pic>
        <p:nvPicPr>
          <p:cNvPr id="14" name="Picture 13">
            <a:extLst>
              <a:ext uri="{FF2B5EF4-FFF2-40B4-BE49-F238E27FC236}">
                <a16:creationId xmlns:a16="http://schemas.microsoft.com/office/drawing/2014/main" id="{11087620-2965-D154-029A-60CDFEC03C2B}"/>
              </a:ext>
            </a:extLst>
          </p:cNvPr>
          <p:cNvPicPr>
            <a:picLocks noChangeAspect="1"/>
          </p:cNvPicPr>
          <p:nvPr/>
        </p:nvPicPr>
        <p:blipFill>
          <a:blip r:embed="rId3"/>
          <a:stretch>
            <a:fillRect/>
          </a:stretch>
        </p:blipFill>
        <p:spPr>
          <a:xfrm>
            <a:off x="4883153" y="549274"/>
            <a:ext cx="5575681" cy="4937126"/>
          </a:xfrm>
          <a:prstGeom prst="rect">
            <a:avLst/>
          </a:prstGeom>
          <a:noFill/>
        </p:spPr>
      </p:pic>
      <p:sp>
        <p:nvSpPr>
          <p:cNvPr id="3" name="TextBox 2">
            <a:extLst>
              <a:ext uri="{FF2B5EF4-FFF2-40B4-BE49-F238E27FC236}">
                <a16:creationId xmlns:a16="http://schemas.microsoft.com/office/drawing/2014/main" id="{D9CD1622-DAD6-ED9F-B2B9-83164C2D19DA}"/>
              </a:ext>
            </a:extLst>
          </p:cNvPr>
          <p:cNvSpPr txBox="1"/>
          <p:nvPr/>
        </p:nvSpPr>
        <p:spPr>
          <a:xfrm>
            <a:off x="4883153" y="5583676"/>
            <a:ext cx="6157741" cy="707886"/>
          </a:xfrm>
          <a:prstGeom prst="rect">
            <a:avLst/>
          </a:prstGeom>
          <a:noFill/>
        </p:spPr>
        <p:txBody>
          <a:bodyPr wrap="square" rtlCol="0">
            <a:spAutoFit/>
          </a:bodyPr>
          <a:lstStyle/>
          <a:p>
            <a:r>
              <a:rPr lang="en-US" sz="2000">
                <a:solidFill>
                  <a:schemeClr val="accent1"/>
                </a:solidFill>
                <a:latin typeface="+mj-lt"/>
                <a:ea typeface="+mj-ea"/>
                <a:cs typeface="+mj-cs"/>
              </a:rPr>
              <a:t>And…</a:t>
            </a:r>
          </a:p>
          <a:p>
            <a:r>
              <a:rPr lang="en-US" sz="2000">
                <a:solidFill>
                  <a:schemeClr val="accent1"/>
                </a:solidFill>
                <a:latin typeface="+mj-lt"/>
                <a:ea typeface="+mj-ea"/>
                <a:cs typeface="+mj-cs"/>
              </a:rPr>
              <a:t>Parish Emergency Fund (until June 30, 2027)</a:t>
            </a:r>
            <a:endParaRPr lang="en-US">
              <a:solidFill>
                <a:schemeClr val="accent1"/>
              </a:solidFill>
              <a:latin typeface="+mj-lt"/>
              <a:ea typeface="+mj-ea"/>
              <a:cs typeface="+mj-cs"/>
            </a:endParaRPr>
          </a:p>
        </p:txBody>
      </p:sp>
    </p:spTree>
    <p:extLst>
      <p:ext uri="{BB962C8B-B14F-4D97-AF65-F5344CB8AC3E}">
        <p14:creationId xmlns:p14="http://schemas.microsoft.com/office/powerpoint/2010/main" val="2843588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EAD3D-C7F1-6C7F-BA83-73E827EA6EDF}"/>
              </a:ext>
            </a:extLst>
          </p:cNvPr>
          <p:cNvSpPr>
            <a:spLocks noGrp="1"/>
          </p:cNvSpPr>
          <p:nvPr>
            <p:ph type="title"/>
          </p:nvPr>
        </p:nvSpPr>
        <p:spPr/>
        <p:txBody>
          <a:bodyPr/>
          <a:lstStyle/>
          <a:p>
            <a:r>
              <a:rPr lang="en-US"/>
              <a:t>Exemption B: Annual standard exemption by expenditure limit index</a:t>
            </a:r>
          </a:p>
        </p:txBody>
      </p:sp>
      <p:sp>
        <p:nvSpPr>
          <p:cNvPr id="3" name="Content Placeholder 2">
            <a:extLst>
              <a:ext uri="{FF2B5EF4-FFF2-40B4-BE49-F238E27FC236}">
                <a16:creationId xmlns:a16="http://schemas.microsoft.com/office/drawing/2014/main" id="{82DB6A30-0454-78D5-7B30-218D143A66E0}"/>
              </a:ext>
            </a:extLst>
          </p:cNvPr>
          <p:cNvSpPr>
            <a:spLocks noGrp="1"/>
          </p:cNvSpPr>
          <p:nvPr>
            <p:ph sz="quarter" idx="13"/>
          </p:nvPr>
        </p:nvSpPr>
        <p:spPr/>
        <p:txBody>
          <a:bodyPr>
            <a:normAutofit/>
          </a:bodyPr>
          <a:lstStyle/>
          <a:p>
            <a:r>
              <a:rPr lang="en-US" sz="2000" b="1"/>
              <a:t>One-Time</a:t>
            </a:r>
            <a:r>
              <a:rPr lang="en-US" sz="2000"/>
              <a:t> annual exemption (multiple projects combined for the exemption amount)</a:t>
            </a:r>
          </a:p>
          <a:p>
            <a:r>
              <a:rPr lang="en-US" sz="2000"/>
              <a:t>Project driven</a:t>
            </a:r>
          </a:p>
          <a:p>
            <a:pPr marL="514350" lvl="1" indent="-285750">
              <a:buFont typeface="Arial" panose="020B0604020202020204" pitchFamily="34" charset="0"/>
              <a:buChar char="•"/>
            </a:pPr>
            <a:r>
              <a:rPr lang="en-US" sz="2000"/>
              <a:t>Projects must be approved in advance by Vicar General</a:t>
            </a:r>
          </a:p>
          <a:p>
            <a:pPr marL="514350" lvl="1" indent="-285750">
              <a:buFont typeface="Arial" panose="020B0604020202020204" pitchFamily="34" charset="0"/>
              <a:buChar char="•"/>
            </a:pPr>
            <a:r>
              <a:rPr lang="en-US" sz="2000"/>
              <a:t>Exemption B request listing must be provided with the financial statements at end of fiscal year</a:t>
            </a:r>
          </a:p>
          <a:p>
            <a:pPr marL="514350" lvl="1" indent="-285750">
              <a:buFont typeface="Arial" panose="020B0604020202020204" pitchFamily="34" charset="0"/>
              <a:buChar char="•"/>
            </a:pPr>
            <a:r>
              <a:rPr lang="en-US" sz="2000"/>
              <a:t>Parishes, Missions, and Stations that are significantly subsidized by the Diocese are fully exempt for property improvements and repairs</a:t>
            </a:r>
          </a:p>
          <a:p>
            <a:pPr marL="514350" lvl="1" indent="-285750">
              <a:buFont typeface="Arial" panose="020B0604020202020204" pitchFamily="34" charset="0"/>
              <a:buChar char="•"/>
            </a:pPr>
            <a:r>
              <a:rPr lang="en-US" sz="2000"/>
              <a:t>All other Parishes, Missions, and Stations may take a standard income exemption that equals the difference of $100,000 minus twice their expenditure limit</a:t>
            </a:r>
          </a:p>
          <a:p>
            <a:endParaRPr lang="en-US" sz="2000"/>
          </a:p>
          <a:p>
            <a:endParaRPr lang="en-US"/>
          </a:p>
        </p:txBody>
      </p:sp>
    </p:spTree>
    <p:extLst>
      <p:ext uri="{BB962C8B-B14F-4D97-AF65-F5344CB8AC3E}">
        <p14:creationId xmlns:p14="http://schemas.microsoft.com/office/powerpoint/2010/main" val="42846779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9EA44-CCCD-85BF-93CA-47B9AD8FC2BA}"/>
              </a:ext>
            </a:extLst>
          </p:cNvPr>
          <p:cNvSpPr>
            <a:spLocks noGrp="1"/>
          </p:cNvSpPr>
          <p:nvPr>
            <p:ph type="title"/>
          </p:nvPr>
        </p:nvSpPr>
        <p:spPr>
          <a:xfrm>
            <a:off x="372533" y="548639"/>
            <a:ext cx="3494314" cy="5719639"/>
          </a:xfrm>
        </p:spPr>
        <p:txBody>
          <a:bodyPr anchor="t">
            <a:normAutofit/>
          </a:bodyPr>
          <a:lstStyle/>
          <a:p>
            <a:r>
              <a:rPr lang="en-US"/>
              <a:t>Exemption B: Annual standard exemption by expenditure limit index</a:t>
            </a:r>
          </a:p>
        </p:txBody>
      </p:sp>
      <p:pic>
        <p:nvPicPr>
          <p:cNvPr id="5" name="Content Placeholder 4">
            <a:extLst>
              <a:ext uri="{FF2B5EF4-FFF2-40B4-BE49-F238E27FC236}">
                <a16:creationId xmlns:a16="http://schemas.microsoft.com/office/drawing/2014/main" id="{4ED221C3-2CEA-E009-0985-4F48E9419D71}"/>
              </a:ext>
            </a:extLst>
          </p:cNvPr>
          <p:cNvPicPr>
            <a:picLocks noGrp="1" noChangeAspect="1"/>
          </p:cNvPicPr>
          <p:nvPr>
            <p:ph sz="quarter" idx="13"/>
          </p:nvPr>
        </p:nvPicPr>
        <p:blipFill>
          <a:blip r:embed="rId3"/>
          <a:stretch>
            <a:fillRect/>
          </a:stretch>
        </p:blipFill>
        <p:spPr>
          <a:xfrm>
            <a:off x="4504268" y="1099652"/>
            <a:ext cx="7315200" cy="4705684"/>
          </a:xfrm>
          <a:prstGeom prst="rect">
            <a:avLst/>
          </a:prstGeom>
          <a:noFill/>
        </p:spPr>
      </p:pic>
    </p:spTree>
    <p:extLst>
      <p:ext uri="{BB962C8B-B14F-4D97-AF65-F5344CB8AC3E}">
        <p14:creationId xmlns:p14="http://schemas.microsoft.com/office/powerpoint/2010/main" val="3235585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497F0-C3D4-26E7-6648-945CFA0DC04D}"/>
              </a:ext>
            </a:extLst>
          </p:cNvPr>
          <p:cNvSpPr>
            <a:spLocks noGrp="1"/>
          </p:cNvSpPr>
          <p:nvPr>
            <p:ph type="title"/>
          </p:nvPr>
        </p:nvSpPr>
        <p:spPr>
          <a:xfrm>
            <a:off x="372533" y="548639"/>
            <a:ext cx="3717146" cy="5719639"/>
          </a:xfrm>
        </p:spPr>
        <p:txBody>
          <a:bodyPr/>
          <a:lstStyle/>
          <a:p>
            <a:r>
              <a:rPr lang="en-US"/>
              <a:t>Exemption C: Additional considerations</a:t>
            </a:r>
          </a:p>
        </p:txBody>
      </p:sp>
      <p:sp>
        <p:nvSpPr>
          <p:cNvPr id="3" name="Content Placeholder 2">
            <a:extLst>
              <a:ext uri="{FF2B5EF4-FFF2-40B4-BE49-F238E27FC236}">
                <a16:creationId xmlns:a16="http://schemas.microsoft.com/office/drawing/2014/main" id="{0C3AC9BA-8063-7DEB-CD78-D9159BB037A0}"/>
              </a:ext>
            </a:extLst>
          </p:cNvPr>
          <p:cNvSpPr>
            <a:spLocks noGrp="1"/>
          </p:cNvSpPr>
          <p:nvPr>
            <p:ph sz="quarter" idx="13"/>
          </p:nvPr>
        </p:nvSpPr>
        <p:spPr/>
        <p:txBody>
          <a:bodyPr>
            <a:normAutofit/>
          </a:bodyPr>
          <a:lstStyle/>
          <a:p>
            <a:r>
              <a:rPr lang="en-US" sz="2000" b="1"/>
              <a:t>Building Projects, Maintenance and Repairs </a:t>
            </a:r>
          </a:p>
          <a:p>
            <a:r>
              <a:rPr lang="en-US" sz="2400"/>
              <a:t>New construction of buildings are exempt</a:t>
            </a:r>
          </a:p>
          <a:p>
            <a:r>
              <a:rPr lang="en-US" sz="2400"/>
              <a:t>Maintenance and repair projects are ordinary income</a:t>
            </a:r>
          </a:p>
          <a:p>
            <a:r>
              <a:rPr lang="en-US" sz="2400"/>
              <a:t>Renovation projects require application for exemption</a:t>
            </a:r>
          </a:p>
          <a:p>
            <a:pPr marL="571500" lvl="1" indent="-342900">
              <a:buFont typeface="Arial" panose="020B0604020202020204" pitchFamily="34" charset="0"/>
              <a:buChar char="•"/>
            </a:pPr>
            <a:endParaRPr lang="en-US" sz="2000"/>
          </a:p>
          <a:p>
            <a:pPr marL="571500" lvl="1" indent="-342900">
              <a:buFont typeface="Arial" panose="020B0604020202020204" pitchFamily="34" charset="0"/>
              <a:buChar char="•"/>
            </a:pPr>
            <a:endParaRPr lang="en-US" sz="2000"/>
          </a:p>
        </p:txBody>
      </p:sp>
    </p:spTree>
    <p:extLst>
      <p:ext uri="{BB962C8B-B14F-4D97-AF65-F5344CB8AC3E}">
        <p14:creationId xmlns:p14="http://schemas.microsoft.com/office/powerpoint/2010/main" val="2933327362"/>
      </p:ext>
    </p:extLst>
  </p:cSld>
  <p:clrMapOvr>
    <a:masterClrMapping/>
  </p:clrMapOvr>
</p:sld>
</file>

<file path=ppt/theme/theme1.xml><?xml version="1.0" encoding="utf-8"?>
<a:theme xmlns:a="http://schemas.openxmlformats.org/drawingml/2006/main" name="Sleek Blue">
  <a:themeElements>
    <a:clrScheme name="Sleek Blue 1">
      <a:dk1>
        <a:srgbClr val="000000"/>
      </a:dk1>
      <a:lt1>
        <a:srgbClr val="FFFFFF"/>
      </a:lt1>
      <a:dk2>
        <a:srgbClr val="0E2841"/>
      </a:dk2>
      <a:lt2>
        <a:srgbClr val="E8E8E8"/>
      </a:lt2>
      <a:accent1>
        <a:srgbClr val="3B43D7"/>
      </a:accent1>
      <a:accent2>
        <a:srgbClr val="819CEA"/>
      </a:accent2>
      <a:accent3>
        <a:srgbClr val="D17DEA"/>
      </a:accent3>
      <a:accent4>
        <a:srgbClr val="B0D016"/>
      </a:accent4>
      <a:accent5>
        <a:srgbClr val="E0ED79"/>
      </a:accent5>
      <a:accent6>
        <a:srgbClr val="ED4007"/>
      </a:accent6>
      <a:hlink>
        <a:srgbClr val="467886"/>
      </a:hlink>
      <a:folHlink>
        <a:srgbClr val="96607D"/>
      </a:folHlink>
    </a:clrScheme>
    <a:fontScheme name="Custom 12">
      <a:majorFont>
        <a:latin typeface="Raleway Medium"/>
        <a:ea typeface=""/>
        <a:cs typeface=""/>
      </a:majorFont>
      <a:minorFont>
        <a:latin typeface="Century Gothic"/>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leek Blue_Finance_win32_EF_v3" id="{27365B25-6984-4000-9C02-6DCA100ED127}" vid="{66FB4534-C562-46C7-916B-576895C253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4fe0d65-c6b6-4268-bbaa-803ea7cd9658" xsi:nil="true"/>
    <MediaServiceKeyPoints xmlns="9d74604f-0a41-4c55-9240-d2ca2a2dbe2a" xsi:nil="true"/>
    <lcf76f155ced4ddcb4097134ff3c332f xmlns="9d74604f-0a41-4c55-9240-d2ca2a2dbe2a">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6CF74886735644880B6CAE3A536828E" ma:contentTypeVersion="19" ma:contentTypeDescription="Create a new document." ma:contentTypeScope="" ma:versionID="501d21379fa77e355c522f8a3186803e">
  <xsd:schema xmlns:xsd="http://www.w3.org/2001/XMLSchema" xmlns:xs="http://www.w3.org/2001/XMLSchema" xmlns:p="http://schemas.microsoft.com/office/2006/metadata/properties" xmlns:ns2="9d74604f-0a41-4c55-9240-d2ca2a2dbe2a" xmlns:ns3="54fe0d65-c6b6-4268-bbaa-803ea7cd9658" targetNamespace="http://schemas.microsoft.com/office/2006/metadata/properties" ma:root="true" ma:fieldsID="4495b6c38614209287ba9709adc86c43" ns2:_="" ns3:_="">
    <xsd:import namespace="9d74604f-0a41-4c55-9240-d2ca2a2dbe2a"/>
    <xsd:import namespace="54fe0d65-c6b6-4268-bbaa-803ea7cd965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d74604f-0a41-4c55-9240-d2ca2a2dbe2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d3ea3278-5f8f-434c-9191-60f52c546069"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description="" ma:hidden="true" ma:indexed="true" ma:internalName="MediaServiceDateTaken" ma:readOnly="true">
      <xsd:simpleType>
        <xsd:restriction base="dms:Text"/>
      </xsd:simpleType>
    </xsd:element>
    <xsd:element name="MediaServiceObjectDetectorVersions" ma:index="22" nillable="true" ma:displayName="MediaServiceObjectDetectorVersions" ma:description=""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4fe0d65-c6b6-4268-bbaa-803ea7cd9658"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1aa4f106-8a30-4e7d-824e-f3cbac250874}" ma:internalName="TaxCatchAll" ma:showField="CatchAllData" ma:web="54fe0d65-c6b6-4268-bbaa-803ea7cd965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C4B9AF2-5B11-48FF-A8A8-964B2D972562}">
  <ds:schemaRefs>
    <ds:schemaRef ds:uri="54fe0d65-c6b6-4268-bbaa-803ea7cd9658"/>
    <ds:schemaRef ds:uri="9d74604f-0a41-4c55-9240-d2ca2a2dbe2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37DD590A-8042-4F36-843F-743A8DB1784C}">
  <ds:schemaRefs>
    <ds:schemaRef ds:uri="http://schemas.microsoft.com/sharepoint/v3/contenttype/forms"/>
  </ds:schemaRefs>
</ds:datastoreItem>
</file>

<file path=customXml/itemProps3.xml><?xml version="1.0" encoding="utf-8"?>
<ds:datastoreItem xmlns:ds="http://schemas.openxmlformats.org/officeDocument/2006/customXml" ds:itemID="{3423B299-2D0F-4BD2-9D2F-DB45DC918568}">
  <ds:schemaRefs>
    <ds:schemaRef ds:uri="54fe0d65-c6b6-4268-bbaa-803ea7cd9658"/>
    <ds:schemaRef ds:uri="9d74604f-0a41-4c55-9240-d2ca2a2dbe2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Sleek corporate finance presentation</Template>
  <TotalTime>0</TotalTime>
  <Words>1170</Words>
  <Application>Microsoft Office PowerPoint</Application>
  <PresentationFormat>Widescreen</PresentationFormat>
  <Paragraphs>133</Paragraphs>
  <Slides>19</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Aptos</vt:lpstr>
      <vt:lpstr>Arial</vt:lpstr>
      <vt:lpstr>Century Gothic</vt:lpstr>
      <vt:lpstr>Raleway</vt:lpstr>
      <vt:lpstr>Raleway Medium</vt:lpstr>
      <vt:lpstr>Sleek Blue</vt:lpstr>
      <vt:lpstr>Ordinary and Exempt Income Assessments</vt:lpstr>
      <vt:lpstr>Ordinary &amp; Exempt Income →</vt:lpstr>
      <vt:lpstr>Income definitions</vt:lpstr>
      <vt:lpstr>Ordinary income</vt:lpstr>
      <vt:lpstr>Ordinary income</vt:lpstr>
      <vt:lpstr>Exemption A: Standard exemption by category</vt:lpstr>
      <vt:lpstr>Exemption B: Annual standard exemption by expenditure limit index</vt:lpstr>
      <vt:lpstr>Exemption B: Annual standard exemption by expenditure limit index</vt:lpstr>
      <vt:lpstr>Exemption C: Additional considerations</vt:lpstr>
      <vt:lpstr>Apply for exemption C</vt:lpstr>
      <vt:lpstr>Gifts</vt:lpstr>
      <vt:lpstr>Approvals</vt:lpstr>
      <vt:lpstr>Additional Notes</vt:lpstr>
      <vt:lpstr>Reporting →</vt:lpstr>
      <vt:lpstr>Deadline</vt:lpstr>
      <vt:lpstr>Year-End Reporting Requirements</vt:lpstr>
      <vt:lpstr>Why Ordinary Income Calculation→</vt:lpstr>
      <vt:lpstr>Purpose of Ordinary Income Calculation</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Candice Greenwald</dc:creator>
  <cp:lastModifiedBy>Candice Greenwald</cp:lastModifiedBy>
  <cp:revision>1</cp:revision>
  <dcterms:created xsi:type="dcterms:W3CDTF">2025-06-13T16:25:57Z</dcterms:created>
  <dcterms:modified xsi:type="dcterms:W3CDTF">2025-06-26T20:00:07Z</dcterms:modified>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0x010100A6CF74886735644880B6CAE3A536828E</vt:lpwstr>
  </property>
</Properties>
</file>