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letter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1"/>
    <p:restoredTop sz="95574"/>
  </p:normalViewPr>
  <p:slideViewPr>
    <p:cSldViewPr snapToGrid="0">
      <p:cViewPr>
        <p:scale>
          <a:sx n="100" d="100"/>
          <a:sy n="100" d="100"/>
        </p:scale>
        <p:origin x="22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716AD-B079-4FBC-B2E6-98A72419C69F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75088" y="914400"/>
            <a:ext cx="185102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521075"/>
            <a:ext cx="7680325" cy="2879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0EFF8-1292-4587-8B46-CEDBEF2EA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1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6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4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5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6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9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6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7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2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5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7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F4CF-77CA-9B44-8A3B-74AA22F6414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C92C8-A431-EE48-8545-0DFA7D26D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7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 265">
            <a:extLst>
              <a:ext uri="{FF2B5EF4-FFF2-40B4-BE49-F238E27FC236}">
                <a16:creationId xmlns:a16="http://schemas.microsoft.com/office/drawing/2014/main" id="{FEE75BEF-B7D9-7A44-4EE4-A5046E5A45CF}"/>
              </a:ext>
            </a:extLst>
          </p:cNvPr>
          <p:cNvGrpSpPr/>
          <p:nvPr/>
        </p:nvGrpSpPr>
        <p:grpSpPr>
          <a:xfrm>
            <a:off x="-31701" y="24458"/>
            <a:ext cx="7056104" cy="2885912"/>
            <a:chOff x="-31701" y="-60207"/>
            <a:chExt cx="7056104" cy="288591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A72C17E-AC7C-1A49-FB68-7771460732EA}"/>
                </a:ext>
              </a:extLst>
            </p:cNvPr>
            <p:cNvSpPr/>
            <p:nvPr/>
          </p:nvSpPr>
          <p:spPr>
            <a:xfrm>
              <a:off x="0" y="-25152"/>
              <a:ext cx="6858000" cy="201168"/>
            </a:xfrm>
            <a:prstGeom prst="rect">
              <a:avLst/>
            </a:prstGeom>
            <a:solidFill>
              <a:srgbClr val="1C3C7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C14608-1C79-66BB-EEE4-0D797C5D1224}"/>
                </a:ext>
              </a:extLst>
            </p:cNvPr>
            <p:cNvSpPr txBox="1"/>
            <p:nvPr/>
          </p:nvSpPr>
          <p:spPr>
            <a:xfrm>
              <a:off x="1504125" y="-60207"/>
              <a:ext cx="3849750" cy="254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STEWARDSHIP PLEDGE APPEAL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098DB51-F082-2AFA-F576-23A5DE1F2C09}"/>
                </a:ext>
              </a:extLst>
            </p:cNvPr>
            <p:cNvSpPr txBox="1"/>
            <p:nvPr/>
          </p:nvSpPr>
          <p:spPr>
            <a:xfrm>
              <a:off x="438518" y="160308"/>
              <a:ext cx="5980965" cy="367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With faith and gratitude, I make the following pledge to support the many ministries and daily operations of Saint Peter Parish beginning in January 2026: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4A1380-F0D7-9AAC-E4FB-2D0D4D13CB5C}"/>
                </a:ext>
              </a:extLst>
            </p:cNvPr>
            <p:cNvSpPr txBox="1"/>
            <p:nvPr/>
          </p:nvSpPr>
          <p:spPr>
            <a:xfrm>
              <a:off x="4594597" y="945889"/>
              <a:ext cx="2429806" cy="339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I want to make my gift through </a:t>
              </a:r>
              <a:r>
                <a:rPr lang="en-US" sz="900" dirty="0" err="1"/>
                <a:t>ParishSOFT</a:t>
              </a:r>
              <a:r>
                <a:rPr lang="en-US" sz="900" dirty="0"/>
                <a:t>. Please send me instructions to sign up.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47B12E8-8BF5-BE95-9B81-552FA1B5F1FA}"/>
                </a:ext>
              </a:extLst>
            </p:cNvPr>
            <p:cNvSpPr/>
            <p:nvPr/>
          </p:nvSpPr>
          <p:spPr>
            <a:xfrm>
              <a:off x="8055" y="1304207"/>
              <a:ext cx="4409732" cy="1250626"/>
            </a:xfrm>
            <a:prstGeom prst="rect">
              <a:avLst/>
            </a:prstGeom>
            <a:solidFill>
              <a:srgbClr val="E1E3E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6ABAFA3-74D5-7A2C-6FCA-4FFEADFAA5B6}"/>
                </a:ext>
              </a:extLst>
            </p:cNvPr>
            <p:cNvSpPr txBox="1"/>
            <p:nvPr/>
          </p:nvSpPr>
          <p:spPr>
            <a:xfrm>
              <a:off x="-31701" y="1357204"/>
              <a:ext cx="6352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Name(s)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7DED6DB-2ADA-0C30-160F-A53B748A4754}"/>
                </a:ext>
              </a:extLst>
            </p:cNvPr>
            <p:cNvCxnSpPr>
              <a:cxnSpLocks/>
            </p:cNvCxnSpPr>
            <p:nvPr/>
          </p:nvCxnSpPr>
          <p:spPr>
            <a:xfrm>
              <a:off x="504825" y="1509133"/>
              <a:ext cx="38335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6A01F3D-148E-3925-6DA8-86584E9AEFB1}"/>
                </a:ext>
              </a:extLst>
            </p:cNvPr>
            <p:cNvSpPr txBox="1"/>
            <p:nvPr/>
          </p:nvSpPr>
          <p:spPr>
            <a:xfrm>
              <a:off x="-31701" y="1578877"/>
              <a:ext cx="1215172" cy="212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Street Address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E7C0BD6-9BEC-DFAE-4A08-0264BE65277E}"/>
                </a:ext>
              </a:extLst>
            </p:cNvPr>
            <p:cNvCxnSpPr>
              <a:cxnSpLocks/>
            </p:cNvCxnSpPr>
            <p:nvPr/>
          </p:nvCxnSpPr>
          <p:spPr>
            <a:xfrm>
              <a:off x="877397" y="1743145"/>
              <a:ext cx="34747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97BEC6A-6771-ECC3-08E9-6222FB53238F}"/>
                </a:ext>
              </a:extLst>
            </p:cNvPr>
            <p:cNvSpPr txBox="1"/>
            <p:nvPr/>
          </p:nvSpPr>
          <p:spPr>
            <a:xfrm>
              <a:off x="-31701" y="1800550"/>
              <a:ext cx="1215172" cy="212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City, State, Zip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256A80B-D22B-6CEE-357A-02355143E134}"/>
                </a:ext>
              </a:extLst>
            </p:cNvPr>
            <p:cNvCxnSpPr>
              <a:cxnSpLocks/>
            </p:cNvCxnSpPr>
            <p:nvPr/>
          </p:nvCxnSpPr>
          <p:spPr>
            <a:xfrm>
              <a:off x="877397" y="1977156"/>
              <a:ext cx="34747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B4BCC8D-F121-0EF1-7ABD-E2718A154E5E}"/>
                </a:ext>
              </a:extLst>
            </p:cNvPr>
            <p:cNvSpPr txBox="1"/>
            <p:nvPr/>
          </p:nvSpPr>
          <p:spPr>
            <a:xfrm>
              <a:off x="-20163" y="2055893"/>
              <a:ext cx="1130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Phone Number(s)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3FE84E4-FB02-759F-2696-8E26461BB347}"/>
                </a:ext>
              </a:extLst>
            </p:cNvPr>
            <p:cNvCxnSpPr>
              <a:cxnSpLocks/>
            </p:cNvCxnSpPr>
            <p:nvPr/>
          </p:nvCxnSpPr>
          <p:spPr>
            <a:xfrm>
              <a:off x="990600" y="2211168"/>
              <a:ext cx="336224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2898302-71F2-E72E-FB72-6C12E6DAE2AA}"/>
                </a:ext>
              </a:extLst>
            </p:cNvPr>
            <p:cNvSpPr txBox="1"/>
            <p:nvPr/>
          </p:nvSpPr>
          <p:spPr>
            <a:xfrm>
              <a:off x="-31701" y="2272401"/>
              <a:ext cx="867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Email(s)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CBF447-6584-EB54-2438-BA6A7A82AC0B}"/>
                </a:ext>
              </a:extLst>
            </p:cNvPr>
            <p:cNvCxnSpPr>
              <a:cxnSpLocks/>
            </p:cNvCxnSpPr>
            <p:nvPr/>
          </p:nvCxnSpPr>
          <p:spPr>
            <a:xfrm>
              <a:off x="514350" y="2445179"/>
              <a:ext cx="38377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DB89340-7F01-AC2C-BB8C-A62883DD0420}"/>
                </a:ext>
              </a:extLst>
            </p:cNvPr>
            <p:cNvSpPr>
              <a:spLocks/>
            </p:cNvSpPr>
            <p:nvPr/>
          </p:nvSpPr>
          <p:spPr>
            <a:xfrm>
              <a:off x="117418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6045D11-9D2B-0B66-ED76-39F0258F10AB}"/>
                </a:ext>
              </a:extLst>
            </p:cNvPr>
            <p:cNvSpPr txBox="1"/>
            <p:nvPr/>
          </p:nvSpPr>
          <p:spPr>
            <a:xfrm>
              <a:off x="192956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Weekly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4BF03BA-DF10-0024-2B08-E8A26825B446}"/>
                </a:ext>
              </a:extLst>
            </p:cNvPr>
            <p:cNvSpPr>
              <a:spLocks/>
            </p:cNvSpPr>
            <p:nvPr/>
          </p:nvSpPr>
          <p:spPr>
            <a:xfrm>
              <a:off x="744695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652FA29-BC11-9F60-937B-220D8E8E89D8}"/>
                </a:ext>
              </a:extLst>
            </p:cNvPr>
            <p:cNvSpPr txBox="1"/>
            <p:nvPr/>
          </p:nvSpPr>
          <p:spPr>
            <a:xfrm>
              <a:off x="820233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Monthly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BED389B-85E9-32A0-B2D5-F98159FE54B8}"/>
                </a:ext>
              </a:extLst>
            </p:cNvPr>
            <p:cNvSpPr>
              <a:spLocks/>
            </p:cNvSpPr>
            <p:nvPr/>
          </p:nvSpPr>
          <p:spPr>
            <a:xfrm>
              <a:off x="1443531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DE63C1F-AAD4-F173-7772-308F26959194}"/>
                </a:ext>
              </a:extLst>
            </p:cNvPr>
            <p:cNvSpPr txBox="1"/>
            <p:nvPr/>
          </p:nvSpPr>
          <p:spPr>
            <a:xfrm>
              <a:off x="1519069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Annually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34C419-6C2F-1DBE-2B7F-0BF2983908E8}"/>
                </a:ext>
              </a:extLst>
            </p:cNvPr>
            <p:cNvGrpSpPr/>
            <p:nvPr/>
          </p:nvGrpSpPr>
          <p:grpSpPr>
            <a:xfrm>
              <a:off x="122499" y="940073"/>
              <a:ext cx="4330038" cy="339639"/>
              <a:chOff x="122499" y="1168003"/>
              <a:chExt cx="4330038" cy="369332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CC3EC63-9ACD-1512-0D60-F0C16F9236E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2499" y="1237872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53AB355-715B-75A4-1792-4D04B4E955AD}"/>
                  </a:ext>
                </a:extLst>
              </p:cNvPr>
              <p:cNvSpPr txBox="1"/>
              <p:nvPr/>
            </p:nvSpPr>
            <p:spPr>
              <a:xfrm>
                <a:off x="198037" y="1168003"/>
                <a:ext cx="4254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would also like to make the one-time gift of $ </a:t>
                </a:r>
                <a:r>
                  <a:rPr lang="en-US" sz="900" u="sng" dirty="0"/>
                  <a:t>				 </a:t>
                </a:r>
                <a:r>
                  <a:rPr lang="en-US" sz="900" dirty="0"/>
                  <a:t>for the immediate ministerial needs  of the parish.</a:t>
                </a:r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60E88F4-A7FD-DC6C-7288-4A6BACF5CD74}"/>
                </a:ext>
              </a:extLst>
            </p:cNvPr>
            <p:cNvSpPr txBox="1"/>
            <p:nvPr/>
          </p:nvSpPr>
          <p:spPr>
            <a:xfrm>
              <a:off x="12711" y="525900"/>
              <a:ext cx="2136712" cy="212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My current gift is $ </a:t>
              </a:r>
              <a:r>
                <a:rPr lang="en-US" sz="900" u="sng" dirty="0"/>
                <a:t>			</a:t>
              </a:r>
              <a:endParaRPr lang="en-US" sz="900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C14D399-3C64-FF52-6D4E-1DB3EF3CCD06}"/>
                </a:ext>
              </a:extLst>
            </p:cNvPr>
            <p:cNvSpPr txBox="1"/>
            <p:nvPr/>
          </p:nvSpPr>
          <p:spPr>
            <a:xfrm>
              <a:off x="2213750" y="540063"/>
              <a:ext cx="2136712" cy="212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My </a:t>
              </a:r>
              <a:r>
                <a:rPr lang="en-US" sz="900" b="1" i="1" dirty="0"/>
                <a:t>new</a:t>
              </a:r>
              <a:r>
                <a:rPr lang="en-US" sz="900" dirty="0"/>
                <a:t> gift is $ </a:t>
              </a:r>
              <a:r>
                <a:rPr lang="en-US" sz="900" u="sng" dirty="0"/>
                <a:t>			</a:t>
              </a:r>
              <a:endParaRPr lang="en-US" sz="9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C540D85-DDF1-33FA-3C90-6D9BCB8AE9B7}"/>
                </a:ext>
              </a:extLst>
            </p:cNvPr>
            <p:cNvSpPr>
              <a:spLocks/>
            </p:cNvSpPr>
            <p:nvPr/>
          </p:nvSpPr>
          <p:spPr>
            <a:xfrm>
              <a:off x="2302619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CE28EB8-0BCE-AD23-29DA-1076375BD76C}"/>
                </a:ext>
              </a:extLst>
            </p:cNvPr>
            <p:cNvSpPr txBox="1"/>
            <p:nvPr/>
          </p:nvSpPr>
          <p:spPr>
            <a:xfrm>
              <a:off x="2378157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Weekly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5CA1396-5ADF-0535-62EB-1BBAAEECCC7A}"/>
                </a:ext>
              </a:extLst>
            </p:cNvPr>
            <p:cNvSpPr>
              <a:spLocks/>
            </p:cNvSpPr>
            <p:nvPr/>
          </p:nvSpPr>
          <p:spPr>
            <a:xfrm>
              <a:off x="2929896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570B131-6ED8-ABCF-D25E-100639A38AF2}"/>
                </a:ext>
              </a:extLst>
            </p:cNvPr>
            <p:cNvSpPr txBox="1"/>
            <p:nvPr/>
          </p:nvSpPr>
          <p:spPr>
            <a:xfrm>
              <a:off x="3005434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Monthly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989EE11-3D56-282C-3B53-707CA78015C9}"/>
                </a:ext>
              </a:extLst>
            </p:cNvPr>
            <p:cNvSpPr>
              <a:spLocks/>
            </p:cNvSpPr>
            <p:nvPr/>
          </p:nvSpPr>
          <p:spPr>
            <a:xfrm>
              <a:off x="3628732" y="790241"/>
              <a:ext cx="91440" cy="84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AFCC3A1-1B8A-6096-8302-F5420897778B}"/>
                </a:ext>
              </a:extLst>
            </p:cNvPr>
            <p:cNvSpPr txBox="1"/>
            <p:nvPr/>
          </p:nvSpPr>
          <p:spPr>
            <a:xfrm>
              <a:off x="3704270" y="726149"/>
              <a:ext cx="610720" cy="212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Annually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1928F5D-E259-F586-279D-E29B281279C3}"/>
                </a:ext>
              </a:extLst>
            </p:cNvPr>
            <p:cNvSpPr txBox="1"/>
            <p:nvPr/>
          </p:nvSpPr>
          <p:spPr>
            <a:xfrm>
              <a:off x="-10730" y="2593033"/>
              <a:ext cx="4781104" cy="198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/>
                <a:t>Use the enclosed envelope to return your pledge card at Mass on December 6 or 7 or by mailing in.</a:t>
              </a:r>
            </a:p>
          </p:txBody>
        </p: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376D0683-28A6-1FF7-A174-B37CC7634E92}"/>
                </a:ext>
              </a:extLst>
            </p:cNvPr>
            <p:cNvGrpSpPr/>
            <p:nvPr/>
          </p:nvGrpSpPr>
          <p:grpSpPr>
            <a:xfrm>
              <a:off x="4420176" y="525959"/>
              <a:ext cx="2525165" cy="2299746"/>
              <a:chOff x="4420176" y="632019"/>
              <a:chExt cx="2525165" cy="229974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DC10D74-3B06-E7E4-6F2C-622EFEB1A3D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03158" y="1083385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D435F63-77A0-F544-6FE7-91EE4F31C6F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03158" y="1402025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6245BEC-1390-0D9D-4F59-6592DB29EA71}"/>
                  </a:ext>
                </a:extLst>
              </p:cNvPr>
              <p:cNvSpPr txBox="1"/>
              <p:nvPr/>
            </p:nvSpPr>
            <p:spPr>
              <a:xfrm>
                <a:off x="4594598" y="1323522"/>
                <a:ext cx="2199690" cy="339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currently give online and will increase my gift in </a:t>
                </a:r>
                <a:r>
                  <a:rPr lang="en-US" sz="900" dirty="0" err="1"/>
                  <a:t>ParishSOFT</a:t>
                </a:r>
                <a:endParaRPr lang="en-US" sz="900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18CEB35-ED14-C5E0-E24A-ABB3CD1538A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03158" y="1708956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3175D0B-0EDA-12A2-1B24-A366576027EE}"/>
                  </a:ext>
                </a:extLst>
              </p:cNvPr>
              <p:cNvSpPr txBox="1"/>
              <p:nvPr/>
            </p:nvSpPr>
            <p:spPr>
              <a:xfrm>
                <a:off x="4594598" y="1630452"/>
                <a:ext cx="2207745" cy="3675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want to give using electronic check from my bank. Please contact your bank.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2E75C40-08A6-68FB-C53A-FDD79B2F3C2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03158" y="2019991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5866510-8BA8-2A02-9F2A-AD8C3F221EB9}"/>
                  </a:ext>
                </a:extLst>
              </p:cNvPr>
              <p:cNvSpPr txBox="1"/>
              <p:nvPr/>
            </p:nvSpPr>
            <p:spPr>
              <a:xfrm>
                <a:off x="4594596" y="1951395"/>
                <a:ext cx="2350743" cy="22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use/would like to use offertory envelopes.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DEACC22-6436-3AE6-CC44-904AFD5A5A8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03158" y="2234281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C9B0699-39DD-B894-7DC3-F0BC5010999F}"/>
                  </a:ext>
                </a:extLst>
              </p:cNvPr>
              <p:cNvSpPr txBox="1"/>
              <p:nvPr/>
            </p:nvSpPr>
            <p:spPr>
              <a:xfrm>
                <a:off x="4594599" y="2155129"/>
                <a:ext cx="2263402" cy="4670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want to explore making an IRA distribution, a gift of stock, or remembering the parish in my estate planning. Please contact me.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E5462DB-C9A7-F7DA-605E-D27133AAEA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503158" y="2655097"/>
                <a:ext cx="91440" cy="8408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7B3CB0A-948B-311B-FA62-46540CF09853}"/>
                  </a:ext>
                </a:extLst>
              </p:cNvPr>
              <p:cNvSpPr txBox="1"/>
              <p:nvPr/>
            </p:nvSpPr>
            <p:spPr>
              <a:xfrm>
                <a:off x="4594597" y="2592126"/>
                <a:ext cx="2350744" cy="339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 am new to the parish. Please contact me about registering.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473DB81-5B78-DD00-9DA6-53BF9AE16AFA}"/>
                  </a:ext>
                </a:extLst>
              </p:cNvPr>
              <p:cNvSpPr txBox="1"/>
              <p:nvPr/>
            </p:nvSpPr>
            <p:spPr>
              <a:xfrm>
                <a:off x="4420176" y="632019"/>
                <a:ext cx="2028360" cy="339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If you prefer to complete your pledge online, scan here or visit website. </a:t>
                </a:r>
              </a:p>
            </p:txBody>
          </p:sp>
          <p:pic>
            <p:nvPicPr>
              <p:cNvPr id="158" name="Picture 157" descr="A qr code with a white background&#10;&#10;Description automatically generated">
                <a:extLst>
                  <a:ext uri="{FF2B5EF4-FFF2-40B4-BE49-F238E27FC236}">
                    <a16:creationId xmlns:a16="http://schemas.microsoft.com/office/drawing/2014/main" id="{7801CCA3-3715-DFA2-1F2E-2613B49B3E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315186" y="632020"/>
                <a:ext cx="365760" cy="363979"/>
              </a:xfrm>
              <a:prstGeom prst="rect">
                <a:avLst/>
              </a:prstGeom>
            </p:spPr>
          </p:pic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3583636-114A-960A-6E0D-A9889A24B93F}"/>
              </a:ext>
            </a:extLst>
          </p:cNvPr>
          <p:cNvGrpSpPr/>
          <p:nvPr/>
        </p:nvGrpSpPr>
        <p:grpSpPr>
          <a:xfrm>
            <a:off x="-5598" y="3086100"/>
            <a:ext cx="6985065" cy="2907082"/>
            <a:chOff x="25974" y="77821"/>
            <a:chExt cx="6985065" cy="30455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F5239F9-10DE-9852-9991-660251FF3BB7}"/>
                </a:ext>
              </a:extLst>
            </p:cNvPr>
            <p:cNvSpPr txBox="1"/>
            <p:nvPr/>
          </p:nvSpPr>
          <p:spPr>
            <a:xfrm>
              <a:off x="3931977" y="278491"/>
              <a:ext cx="24369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PRAYER INTENTIONS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A66AB3-EFD2-3064-FD35-AAA01570B73B}"/>
                </a:ext>
              </a:extLst>
            </p:cNvPr>
            <p:cNvSpPr txBox="1"/>
            <p:nvPr/>
          </p:nvSpPr>
          <p:spPr>
            <a:xfrm>
              <a:off x="3392810" y="561027"/>
              <a:ext cx="3515247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YOUR PARISH IS HERE FOR YOU. HOW CAN WE PRAY FOR YOU?</a:t>
              </a:r>
            </a:p>
            <a:p>
              <a:pPr algn="ctr"/>
              <a:r>
                <a:rPr lang="en-US" sz="900" dirty="0"/>
                <a:t>All prayer intentions will be prayed for collectively throughout 2026.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6636735-2E4B-E074-497B-C1E4ACA1712E}"/>
                </a:ext>
              </a:extLst>
            </p:cNvPr>
            <p:cNvGrpSpPr/>
            <p:nvPr/>
          </p:nvGrpSpPr>
          <p:grpSpPr>
            <a:xfrm>
              <a:off x="3514179" y="1009216"/>
              <a:ext cx="3272509" cy="1386203"/>
              <a:chOff x="-10473" y="6002226"/>
              <a:chExt cx="4808616" cy="1893696"/>
            </a:xfrm>
          </p:grpSpPr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97C60D6C-9450-5B2A-8C4A-C4501763ACA2}"/>
                  </a:ext>
                </a:extLst>
              </p:cNvPr>
              <p:cNvSpPr/>
              <p:nvPr/>
            </p:nvSpPr>
            <p:spPr>
              <a:xfrm>
                <a:off x="-10473" y="6002226"/>
                <a:ext cx="4808616" cy="1893696"/>
              </a:xfrm>
              <a:prstGeom prst="rect">
                <a:avLst/>
              </a:prstGeom>
              <a:solidFill>
                <a:srgbClr val="E1E3E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CB9FF7E7-A0F1-47A2-AADC-593958F1CD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835" y="7678804"/>
                <a:ext cx="457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CABBF5E0-32B1-58E2-086F-0A9734AA58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835" y="7346966"/>
                <a:ext cx="457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35178ACF-A4D9-792F-6F49-44AC349D39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835" y="7015127"/>
                <a:ext cx="457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DC10A8C0-9577-AC2C-38E4-3AC56E04AC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835" y="6683288"/>
                <a:ext cx="457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B9B1626-66B9-299A-58A9-F42E4CEA1E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835" y="6351449"/>
                <a:ext cx="457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24CF8ECC-3852-10E6-5D60-8AF52EF26BDE}"/>
                </a:ext>
              </a:extLst>
            </p:cNvPr>
            <p:cNvGrpSpPr/>
            <p:nvPr/>
          </p:nvGrpSpPr>
          <p:grpSpPr>
            <a:xfrm>
              <a:off x="3566560" y="2486289"/>
              <a:ext cx="3444479" cy="637114"/>
              <a:chOff x="4061245" y="2430591"/>
              <a:chExt cx="3444479" cy="637114"/>
            </a:xfrm>
          </p:grpSpPr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5911A17A-B5B0-D07D-EA80-1CEBEFD66182}"/>
                  </a:ext>
                </a:extLst>
              </p:cNvPr>
              <p:cNvGrpSpPr/>
              <p:nvPr/>
            </p:nvGrpSpPr>
            <p:grpSpPr>
              <a:xfrm>
                <a:off x="4061245" y="2430591"/>
                <a:ext cx="3444479" cy="369332"/>
                <a:chOff x="5588369" y="977877"/>
                <a:chExt cx="2328805" cy="331982"/>
              </a:xfrm>
            </p:grpSpPr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15CC691F-C971-BDDD-5B1E-C9A0BA374D4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588369" y="1046353"/>
                  <a:ext cx="91440" cy="123289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F266A952-23BE-555F-BAC7-C4F33726AC8B}"/>
                    </a:ext>
                  </a:extLst>
                </p:cNvPr>
                <p:cNvSpPr txBox="1"/>
                <p:nvPr/>
              </p:nvSpPr>
              <p:spPr>
                <a:xfrm>
                  <a:off x="5679809" y="977877"/>
                  <a:ext cx="2237365" cy="3319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I would like to speak to a priest or a member of the parish staff. The best time to reach me is:</a:t>
                  </a:r>
                </a:p>
              </p:txBody>
            </p: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B17F462B-6790-842D-592A-7D41BCFBF9FD}"/>
                  </a:ext>
                </a:extLst>
              </p:cNvPr>
              <p:cNvGrpSpPr/>
              <p:nvPr/>
            </p:nvGrpSpPr>
            <p:grpSpPr>
              <a:xfrm>
                <a:off x="5681214" y="2821749"/>
                <a:ext cx="1554480" cy="245956"/>
                <a:chOff x="1254427" y="2485785"/>
                <a:chExt cx="1554480" cy="245956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52B6634E-5E81-7B9A-0E7B-96FF9C71C5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54427" y="2485785"/>
                  <a:ext cx="155448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025A6920-00BA-5372-FF39-A652FA3F756A}"/>
                    </a:ext>
                  </a:extLst>
                </p:cNvPr>
                <p:cNvSpPr txBox="1"/>
                <p:nvPr/>
              </p:nvSpPr>
              <p:spPr>
                <a:xfrm>
                  <a:off x="1254427" y="2500909"/>
                  <a:ext cx="1375958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Day / Time</a:t>
                  </a:r>
                </a:p>
              </p:txBody>
            </p:sp>
          </p:grp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C5BFBA8-56C4-EA03-F9C0-A8E2EBF64075}"/>
                </a:ext>
              </a:extLst>
            </p:cNvPr>
            <p:cNvSpPr txBox="1"/>
            <p:nvPr/>
          </p:nvSpPr>
          <p:spPr>
            <a:xfrm>
              <a:off x="25974" y="561624"/>
              <a:ext cx="33513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I would like to share my time and talent through the ministry of this church in the following ways.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2451C4A-8747-4811-075F-E4A89795A79E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480989"/>
              <a:ext cx="0" cy="2363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C88EAD4-6014-5642-CA2C-0B25130FCD1C}"/>
                </a:ext>
              </a:extLst>
            </p:cNvPr>
            <p:cNvSpPr txBox="1"/>
            <p:nvPr/>
          </p:nvSpPr>
          <p:spPr>
            <a:xfrm>
              <a:off x="510516" y="286132"/>
              <a:ext cx="2382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TIME &amp; TALENT PLEDGE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4973FC2-7058-D1B8-C788-A5FFEA0F95FA}"/>
                </a:ext>
              </a:extLst>
            </p:cNvPr>
            <p:cNvGrpSpPr/>
            <p:nvPr/>
          </p:nvGrpSpPr>
          <p:grpSpPr>
            <a:xfrm>
              <a:off x="214217" y="1069278"/>
              <a:ext cx="1174832" cy="230832"/>
              <a:chOff x="117418" y="888691"/>
              <a:chExt cx="1174832" cy="230832"/>
            </a:xfrm>
          </p:grpSpPr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37DB90D0-AC84-E5C9-5EB7-C8A42CD12A8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B0B3778B-DC88-D9B0-5075-05A89CD58D56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Organize records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5F1DC01-4AA9-7E1F-6D7A-0229154FC5F0}"/>
                </a:ext>
              </a:extLst>
            </p:cNvPr>
            <p:cNvGrpSpPr/>
            <p:nvPr/>
          </p:nvGrpSpPr>
          <p:grpSpPr>
            <a:xfrm>
              <a:off x="214217" y="1221678"/>
              <a:ext cx="1174832" cy="230832"/>
              <a:chOff x="117418" y="888691"/>
              <a:chExt cx="1174832" cy="230832"/>
            </a:xfrm>
          </p:grpSpPr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43474702-9EDD-A50B-46F4-9FD7CB187ED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82321193-F111-C03D-8D36-5179EC2DA278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Greet/usher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98B2E9A-FF1A-4986-B92E-C0E96DE850AA}"/>
                </a:ext>
              </a:extLst>
            </p:cNvPr>
            <p:cNvGrpSpPr/>
            <p:nvPr/>
          </p:nvGrpSpPr>
          <p:grpSpPr>
            <a:xfrm>
              <a:off x="214217" y="1378754"/>
              <a:ext cx="1348645" cy="230832"/>
              <a:chOff x="117418" y="888691"/>
              <a:chExt cx="1348645" cy="230832"/>
            </a:xfrm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044A3EE0-5B83-F514-A7B9-16F9318971C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7A52DA79-24F9-A6C0-FA5A-3A5639C4E1E7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27310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Tend to landscaping</a:t>
                </a: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1B7EDCD-9B2A-EE7A-B584-9BC4F9D70D98}"/>
                </a:ext>
              </a:extLst>
            </p:cNvPr>
            <p:cNvGrpSpPr/>
            <p:nvPr/>
          </p:nvGrpSpPr>
          <p:grpSpPr>
            <a:xfrm>
              <a:off x="214217" y="1533492"/>
              <a:ext cx="1174832" cy="230832"/>
              <a:chOff x="117418" y="888691"/>
              <a:chExt cx="1174832" cy="230832"/>
            </a:xfrm>
          </p:grpSpPr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4AB5E2AA-289F-6E7C-EA4F-70BD7A5B80A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0D2AF53A-8C0D-87C5-B6AE-AD5349D67FBE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Funeral luncheons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65F9CD17-7D06-D128-8840-5918156ECCE0}"/>
                </a:ext>
              </a:extLst>
            </p:cNvPr>
            <p:cNvGrpSpPr/>
            <p:nvPr/>
          </p:nvGrpSpPr>
          <p:grpSpPr>
            <a:xfrm>
              <a:off x="214217" y="1688230"/>
              <a:ext cx="1174832" cy="230832"/>
              <a:chOff x="117418" y="888691"/>
              <a:chExt cx="1174832" cy="230832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3E31797B-CFFF-E0CA-3006-D40A46F7A5F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4CE5E896-4243-795F-C90C-8811E42A4BB5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Paint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C09D8E2-5345-16EC-4D46-957488CEE4C8}"/>
                </a:ext>
              </a:extLst>
            </p:cNvPr>
            <p:cNvGrpSpPr/>
            <p:nvPr/>
          </p:nvGrpSpPr>
          <p:grpSpPr>
            <a:xfrm>
              <a:off x="214217" y="1842968"/>
              <a:ext cx="1174832" cy="230832"/>
              <a:chOff x="117418" y="888691"/>
              <a:chExt cx="1174832" cy="230832"/>
            </a:xfrm>
          </p:grpSpPr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EF7A9210-72EF-1850-3E2E-C705F77DFFD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36FA141F-B006-C123-27A5-39841388103C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Clean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64D90E2C-BB8C-6DFB-D3A4-A1F387E8BF2E}"/>
                </a:ext>
              </a:extLst>
            </p:cNvPr>
            <p:cNvGrpSpPr/>
            <p:nvPr/>
          </p:nvGrpSpPr>
          <p:grpSpPr>
            <a:xfrm>
              <a:off x="1490501" y="1069278"/>
              <a:ext cx="1608001" cy="230832"/>
              <a:chOff x="117418" y="888691"/>
              <a:chExt cx="1608001" cy="230832"/>
            </a:xfrm>
          </p:grpSpPr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77FC30E0-C89D-B934-DB34-E618EE2549D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A5874EB2-1D16-9814-A78C-166582B9B9BC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53246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Help in the school/office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740A00AC-D14B-FB1D-5788-A6B6668188A7}"/>
                </a:ext>
              </a:extLst>
            </p:cNvPr>
            <p:cNvGrpSpPr/>
            <p:nvPr/>
          </p:nvGrpSpPr>
          <p:grpSpPr>
            <a:xfrm>
              <a:off x="1490501" y="1221678"/>
              <a:ext cx="1451489" cy="230832"/>
              <a:chOff x="117418" y="888691"/>
              <a:chExt cx="1451489" cy="230832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DA1D88BC-E746-5917-7369-D12FCB96158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6267ED5F-095B-2128-6A19-25379616BEDC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37595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Children’s liturgy or PSR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81FD497-3526-3D2D-E149-1E5A551FA38C}"/>
                </a:ext>
              </a:extLst>
            </p:cNvPr>
            <p:cNvGrpSpPr/>
            <p:nvPr/>
          </p:nvGrpSpPr>
          <p:grpSpPr>
            <a:xfrm>
              <a:off x="1490501" y="1378754"/>
              <a:ext cx="1632032" cy="230832"/>
              <a:chOff x="117418" y="888691"/>
              <a:chExt cx="1632032" cy="230832"/>
            </a:xfrm>
          </p:grpSpPr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C800F159-ECB9-DF2E-4780-29BB95401C5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502D361D-ADC9-A239-DE74-558799282A0A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5564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Mass set-up/decorating</a:t>
                </a: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8F48E00B-F9C6-2291-C7F5-659564560B34}"/>
                </a:ext>
              </a:extLst>
            </p:cNvPr>
            <p:cNvGrpSpPr/>
            <p:nvPr/>
          </p:nvGrpSpPr>
          <p:grpSpPr>
            <a:xfrm>
              <a:off x="1490501" y="1533492"/>
              <a:ext cx="1707569" cy="230832"/>
              <a:chOff x="117418" y="888691"/>
              <a:chExt cx="1707569" cy="230832"/>
            </a:xfrm>
          </p:grpSpPr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7A132C4F-BC36-DA85-8849-F91264C933B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43D8D58A-7DC1-EC47-8AFF-8B3E9D6DA4C9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63203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Volunteer for outreach meals</a:t>
                </a: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41865679-BA9E-558E-77AB-917A3AFE5EE9}"/>
                </a:ext>
              </a:extLst>
            </p:cNvPr>
            <p:cNvGrpSpPr/>
            <p:nvPr/>
          </p:nvGrpSpPr>
          <p:grpSpPr>
            <a:xfrm>
              <a:off x="1490501" y="1688230"/>
              <a:ext cx="1174832" cy="230832"/>
              <a:chOff x="117418" y="888691"/>
              <a:chExt cx="1174832" cy="230832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086A37F7-0329-1C16-1C06-83F968FEE2D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C5FBA4D-A552-E042-B088-89AE70AB1D05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09929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Host donut Sunday</a:t>
                </a:r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669B63-B322-6B40-8526-20D21B81C891}"/>
                </a:ext>
              </a:extLst>
            </p:cNvPr>
            <p:cNvGrpSpPr/>
            <p:nvPr/>
          </p:nvGrpSpPr>
          <p:grpSpPr>
            <a:xfrm>
              <a:off x="1490501" y="1842968"/>
              <a:ext cx="1451495" cy="230832"/>
              <a:chOff x="117418" y="888691"/>
              <a:chExt cx="1451495" cy="230832"/>
            </a:xfrm>
          </p:grpSpPr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774AFCF7-8FD0-85F9-17F7-1A7A3154A0A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6B72CE75-7A39-1AE9-6B14-6B559CBEFC76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37595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Light construction work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E327CBC1-59A7-0389-CA31-094C8ACAC4DE}"/>
                </a:ext>
              </a:extLst>
            </p:cNvPr>
            <p:cNvGrpSpPr/>
            <p:nvPr/>
          </p:nvGrpSpPr>
          <p:grpSpPr>
            <a:xfrm>
              <a:off x="214217" y="2158124"/>
              <a:ext cx="3221296" cy="230832"/>
              <a:chOff x="117418" y="888691"/>
              <a:chExt cx="3221296" cy="230832"/>
            </a:xfrm>
          </p:grpSpPr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F89D8811-F2F1-F3F3-0D58-96F3AF8972C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C1F0C39E-60E7-76CA-AF66-A18480746E5A}"/>
                  </a:ext>
                </a:extLst>
              </p:cNvPr>
              <p:cNvSpPr txBox="1"/>
              <p:nvPr/>
            </p:nvSpPr>
            <p:spPr>
              <a:xfrm>
                <a:off x="192954" y="888691"/>
                <a:ext cx="314576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Other, please specify: </a:t>
                </a:r>
                <a:r>
                  <a:rPr lang="en-US" sz="900" u="sng" dirty="0"/>
                  <a:t>				</a:t>
                </a:r>
                <a:endParaRPr lang="en-US" sz="900" dirty="0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6F5436AF-43A7-0D70-FDDE-87D2C857B562}"/>
                </a:ext>
              </a:extLst>
            </p:cNvPr>
            <p:cNvGrpSpPr/>
            <p:nvPr/>
          </p:nvGrpSpPr>
          <p:grpSpPr>
            <a:xfrm>
              <a:off x="129736" y="2455956"/>
              <a:ext cx="2810910" cy="607861"/>
              <a:chOff x="189618" y="2495357"/>
              <a:chExt cx="2810910" cy="607861"/>
            </a:xfrm>
          </p:grpSpPr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C93599E0-B859-0F6F-847F-D00F58D500B8}"/>
                  </a:ext>
                </a:extLst>
              </p:cNvPr>
              <p:cNvSpPr txBox="1"/>
              <p:nvPr/>
            </p:nvSpPr>
            <p:spPr>
              <a:xfrm>
                <a:off x="189618" y="2495357"/>
                <a:ext cx="100137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/>
                  <a:t>I am available:</a:t>
                </a:r>
              </a:p>
            </p:txBody>
          </p: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A4AC6F16-B150-920F-FEDD-F7A066351AC3}"/>
                  </a:ext>
                </a:extLst>
              </p:cNvPr>
              <p:cNvGrpSpPr/>
              <p:nvPr/>
            </p:nvGrpSpPr>
            <p:grpSpPr>
              <a:xfrm>
                <a:off x="294799" y="2672597"/>
                <a:ext cx="484249" cy="230831"/>
                <a:chOff x="246026" y="2537646"/>
                <a:chExt cx="484249" cy="230831"/>
              </a:xfrm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231DB992-619E-2E8E-FB7F-A32DCA36631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2D8BDB9D-3C49-5B42-E1E5-728EDA2081CD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408711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Mon</a:t>
                  </a:r>
                </a:p>
              </p:txBody>
            </p:sp>
          </p:grp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6A1B5E67-4EE6-CEE9-92EB-E4464F772DAC}"/>
                  </a:ext>
                </a:extLst>
              </p:cNvPr>
              <p:cNvGrpSpPr/>
              <p:nvPr/>
            </p:nvGrpSpPr>
            <p:grpSpPr>
              <a:xfrm>
                <a:off x="768655" y="2672597"/>
                <a:ext cx="523647" cy="230832"/>
                <a:chOff x="246026" y="2537646"/>
                <a:chExt cx="523647" cy="230832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id="{EBCEE8C8-EDCD-5352-20CB-5994F7BEA28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TextBox 165">
                  <a:extLst>
                    <a:ext uri="{FF2B5EF4-FFF2-40B4-BE49-F238E27FC236}">
                      <a16:creationId xmlns:a16="http://schemas.microsoft.com/office/drawing/2014/main" id="{729F9664-519C-08B3-55D4-F8847C409AE3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448109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Tue</a:t>
                  </a:r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520CCDCD-4189-DDFE-1D0C-0B2B171B456C}"/>
                  </a:ext>
                </a:extLst>
              </p:cNvPr>
              <p:cNvGrpSpPr/>
              <p:nvPr/>
            </p:nvGrpSpPr>
            <p:grpSpPr>
              <a:xfrm>
                <a:off x="1221696" y="2672597"/>
                <a:ext cx="512456" cy="230832"/>
                <a:chOff x="246026" y="2537646"/>
                <a:chExt cx="512456" cy="230832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488A8391-E439-1635-49D4-7D7DC591A46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TextBox 163">
                  <a:extLst>
                    <a:ext uri="{FF2B5EF4-FFF2-40B4-BE49-F238E27FC236}">
                      <a16:creationId xmlns:a16="http://schemas.microsoft.com/office/drawing/2014/main" id="{A559951A-2EDE-D2BF-94A2-07D3EFC8D3BF}"/>
                    </a:ext>
                  </a:extLst>
                </p:cNvPr>
                <p:cNvSpPr txBox="1"/>
                <p:nvPr/>
              </p:nvSpPr>
              <p:spPr>
                <a:xfrm>
                  <a:off x="321563" y="2537646"/>
                  <a:ext cx="436919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Wed</a:t>
                  </a:r>
                </a:p>
              </p:txBody>
            </p: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D70D4F13-ED23-7757-ED4C-2367B258D0B7}"/>
                  </a:ext>
                </a:extLst>
              </p:cNvPr>
              <p:cNvGrpSpPr/>
              <p:nvPr/>
            </p:nvGrpSpPr>
            <p:grpSpPr>
              <a:xfrm>
                <a:off x="1704617" y="2672597"/>
                <a:ext cx="436918" cy="230831"/>
                <a:chOff x="246026" y="2537646"/>
                <a:chExt cx="436918" cy="230831"/>
              </a:xfrm>
            </p:grpSpPr>
            <p:sp>
              <p:nvSpPr>
                <p:cNvPr id="161" name="Rectangle 160">
                  <a:extLst>
                    <a:ext uri="{FF2B5EF4-FFF2-40B4-BE49-F238E27FC236}">
                      <a16:creationId xmlns:a16="http://schemas.microsoft.com/office/drawing/2014/main" id="{19ADA9C7-8D6E-5261-3782-74A6BCB1AED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TextBox 161">
                  <a:extLst>
                    <a:ext uri="{FF2B5EF4-FFF2-40B4-BE49-F238E27FC236}">
                      <a16:creationId xmlns:a16="http://schemas.microsoft.com/office/drawing/2014/main" id="{7F6C34B7-9EAB-92BB-E47E-83DCF47AA19D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361380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Thu</a:t>
                  </a:r>
                </a:p>
              </p:txBody>
            </p: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942AD1FA-E598-319A-8FB9-0FF4581053DB}"/>
                  </a:ext>
                </a:extLst>
              </p:cNvPr>
              <p:cNvGrpSpPr/>
              <p:nvPr/>
            </p:nvGrpSpPr>
            <p:grpSpPr>
              <a:xfrm>
                <a:off x="2151799" y="2672597"/>
                <a:ext cx="436918" cy="230831"/>
                <a:chOff x="246026" y="2537646"/>
                <a:chExt cx="436918" cy="230831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EC0356A4-7882-517F-E69D-CA478B4171F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0C64F320-98CC-EEA1-31A4-FBD2D49AC330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361380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Fri</a:t>
                  </a:r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D9BCCA7D-92A0-DA76-E12E-066B25D9D6F0}"/>
                  </a:ext>
                </a:extLst>
              </p:cNvPr>
              <p:cNvGrpSpPr/>
              <p:nvPr/>
            </p:nvGrpSpPr>
            <p:grpSpPr>
              <a:xfrm>
                <a:off x="2565682" y="2672597"/>
                <a:ext cx="434846" cy="230831"/>
                <a:chOff x="246026" y="2537646"/>
                <a:chExt cx="434846" cy="230831"/>
              </a:xfrm>
            </p:grpSpPr>
            <p:sp>
              <p:nvSpPr>
                <p:cNvPr id="156" name="Rectangle 155">
                  <a:extLst>
                    <a:ext uri="{FF2B5EF4-FFF2-40B4-BE49-F238E27FC236}">
                      <a16:creationId xmlns:a16="http://schemas.microsoft.com/office/drawing/2014/main" id="{36DDF445-20F2-9B93-719C-67AE1F5E1FA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65A02B57-B045-1946-211B-194E0537731A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359308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Sat</a:t>
                  </a:r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556D421F-1D32-FEF3-523A-0F769F839FC5}"/>
                  </a:ext>
                </a:extLst>
              </p:cNvPr>
              <p:cNvGrpSpPr/>
              <p:nvPr/>
            </p:nvGrpSpPr>
            <p:grpSpPr>
              <a:xfrm>
                <a:off x="290139" y="2870679"/>
                <a:ext cx="478516" cy="230831"/>
                <a:chOff x="246026" y="2537646"/>
                <a:chExt cx="478516" cy="230831"/>
              </a:xfrm>
            </p:grpSpPr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AFC33FCE-46C9-9110-FBEB-54A7ADCDB56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251355F0-E390-0E3E-72C0-4D94238E2005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402978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Day</a:t>
                  </a:r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4BA340B1-1344-40A1-D53F-15AF5F7B9F34}"/>
                  </a:ext>
                </a:extLst>
              </p:cNvPr>
              <p:cNvGrpSpPr/>
              <p:nvPr/>
            </p:nvGrpSpPr>
            <p:grpSpPr>
              <a:xfrm>
                <a:off x="762461" y="2872387"/>
                <a:ext cx="686258" cy="230831"/>
                <a:chOff x="246026" y="2537646"/>
                <a:chExt cx="686258" cy="230831"/>
              </a:xfrm>
            </p:grpSpPr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A86AEDD2-2DAB-CE6B-C2BE-2EF7415A403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46026" y="2607341"/>
                  <a:ext cx="91440" cy="9144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TextBox 152">
                  <a:extLst>
                    <a:ext uri="{FF2B5EF4-FFF2-40B4-BE49-F238E27FC236}">
                      <a16:creationId xmlns:a16="http://schemas.microsoft.com/office/drawing/2014/main" id="{FB4932DA-C0B9-CD9B-911C-6FE72DFC1F52}"/>
                    </a:ext>
                  </a:extLst>
                </p:cNvPr>
                <p:cNvSpPr txBox="1"/>
                <p:nvPr/>
              </p:nvSpPr>
              <p:spPr>
                <a:xfrm>
                  <a:off x="321564" y="2537646"/>
                  <a:ext cx="610720" cy="230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Evening</a:t>
                  </a:r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BE02AB00-B472-9B6E-95A7-F21838249030}"/>
                </a:ext>
              </a:extLst>
            </p:cNvPr>
            <p:cNvGrpSpPr/>
            <p:nvPr/>
          </p:nvGrpSpPr>
          <p:grpSpPr>
            <a:xfrm>
              <a:off x="2761141" y="77821"/>
              <a:ext cx="1335719" cy="269144"/>
              <a:chOff x="2504444" y="1242768"/>
              <a:chExt cx="1936735" cy="427478"/>
            </a:xfrm>
          </p:grpSpPr>
          <p:pic>
            <p:nvPicPr>
              <p:cNvPr id="140" name="Picture 139" descr="Blue text on a black background&#10;&#10;Description automatically generated">
                <a:extLst>
                  <a:ext uri="{FF2B5EF4-FFF2-40B4-BE49-F238E27FC236}">
                    <a16:creationId xmlns:a16="http://schemas.microsoft.com/office/drawing/2014/main" id="{0551913A-538C-58D8-D4AF-F5390CBF89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04444" y="1242768"/>
                <a:ext cx="1936735" cy="427478"/>
              </a:xfrm>
              <a:prstGeom prst="rect">
                <a:avLst/>
              </a:prstGeom>
            </p:spPr>
          </p:pic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E94D845-52CD-0787-95EA-D9A71F98058A}"/>
                  </a:ext>
                </a:extLst>
              </p:cNvPr>
              <p:cNvSpPr/>
              <p:nvPr/>
            </p:nvSpPr>
            <p:spPr>
              <a:xfrm>
                <a:off x="2978150" y="1242768"/>
                <a:ext cx="1119667" cy="2032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42" name="Picture 141" descr="Blue text on a black background&#10;&#10;Description automatically generated">
                <a:extLst>
                  <a:ext uri="{FF2B5EF4-FFF2-40B4-BE49-F238E27FC236}">
                    <a16:creationId xmlns:a16="http://schemas.microsoft.com/office/drawing/2014/main" id="{C9B99D3A-2B24-7765-7F5D-5252E6F0B1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23476" t="9369" r="25541" b="56487"/>
              <a:stretch/>
            </p:blipFill>
            <p:spPr>
              <a:xfrm>
                <a:off x="2984763" y="1281127"/>
                <a:ext cx="987424" cy="145961"/>
              </a:xfrm>
              <a:prstGeom prst="rect">
                <a:avLst/>
              </a:prstGeom>
            </p:spPr>
          </p:pic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2F56BDDD-5F93-7CE7-BBA1-7F914DED566B}"/>
                </a:ext>
              </a:extLst>
            </p:cNvPr>
            <p:cNvGrpSpPr/>
            <p:nvPr/>
          </p:nvGrpSpPr>
          <p:grpSpPr>
            <a:xfrm>
              <a:off x="214217" y="1997704"/>
              <a:ext cx="1451495" cy="230832"/>
              <a:chOff x="117418" y="888691"/>
              <a:chExt cx="1451495" cy="230832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CF80E7E9-6DC9-5B7A-5A5E-AE3A2FA7F0E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A12E0494-894F-F436-004A-67AA327891B0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37595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Music/choir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F4BDF7F4-0152-CA35-1840-8E39D5075CB5}"/>
                </a:ext>
              </a:extLst>
            </p:cNvPr>
            <p:cNvGrpSpPr/>
            <p:nvPr/>
          </p:nvGrpSpPr>
          <p:grpSpPr>
            <a:xfrm>
              <a:off x="1490501" y="1997704"/>
              <a:ext cx="1451495" cy="230832"/>
              <a:chOff x="117418" y="888691"/>
              <a:chExt cx="1451495" cy="230832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39BD70FF-7647-35CA-D5E5-EDB44F8DC66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7418" y="950829"/>
                <a:ext cx="91440" cy="914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D78CF9CF-8677-50D9-1742-A4376D8F23B4}"/>
                  </a:ext>
                </a:extLst>
              </p:cNvPr>
              <p:cNvSpPr txBox="1"/>
              <p:nvPr/>
            </p:nvSpPr>
            <p:spPr>
              <a:xfrm>
                <a:off x="192955" y="888691"/>
                <a:ext cx="137595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Church decorating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479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257</TotalTime>
  <Words>367</Words>
  <Application>Microsoft Macintosh PowerPoint</Application>
  <PresentationFormat>Letter Paper (8.5x11 in)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RADER  Becky</dc:creator>
  <cp:lastModifiedBy>RADER  Becky</cp:lastModifiedBy>
  <cp:revision>9</cp:revision>
  <cp:lastPrinted>2025-10-24T17:29:32Z</cp:lastPrinted>
  <dcterms:created xsi:type="dcterms:W3CDTF">2025-10-24T12:37:15Z</dcterms:created>
  <dcterms:modified xsi:type="dcterms:W3CDTF">2025-10-26T18:58:41Z</dcterms:modified>
</cp:coreProperties>
</file>