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4946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1pPr>
    <a:lvl2pPr marL="0" marR="0" indent="274731" algn="l" defTabSz="54946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2pPr>
    <a:lvl3pPr marL="0" marR="0" indent="549463" algn="l" defTabSz="54946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3pPr>
    <a:lvl4pPr marL="0" marR="0" indent="824193" algn="l" defTabSz="54946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4pPr>
    <a:lvl5pPr marL="0" marR="0" indent="1098926" algn="l" defTabSz="54946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5pPr>
    <a:lvl6pPr marL="0" marR="0" indent="1373657" algn="l" defTabSz="54946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6pPr>
    <a:lvl7pPr marL="0" marR="0" indent="1648388" algn="l" defTabSz="54946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7pPr>
    <a:lvl8pPr marL="0" marR="0" indent="1923120" algn="l" defTabSz="54946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8pPr>
    <a:lvl9pPr marL="0" marR="0" indent="2197852" algn="l" defTabSz="54946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9pPr>
  </p:defaultTextStyle>
  <p:modifyVerifier cryptProviderType="rsaAES" cryptAlgorithmClass="hash" cryptAlgorithmType="typeAny" cryptAlgorithmSid="14" spinCount="100000" saltData="HgVOEW9bquHNawq80DArdg==" hashData="1964cBIVpdryVhQmeq/5eRVIo199qRx6aWs1P7n9YxnTZOiBKkjWSrYj2xRpesBtKxMl6lE5mlDZxgiwo2byT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D4D4"/>
          </a:solidFill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ED8"/>
          </a:solidFill>
        </a:fill>
      </a:tcStyle>
    </a:wholeTbl>
    <a:band2H>
      <a:tcTxStyle/>
      <a:tcStyle>
        <a:tcBdr/>
        <a:fill>
          <a:solidFill>
            <a:srgbClr val="F8F6EC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DD4CC"/>
          </a:solidFill>
        </a:fill>
      </a:tcStyle>
    </a:wholeTbl>
    <a:band2H>
      <a:tcTxStyle/>
      <a:tcStyle>
        <a:tcBdr/>
        <a:fill>
          <a:solidFill>
            <a:srgbClr val="F6EBE7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2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49463" latinLnBrk="0">
      <a:defRPr sz="700" b="0" i="0">
        <a:latin typeface="Times New Roman" panose="02020603050405020304" pitchFamily="18" charset="0"/>
        <a:ea typeface="+mj-ea"/>
        <a:cs typeface="Times New Roman" panose="02020603050405020304" pitchFamily="18" charset="0"/>
        <a:sym typeface="Calibri"/>
      </a:defRPr>
    </a:lvl1pPr>
    <a:lvl2pPr indent="228600" defTabSz="549463" latinLnBrk="0">
      <a:defRPr sz="700">
        <a:latin typeface="+mj-lt"/>
        <a:ea typeface="+mj-ea"/>
        <a:cs typeface="+mj-cs"/>
        <a:sym typeface="Calibri"/>
      </a:defRPr>
    </a:lvl2pPr>
    <a:lvl3pPr indent="457200" defTabSz="549463" latinLnBrk="0">
      <a:defRPr sz="700">
        <a:latin typeface="+mj-lt"/>
        <a:ea typeface="+mj-ea"/>
        <a:cs typeface="+mj-cs"/>
        <a:sym typeface="Calibri"/>
      </a:defRPr>
    </a:lvl3pPr>
    <a:lvl4pPr indent="685800" defTabSz="549463" latinLnBrk="0">
      <a:defRPr sz="700">
        <a:latin typeface="+mj-lt"/>
        <a:ea typeface="+mj-ea"/>
        <a:cs typeface="+mj-cs"/>
        <a:sym typeface="Calibri"/>
      </a:defRPr>
    </a:lvl4pPr>
    <a:lvl5pPr indent="914400" defTabSz="549463" latinLnBrk="0">
      <a:defRPr sz="700">
        <a:latin typeface="+mj-lt"/>
        <a:ea typeface="+mj-ea"/>
        <a:cs typeface="+mj-cs"/>
        <a:sym typeface="Calibri"/>
      </a:defRPr>
    </a:lvl5pPr>
    <a:lvl6pPr indent="1143000" defTabSz="549463" latinLnBrk="0">
      <a:defRPr sz="700">
        <a:latin typeface="+mj-lt"/>
        <a:ea typeface="+mj-ea"/>
        <a:cs typeface="+mj-cs"/>
        <a:sym typeface="Calibri"/>
      </a:defRPr>
    </a:lvl6pPr>
    <a:lvl7pPr indent="1371600" defTabSz="549463" latinLnBrk="0">
      <a:defRPr sz="700">
        <a:latin typeface="+mj-lt"/>
        <a:ea typeface="+mj-ea"/>
        <a:cs typeface="+mj-cs"/>
        <a:sym typeface="Calibri"/>
      </a:defRPr>
    </a:lvl7pPr>
    <a:lvl8pPr indent="1600200" defTabSz="549463" latinLnBrk="0">
      <a:defRPr sz="700">
        <a:latin typeface="+mj-lt"/>
        <a:ea typeface="+mj-ea"/>
        <a:cs typeface="+mj-cs"/>
        <a:sym typeface="Calibri"/>
      </a:defRPr>
    </a:lvl8pPr>
    <a:lvl9pPr indent="1828800" defTabSz="549463" latinLnBrk="0">
      <a:defRPr sz="7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313258" y="457201"/>
            <a:ext cx="6507169" cy="2400301"/>
          </a:xfrm>
          <a:prstGeom prst="rect">
            <a:avLst/>
          </a:prstGeom>
        </p:spPr>
        <p:txBody>
          <a:bodyPr anchor="b"/>
          <a:lstStyle>
            <a:lvl1pPr algn="ctr">
              <a:defRPr sz="3600">
                <a:effectLst>
                  <a:outerShdw blurRad="25400" dist="31750" dir="1320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13258" y="2914650"/>
            <a:ext cx="6507169" cy="1428750"/>
          </a:xfrm>
          <a:prstGeom prst="rect">
            <a:avLst/>
          </a:prstGeom>
        </p:spPr>
        <p:txBody>
          <a:bodyPr anchor="t"/>
          <a:lstStyle>
            <a:lvl1pPr marL="0" indent="0" algn="ctr">
              <a:buClrTx/>
              <a:buSzTx/>
              <a:buFontTx/>
              <a:buNone/>
            </a:lvl1pPr>
            <a:lvl2pPr marL="0" indent="342900" algn="ctr">
              <a:buClrTx/>
              <a:buSzTx/>
              <a:buFontTx/>
              <a:buNone/>
            </a:lvl2pPr>
            <a:lvl3pPr marL="0" indent="685800" algn="ctr">
              <a:buClrTx/>
              <a:buSzTx/>
              <a:buFontTx/>
              <a:buNone/>
            </a:lvl3pPr>
            <a:lvl4pPr marL="0" indent="1028700" algn="ctr">
              <a:buClrTx/>
              <a:buSzTx/>
              <a:buFontTx/>
              <a:buNone/>
            </a:lvl4pPr>
            <a:lvl5pPr marL="0" indent="1371600" algn="ctr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56059" y="2000250"/>
            <a:ext cx="7429501" cy="234315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1313259" y="2481435"/>
            <a:ext cx="6515101" cy="1101601"/>
          </a:xfrm>
          <a:prstGeom prst="rect">
            <a:avLst/>
          </a:prstGeom>
        </p:spPr>
        <p:txBody>
          <a:bodyPr anchor="b"/>
          <a:lstStyle>
            <a:lvl1pPr algn="r">
              <a:defRPr sz="3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13258" y="3583035"/>
            <a:ext cx="6515102" cy="645301"/>
          </a:xfrm>
          <a:prstGeom prst="rect">
            <a:avLst/>
          </a:prstGeom>
        </p:spPr>
        <p:txBody>
          <a:bodyPr anchor="t"/>
          <a:lstStyle>
            <a:lvl1pPr marL="0" indent="0" algn="r">
              <a:buClrTx/>
              <a:buSzTx/>
              <a:buFontTx/>
              <a:buNone/>
            </a:lvl1pPr>
            <a:lvl2pPr marL="0" indent="342900" algn="r">
              <a:buClrTx/>
              <a:buSzTx/>
              <a:buFontTx/>
              <a:buNone/>
            </a:lvl2pPr>
            <a:lvl3pPr marL="0" indent="685800" algn="r">
              <a:buClrTx/>
              <a:buSzTx/>
              <a:buFontTx/>
              <a:buNone/>
            </a:lvl3pPr>
            <a:lvl4pPr marL="0" indent="1028700" algn="r">
              <a:buClrTx/>
              <a:buSzTx/>
              <a:buFontTx/>
              <a:buNone/>
            </a:lvl4pPr>
            <a:lvl5pPr marL="0" indent="1371600" algn="r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56058" y="2000250"/>
            <a:ext cx="3657601" cy="2343151"/>
          </a:xfrm>
          <a:prstGeom prst="rect">
            <a:avLst/>
          </a:prstGeom>
        </p:spPr>
        <p:txBody>
          <a:bodyPr/>
          <a:lstStyle>
            <a:lvl1pPr>
              <a:defRPr sz="1300"/>
            </a:lvl1pPr>
            <a:lvl2pPr marL="575072" indent="-232172">
              <a:defRPr sz="1300"/>
            </a:lvl2pPr>
            <a:lvl3pPr marL="964406" indent="-278606">
              <a:defRPr sz="1300"/>
            </a:lvl3pPr>
            <a:lvl4pPr marL="1214438" indent="-185738">
              <a:defRPr sz="1300"/>
            </a:lvl4pPr>
            <a:lvl5pPr marL="1557338" indent="-185738">
              <a:defRPr sz="1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71961" y="1993900"/>
            <a:ext cx="3441699" cy="43219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ClrTx/>
              <a:buSzTx/>
              <a:buFontTx/>
              <a:buNone/>
              <a:defRPr sz="2100"/>
            </a:lvl1pPr>
            <a:lvl2pPr marL="0" indent="342900">
              <a:spcBef>
                <a:spcPts val="500"/>
              </a:spcBef>
              <a:buClrTx/>
              <a:buSzTx/>
              <a:buFontTx/>
              <a:buNone/>
              <a:defRPr sz="2100"/>
            </a:lvl2pPr>
            <a:lvl3pPr marL="0" indent="685800">
              <a:spcBef>
                <a:spcPts val="500"/>
              </a:spcBef>
              <a:buClrTx/>
              <a:buSzTx/>
              <a:buFontTx/>
              <a:buNone/>
              <a:defRPr sz="2100"/>
            </a:lvl3pPr>
            <a:lvl4pPr marL="0" indent="1028700">
              <a:spcBef>
                <a:spcPts val="500"/>
              </a:spcBef>
              <a:buClrTx/>
              <a:buSzTx/>
              <a:buFontTx/>
              <a:buNone/>
              <a:defRPr sz="2100"/>
            </a:lvl4pPr>
            <a:lvl5pPr marL="0" indent="1371600">
              <a:spcBef>
                <a:spcPts val="500"/>
              </a:spcBef>
              <a:buClrTx/>
              <a:buSzTx/>
              <a:buFontTx/>
              <a:buNone/>
              <a:defRPr sz="21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832350" y="2000250"/>
            <a:ext cx="3453211" cy="432198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ClrTx/>
              <a:buSzTx/>
              <a:buFontTx/>
              <a:buNone/>
              <a:defRPr sz="2100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56058" y="1200150"/>
            <a:ext cx="2661842" cy="10287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27858" y="457201"/>
            <a:ext cx="4457703" cy="38862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56058" y="2228850"/>
            <a:ext cx="2661842" cy="137160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2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56058" y="1200150"/>
            <a:ext cx="4000503" cy="1028700"/>
          </a:xfrm>
          <a:prstGeom prst="rect">
            <a:avLst/>
          </a:prstGeom>
        </p:spPr>
        <p:txBody>
          <a:bodyPr anchor="b"/>
          <a:lstStyle>
            <a:lvl1pPr>
              <a:defRPr sz="21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575300" y="-13717"/>
            <a:ext cx="2457450" cy="5177792"/>
          </a:xfrm>
          <a:prstGeom prst="rect">
            <a:avLst/>
          </a:prstGeom>
          <a:ln w="38100">
            <a:solidFill>
              <a:srgbClr val="2F353D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56058" y="2228850"/>
            <a:ext cx="4000503" cy="13716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300"/>
            </a:lvl1pPr>
            <a:lvl2pPr marL="0" indent="342900">
              <a:buClrTx/>
              <a:buSzTx/>
              <a:buFontTx/>
              <a:buNone/>
              <a:defRPr sz="1300"/>
            </a:lvl2pPr>
            <a:lvl3pPr marL="0" indent="685800">
              <a:buClrTx/>
              <a:buSzTx/>
              <a:buFontTx/>
              <a:buNone/>
              <a:defRPr sz="1300"/>
            </a:lvl3pPr>
            <a:lvl4pPr marL="0" indent="1028700">
              <a:buClrTx/>
              <a:buSzTx/>
              <a:buFontTx/>
              <a:buNone/>
              <a:defRPr sz="1300"/>
            </a:lvl4pPr>
            <a:lvl5pPr marL="0" indent="1371600">
              <a:buClrTx/>
              <a:buSzTx/>
              <a:buFontTx/>
              <a:buNone/>
              <a:defRPr sz="1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856059" y="3549648"/>
            <a:ext cx="7429501" cy="425055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t>Title Text</a:t>
            </a:r>
          </a:p>
        </p:txBody>
      </p:sp>
      <p:sp>
        <p:nvSpPr>
          <p:cNvPr id="9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484708" y="699083"/>
            <a:ext cx="6169459" cy="2373734"/>
          </a:xfrm>
          <a:prstGeom prst="rect">
            <a:avLst/>
          </a:prstGeom>
          <a:ln w="38100">
            <a:solidFill>
              <a:srgbClr val="2F353D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56059" y="3974701"/>
            <a:ext cx="7429501" cy="37028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000"/>
            </a:lvl1pPr>
            <a:lvl2pPr marL="0" indent="342900">
              <a:buClrTx/>
              <a:buSzTx/>
              <a:buFontTx/>
              <a:buNone/>
              <a:defRPr sz="1000"/>
            </a:lvl2pPr>
            <a:lvl3pPr marL="0" indent="685800">
              <a:buClrTx/>
              <a:buSzTx/>
              <a:buFontTx/>
              <a:buNone/>
              <a:defRPr sz="1000"/>
            </a:lvl3pPr>
            <a:lvl4pPr marL="0" indent="1028700">
              <a:buClrTx/>
              <a:buSzTx/>
              <a:buFontTx/>
              <a:buNone/>
              <a:defRPr sz="1000"/>
            </a:lvl4pPr>
            <a:lvl5pPr marL="0" indent="1371600">
              <a:buClrTx/>
              <a:buSzTx/>
              <a:buFontTx/>
              <a:buNone/>
              <a:defRPr sz="1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856059" y="457201"/>
            <a:ext cx="7429501" cy="234315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56058" y="3257550"/>
            <a:ext cx="7429501" cy="108585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342900">
              <a:buClrTx/>
              <a:buSzTx/>
              <a:buFontTx/>
              <a:buNone/>
            </a:lvl2pPr>
            <a:lvl3pPr marL="0" indent="685800">
              <a:buClrTx/>
              <a:buSzTx/>
              <a:buFontTx/>
              <a:buNone/>
            </a:lvl3pPr>
            <a:lvl4pPr marL="0" indent="1028700">
              <a:buClrTx/>
              <a:buSzTx/>
              <a:buFontTx/>
              <a:buNone/>
            </a:lvl4pPr>
            <a:lvl5pPr marL="0" indent="1371600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Box 13"/>
          <p:cNvSpPr txBox="1"/>
          <p:nvPr/>
        </p:nvSpPr>
        <p:spPr>
          <a:xfrm>
            <a:off x="627458" y="311569"/>
            <a:ext cx="457201" cy="99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90" tIns="34290" rIns="34290" bIns="34290" anchor="ctr">
            <a:spAutoFit/>
          </a:bodyPr>
          <a:lstStyle>
            <a:lvl1pPr>
              <a:defRPr sz="6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112" name="TextBox 14"/>
          <p:cNvSpPr txBox="1"/>
          <p:nvPr/>
        </p:nvSpPr>
        <p:spPr>
          <a:xfrm>
            <a:off x="7828359" y="1778851"/>
            <a:ext cx="457201" cy="99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90" tIns="34290" rIns="34290" bIns="34290" anchor="ctr">
            <a:spAutoFit/>
          </a:bodyPr>
          <a:lstStyle>
            <a:lvl1pPr algn="r">
              <a:defRPr sz="6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xfrm>
            <a:off x="1084659" y="457201"/>
            <a:ext cx="6972301" cy="2057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56108" y="2514600"/>
            <a:ext cx="6629404" cy="28575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342900">
              <a:buClrTx/>
              <a:buSzTx/>
              <a:buFontTx/>
              <a:buNone/>
            </a:lvl2pPr>
            <a:lvl3pPr marL="0" indent="685800">
              <a:buClrTx/>
              <a:buSzTx/>
              <a:buFontTx/>
              <a:buNone/>
            </a:lvl3pPr>
            <a:lvl4pPr marL="0" indent="1028700">
              <a:buClrTx/>
              <a:buSzTx/>
              <a:buFontTx/>
              <a:buNone/>
            </a:lvl4pPr>
            <a:lvl5pPr marL="0" indent="1371600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56058" y="3257550"/>
            <a:ext cx="7429501" cy="108585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Text"/>
          <p:cNvSpPr txBox="1">
            <a:spLocks noGrp="1"/>
          </p:cNvSpPr>
          <p:nvPr>
            <p:ph type="title"/>
          </p:nvPr>
        </p:nvSpPr>
        <p:spPr>
          <a:xfrm>
            <a:off x="856058" y="2481435"/>
            <a:ext cx="7429501" cy="110160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56058" y="3583035"/>
            <a:ext cx="7429501" cy="645301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FontTx/>
              <a:buNone/>
            </a:lvl1pPr>
            <a:lvl2pPr>
              <a:buClrTx/>
              <a:buFontTx/>
            </a:lvl2pPr>
            <a:lvl3pPr>
              <a:buClrTx/>
              <a:buFontTx/>
            </a:lvl3pPr>
            <a:lvl4pPr>
              <a:buClrTx/>
              <a:buFontTx/>
            </a:lvl4pPr>
            <a:lvl5pPr>
              <a:buClrTx/>
              <a:buFont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Box 13"/>
          <p:cNvSpPr txBox="1"/>
          <p:nvPr/>
        </p:nvSpPr>
        <p:spPr>
          <a:xfrm>
            <a:off x="627458" y="311569"/>
            <a:ext cx="457201" cy="99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90" tIns="34290" rIns="34290" bIns="34290" anchor="ctr">
            <a:spAutoFit/>
          </a:bodyPr>
          <a:lstStyle>
            <a:lvl1pPr>
              <a:defRPr sz="6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133" name="TextBox 14"/>
          <p:cNvSpPr txBox="1"/>
          <p:nvPr/>
        </p:nvSpPr>
        <p:spPr>
          <a:xfrm>
            <a:off x="7828359" y="1778851"/>
            <a:ext cx="457201" cy="99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90" tIns="34290" rIns="34290" bIns="34290" anchor="ctr">
            <a:spAutoFit/>
          </a:bodyPr>
          <a:lstStyle>
            <a:lvl1pPr algn="r">
              <a:defRPr sz="6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134" name="Title Text"/>
          <p:cNvSpPr txBox="1">
            <a:spLocks noGrp="1"/>
          </p:cNvSpPr>
          <p:nvPr>
            <p:ph type="title"/>
          </p:nvPr>
        </p:nvSpPr>
        <p:spPr>
          <a:xfrm>
            <a:off x="1084659" y="457201"/>
            <a:ext cx="6972301" cy="2057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FDFD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56058" y="2914650"/>
            <a:ext cx="7429501" cy="666750"/>
          </a:xfrm>
          <a:prstGeom prst="rect">
            <a:avLst/>
          </a:prstGeom>
        </p:spPr>
        <p:txBody>
          <a:bodyPr anchor="b"/>
          <a:lstStyle>
            <a:lvl1pPr indent="-428626">
              <a:buClrTx/>
              <a:buSzTx/>
              <a:buFontTx/>
              <a:buNone/>
              <a:defRPr sz="18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marL="639641" indent="-296741">
              <a:buClrTx/>
              <a:buFontTx/>
              <a:defRPr sz="18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2pPr>
            <a:lvl3pPr marL="1007269" indent="-321469">
              <a:buClrTx/>
              <a:buFontTx/>
              <a:defRPr sz="18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3pPr>
            <a:lvl4pPr marL="1260158" indent="-231458">
              <a:buClrTx/>
              <a:buFontTx/>
              <a:defRPr sz="18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4pPr>
            <a:lvl5pPr marL="1603058" indent="-231458">
              <a:buClrTx/>
              <a:buFontTx/>
              <a:defRPr sz="18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56058" y="3581400"/>
            <a:ext cx="7429501" cy="762000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  <a:defRPr sz="1300"/>
            </a:pPr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856059" y="457201"/>
            <a:ext cx="7429501" cy="2057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56058" y="2628900"/>
            <a:ext cx="7429501" cy="628650"/>
          </a:xfrm>
          <a:prstGeom prst="rect">
            <a:avLst/>
          </a:prstGeom>
        </p:spPr>
        <p:txBody>
          <a:bodyPr anchor="b"/>
          <a:lstStyle>
            <a:lvl1pPr indent="-428626">
              <a:buClrTx/>
              <a:buSzTx/>
              <a:buFontTx/>
              <a:buNone/>
              <a:defRPr sz="21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marL="689097" indent="-346197">
              <a:buClrTx/>
              <a:buFontTx/>
              <a:defRPr sz="21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2pPr>
            <a:lvl3pPr marL="1060847" indent="-375047">
              <a:buClrTx/>
              <a:buFontTx/>
              <a:defRPr sz="21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3pPr>
            <a:lvl4pPr marL="1298734" indent="-270034">
              <a:buClrTx/>
              <a:buFontTx/>
              <a:defRPr sz="21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4pPr>
            <a:lvl5pPr marL="1641634" indent="-270034">
              <a:buClrTx/>
              <a:buFontTx/>
              <a:defRPr sz="21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56058" y="3257550"/>
            <a:ext cx="7429501" cy="1085850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  <a:defRPr sz="1300"/>
            </a:pPr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56059" y="2000250"/>
            <a:ext cx="7429501" cy="2343151"/>
          </a:xfrm>
          <a:prstGeom prst="rect">
            <a:avLst/>
          </a:prstGeom>
        </p:spPr>
        <p:txBody>
          <a:bodyPr anchor="t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627672" y="457200"/>
            <a:ext cx="1657887" cy="388620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64" name="Body Level One…"/>
          <p:cNvSpPr txBox="1">
            <a:spLocks noGrp="1"/>
          </p:cNvSpPr>
          <p:nvPr>
            <p:ph type="body" idx="1"/>
          </p:nvPr>
        </p:nvSpPr>
        <p:spPr>
          <a:xfrm>
            <a:off x="856058" y="457200"/>
            <a:ext cx="5657851" cy="3886200"/>
          </a:xfrm>
          <a:prstGeom prst="rect">
            <a:avLst/>
          </a:prstGeom>
        </p:spPr>
        <p:txBody>
          <a:bodyPr anchor="t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E37718-C5DD-FF4B-AB6D-727771C2D9C0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-94736" y="-111126"/>
            <a:ext cx="9461158" cy="5308761"/>
          </a:xfrm>
          <a:prstGeom prst="rect">
            <a:avLst/>
          </a:prstGeom>
        </p:spPr>
      </p:pic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56059" y="457200"/>
            <a:ext cx="7429501" cy="1428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116786" y="4457046"/>
            <a:ext cx="182099" cy="18466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600" b="0" i="0">
                <a:solidFill>
                  <a:srgbClr val="BFBFBF"/>
                </a:solidFill>
                <a:effectLst>
                  <a:outerShdw blurRad="50800" dist="38100" dir="2700000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342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0">
          <a:ln>
            <a:noFill/>
          </a:ln>
          <a:solidFill>
            <a:srgbClr val="D2D2D2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Century Gothic"/>
        </a:defRPr>
      </a:lvl1pPr>
      <a:lvl2pPr marL="0" marR="0" indent="0" algn="l" defTabSz="342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0">
          <a:ln>
            <a:noFill/>
          </a:ln>
          <a:solidFill>
            <a:srgbClr val="D2D2D2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342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0">
          <a:ln>
            <a:noFill/>
          </a:ln>
          <a:solidFill>
            <a:srgbClr val="D2D2D2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342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0">
          <a:ln>
            <a:noFill/>
          </a:ln>
          <a:solidFill>
            <a:srgbClr val="D2D2D2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342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0">
          <a:ln>
            <a:noFill/>
          </a:ln>
          <a:solidFill>
            <a:srgbClr val="D2D2D2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342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0">
          <a:ln>
            <a:noFill/>
          </a:ln>
          <a:solidFill>
            <a:srgbClr val="D2D2D2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342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0">
          <a:ln>
            <a:noFill/>
          </a:ln>
          <a:solidFill>
            <a:srgbClr val="D2D2D2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342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0">
          <a:ln>
            <a:noFill/>
          </a:ln>
          <a:solidFill>
            <a:srgbClr val="D2D2D2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3429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0">
          <a:ln>
            <a:noFill/>
          </a:ln>
          <a:solidFill>
            <a:srgbClr val="D2D2D2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14313" marR="0" indent="-214313" algn="l" defTabSz="342900" rtl="0" latinLnBrk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5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Century Gothic"/>
        </a:defRPr>
      </a:lvl1pPr>
      <a:lvl2pPr marL="590184" marR="0" indent="-247284" algn="l" defTabSz="342900" rtl="0" latinLnBrk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5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Century Gothic"/>
        </a:defRPr>
      </a:lvl2pPr>
      <a:lvl3pPr marL="953691" marR="0" indent="-267891" algn="l" defTabSz="342900" rtl="0" latinLnBrk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5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Century Gothic"/>
        </a:defRPr>
      </a:lvl3pPr>
      <a:lvl4pPr marL="1221582" marR="0" indent="-192882" algn="l" defTabSz="342900" rtl="0" latinLnBrk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5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Century Gothic"/>
        </a:defRPr>
      </a:lvl4pPr>
      <a:lvl5pPr marL="1564482" marR="0" indent="-192882" algn="l" defTabSz="342900" rtl="0" latinLnBrk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5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Century Gothic"/>
        </a:defRPr>
      </a:lvl5pPr>
      <a:lvl6pPr marL="2000250" marR="0" indent="-285750" algn="l" defTabSz="342900" rtl="0" latinLnBrk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5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6pPr>
      <a:lvl7pPr marL="2343150" marR="0" indent="-285750" algn="l" defTabSz="342900" rtl="0" latinLnBrk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5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7pPr>
      <a:lvl8pPr marL="2686050" marR="0" indent="-285750" algn="l" defTabSz="342900" rtl="0" latinLnBrk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5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8pPr>
      <a:lvl9pPr marL="3028950" marR="0" indent="-285750" algn="l" defTabSz="342900" rtl="0" latinLnBrk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5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r" defTabSz="54946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1pPr>
      <a:lvl2pPr marL="0" marR="0" indent="274731" algn="r" defTabSz="54946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2pPr>
      <a:lvl3pPr marL="0" marR="0" indent="549463" algn="r" defTabSz="54946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3pPr>
      <a:lvl4pPr marL="0" marR="0" indent="824193" algn="r" defTabSz="54946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4pPr>
      <a:lvl5pPr marL="0" marR="0" indent="1098926" algn="r" defTabSz="54946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5pPr>
      <a:lvl6pPr marL="0" marR="0" indent="1373657" algn="r" defTabSz="54946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6pPr>
      <a:lvl7pPr marL="0" marR="0" indent="1648388" algn="r" defTabSz="54946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7pPr>
      <a:lvl8pPr marL="0" marR="0" indent="1923120" algn="r" defTabSz="54946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8pPr>
      <a:lvl9pPr marL="0" marR="0" indent="2197852" algn="r" defTabSz="54946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Box 3"/>
          <p:cNvSpPr txBox="1"/>
          <p:nvPr/>
        </p:nvSpPr>
        <p:spPr>
          <a:xfrm>
            <a:off x="0" y="555844"/>
            <a:ext cx="9144000" cy="1337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8000">
                <a:solidFill>
                  <a:srgbClr val="FFFFFF"/>
                </a:solidFill>
                <a:latin typeface="Montana Typeface"/>
                <a:ea typeface="Montana Typeface"/>
                <a:cs typeface="Montana Typeface"/>
                <a:sym typeface="Montana Typeface"/>
              </a:defRPr>
            </a:lvl1pPr>
          </a:lstStyle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Welcome!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Box 4"/>
          <p:cNvSpPr txBox="1"/>
          <p:nvPr/>
        </p:nvSpPr>
        <p:spPr>
          <a:xfrm>
            <a:off x="0" y="2786664"/>
            <a:ext cx="914400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 b="1" cap="all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 SERIES </a:t>
            </a:r>
          </a:p>
          <a:p>
            <a:pPr algn="ctr">
              <a:defRPr sz="2000" b="1" cap="all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the vision for adult formation</a:t>
            </a:r>
          </a:p>
        </p:txBody>
      </p:sp>
      <p:sp>
        <p:nvSpPr>
          <p:cNvPr id="177" name="TextBox 5"/>
          <p:cNvSpPr txBox="1"/>
          <p:nvPr/>
        </p:nvSpPr>
        <p:spPr>
          <a:xfrm>
            <a:off x="0" y="555844"/>
            <a:ext cx="9144000" cy="1337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8000">
                <a:solidFill>
                  <a:srgbClr val="FFFFFF"/>
                </a:solidFill>
                <a:latin typeface="Montana Typeface"/>
                <a:ea typeface="Montana Typeface"/>
                <a:cs typeface="Montana Typeface"/>
                <a:sym typeface="Montana Typeface"/>
              </a:defRPr>
            </a:lvl1pPr>
          </a:lstStyle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Welcome!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Box 4"/>
          <p:cNvSpPr txBox="1"/>
          <p:nvPr/>
        </p:nvSpPr>
        <p:spPr>
          <a:xfrm>
            <a:off x="0" y="2786664"/>
            <a:ext cx="9144000" cy="161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 b="1" cap="all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 SERIES </a:t>
            </a:r>
          </a:p>
          <a:p>
            <a:pPr algn="ctr">
              <a:defRPr sz="2000" b="1" cap="all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the vision for adult formation</a:t>
            </a:r>
          </a:p>
          <a:p>
            <a:pPr algn="ctr">
              <a:defRPr sz="2000" b="1" cap="all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VIDEO is for those discerning their role</a:t>
            </a:r>
          </a:p>
          <a:p>
            <a:pPr algn="ctr"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small group leader or host</a:t>
            </a:r>
          </a:p>
        </p:txBody>
      </p:sp>
      <p:sp>
        <p:nvSpPr>
          <p:cNvPr id="180" name="TextBox 1"/>
          <p:cNvSpPr txBox="1"/>
          <p:nvPr/>
        </p:nvSpPr>
        <p:spPr>
          <a:xfrm>
            <a:off x="0" y="555844"/>
            <a:ext cx="9144000" cy="1337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8000">
                <a:solidFill>
                  <a:srgbClr val="FFFFFF"/>
                </a:solidFill>
                <a:latin typeface="Montana Typeface"/>
                <a:ea typeface="Montana Typeface"/>
                <a:cs typeface="Montana Typeface"/>
                <a:sym typeface="Montana Typeface"/>
              </a:defRPr>
            </a:lvl1pPr>
          </a:lstStyle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Welcome!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Box 5"/>
          <p:cNvSpPr txBox="1"/>
          <p:nvPr/>
        </p:nvSpPr>
        <p:spPr>
          <a:xfrm>
            <a:off x="188535" y="1145588"/>
            <a:ext cx="895546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</p:txBody>
      </p:sp>
      <p:sp>
        <p:nvSpPr>
          <p:cNvPr id="186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Box 5"/>
          <p:cNvSpPr txBox="1"/>
          <p:nvPr/>
        </p:nvSpPr>
        <p:spPr>
          <a:xfrm>
            <a:off x="188535" y="1145588"/>
            <a:ext cx="8955465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TWO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ROLE</a:t>
            </a:r>
          </a:p>
        </p:txBody>
      </p:sp>
      <p:sp>
        <p:nvSpPr>
          <p:cNvPr id="189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Box 5"/>
          <p:cNvSpPr txBox="1"/>
          <p:nvPr/>
        </p:nvSpPr>
        <p:spPr>
          <a:xfrm>
            <a:off x="188535" y="1145588"/>
            <a:ext cx="895546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</p:txBody>
      </p:sp>
      <p:sp>
        <p:nvSpPr>
          <p:cNvPr id="192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Box 5"/>
          <p:cNvSpPr txBox="1"/>
          <p:nvPr/>
        </p:nvSpPr>
        <p:spPr>
          <a:xfrm>
            <a:off x="188535" y="1145588"/>
            <a:ext cx="895546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Church was founded by Christ</a:t>
            </a:r>
          </a:p>
        </p:txBody>
      </p:sp>
      <p:sp>
        <p:nvSpPr>
          <p:cNvPr id="195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Box 5"/>
          <p:cNvSpPr txBox="1"/>
          <p:nvPr/>
        </p:nvSpPr>
        <p:spPr>
          <a:xfrm>
            <a:off x="188535" y="1145588"/>
            <a:ext cx="8955465" cy="1415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Church was founded by Christ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Church “belongs” to Christ</a:t>
            </a:r>
          </a:p>
        </p:txBody>
      </p:sp>
      <p:sp>
        <p:nvSpPr>
          <p:cNvPr id="198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Box 5"/>
          <p:cNvSpPr txBox="1"/>
          <p:nvPr/>
        </p:nvSpPr>
        <p:spPr>
          <a:xfrm>
            <a:off x="188535" y="1145588"/>
            <a:ext cx="8955465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Church was founded by Christ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Church “belongs” to Christ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Church has a mission, which is give to us by Christ</a:t>
            </a:r>
          </a:p>
        </p:txBody>
      </p:sp>
      <p:sp>
        <p:nvSpPr>
          <p:cNvPr id="201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Box 5"/>
          <p:cNvSpPr txBox="1"/>
          <p:nvPr/>
        </p:nvSpPr>
        <p:spPr>
          <a:xfrm>
            <a:off x="188535" y="1145588"/>
            <a:ext cx="895546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is true for your parish</a:t>
            </a:r>
          </a:p>
        </p:txBody>
      </p:sp>
      <p:sp>
        <p:nvSpPr>
          <p:cNvPr id="204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Box 5"/>
          <p:cNvSpPr txBox="1"/>
          <p:nvPr/>
        </p:nvSpPr>
        <p:spPr>
          <a:xfrm>
            <a:off x="188535" y="1145588"/>
            <a:ext cx="895546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parish was founded by Christ</a:t>
            </a:r>
          </a:p>
        </p:txBody>
      </p:sp>
      <p:sp>
        <p:nvSpPr>
          <p:cNvPr id="207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Box 5"/>
          <p:cNvSpPr txBox="1"/>
          <p:nvPr/>
        </p:nvSpPr>
        <p:spPr>
          <a:xfrm>
            <a:off x="188535" y="1145588"/>
            <a:ext cx="8955465" cy="1415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parish was founded by Christ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parish “belongs” to Christ</a:t>
            </a:r>
          </a:p>
        </p:txBody>
      </p:sp>
      <p:sp>
        <p:nvSpPr>
          <p:cNvPr id="210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Box 5"/>
          <p:cNvSpPr txBox="1"/>
          <p:nvPr/>
        </p:nvSpPr>
        <p:spPr>
          <a:xfrm>
            <a:off x="188535" y="1145588"/>
            <a:ext cx="8955465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parish was founded by Christ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parish “belongs” to Christ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parish has a mission, which is given to us by Christ</a:t>
            </a:r>
          </a:p>
        </p:txBody>
      </p:sp>
      <p:sp>
        <p:nvSpPr>
          <p:cNvPr id="213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Box 5"/>
          <p:cNvSpPr txBox="1"/>
          <p:nvPr/>
        </p:nvSpPr>
        <p:spPr>
          <a:xfrm>
            <a:off x="188535" y="1145588"/>
            <a:ext cx="8955465" cy="2431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parish was founded by Christ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parish “belongs” to Christ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parish has a mission, which is give to us by Christ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stewards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Jesus Christ has entrusted to us.</a:t>
            </a:r>
          </a:p>
        </p:txBody>
      </p:sp>
      <p:sp>
        <p:nvSpPr>
          <p:cNvPr id="216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/>
          <p:cNvSpPr txBox="1"/>
          <p:nvPr/>
        </p:nvSpPr>
        <p:spPr>
          <a:xfrm>
            <a:off x="188535" y="1145588"/>
            <a:ext cx="895546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have we been entrusted with?</a:t>
            </a:r>
          </a:p>
        </p:txBody>
      </p:sp>
      <p:sp>
        <p:nvSpPr>
          <p:cNvPr id="219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Box 5"/>
          <p:cNvSpPr txBox="1"/>
          <p:nvPr/>
        </p:nvSpPr>
        <p:spPr>
          <a:xfrm>
            <a:off x="188535" y="1145588"/>
            <a:ext cx="895546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mission.</a:t>
            </a:r>
          </a:p>
        </p:txBody>
      </p:sp>
      <p:sp>
        <p:nvSpPr>
          <p:cNvPr id="222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Box 5"/>
          <p:cNvSpPr txBox="1"/>
          <p:nvPr/>
        </p:nvSpPr>
        <p:spPr>
          <a:xfrm>
            <a:off x="188535" y="1145588"/>
            <a:ext cx="8955465" cy="3083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mission.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“Go, therefore, and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disciples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all nations, 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baptizing them 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name of the Father, and of the Son, and of the holy Spirit,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teaching them to observe all that I have commanded you”</a:t>
            </a:r>
          </a:p>
          <a:p>
            <a:pPr>
              <a:defRPr sz="2200" i="1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Matthew 28:19-20</a:t>
            </a:r>
          </a:p>
        </p:txBody>
      </p:sp>
      <p:sp>
        <p:nvSpPr>
          <p:cNvPr id="225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Box 5"/>
          <p:cNvSpPr txBox="1"/>
          <p:nvPr/>
        </p:nvSpPr>
        <p:spPr>
          <a:xfrm>
            <a:off x="188535" y="1145588"/>
            <a:ext cx="895546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we doing with the mission?</a:t>
            </a:r>
          </a:p>
        </p:txBody>
      </p:sp>
      <p:sp>
        <p:nvSpPr>
          <p:cNvPr id="228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Box 5"/>
          <p:cNvSpPr txBox="1"/>
          <p:nvPr/>
        </p:nvSpPr>
        <p:spPr>
          <a:xfrm>
            <a:off x="188535" y="1145588"/>
            <a:ext cx="8955465" cy="2092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We’re doing the best we can.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people.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hearts.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hard.</a:t>
            </a:r>
          </a:p>
        </p:txBody>
      </p:sp>
      <p:sp>
        <p:nvSpPr>
          <p:cNvPr id="231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Box 5"/>
          <p:cNvSpPr txBox="1"/>
          <p:nvPr/>
        </p:nvSpPr>
        <p:spPr>
          <a:xfrm>
            <a:off x="188535" y="1145588"/>
            <a:ext cx="895546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“In the absence of direction people tend to create their own.”</a:t>
            </a:r>
          </a:p>
        </p:txBody>
      </p:sp>
      <p:sp>
        <p:nvSpPr>
          <p:cNvPr id="234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Box 5"/>
          <p:cNvSpPr txBox="1"/>
          <p:nvPr/>
        </p:nvSpPr>
        <p:spPr>
          <a:xfrm>
            <a:off x="188535" y="1145588"/>
            <a:ext cx="8955465" cy="1415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</p:txBody>
      </p:sp>
      <p:sp>
        <p:nvSpPr>
          <p:cNvPr id="237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Box 5"/>
          <p:cNvSpPr txBox="1"/>
          <p:nvPr/>
        </p:nvSpPr>
        <p:spPr>
          <a:xfrm>
            <a:off x="188535" y="1145588"/>
            <a:ext cx="8955465" cy="2092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then …</a:t>
            </a:r>
          </a:p>
        </p:txBody>
      </p:sp>
      <p:sp>
        <p:nvSpPr>
          <p:cNvPr id="240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Box 5"/>
          <p:cNvSpPr txBox="1"/>
          <p:nvPr/>
        </p:nvSpPr>
        <p:spPr>
          <a:xfrm>
            <a:off x="188535" y="1145588"/>
            <a:ext cx="8955465" cy="2431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then …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first time in 14 years Mass attendance is on the rise</a:t>
            </a:r>
          </a:p>
        </p:txBody>
      </p:sp>
      <p:sp>
        <p:nvSpPr>
          <p:cNvPr id="243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Box 5"/>
          <p:cNvSpPr txBox="1"/>
          <p:nvPr/>
        </p:nvSpPr>
        <p:spPr>
          <a:xfrm>
            <a:off x="188535" y="1145588"/>
            <a:ext cx="8955465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then …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first time in 14 years Mass attendance is on the rise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37,000 confirmed views of the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WhyWe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series from Dr. Brant Pitre</a:t>
            </a:r>
          </a:p>
        </p:txBody>
      </p:sp>
      <p:sp>
        <p:nvSpPr>
          <p:cNvPr id="246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Box 5"/>
          <p:cNvSpPr txBox="1"/>
          <p:nvPr/>
        </p:nvSpPr>
        <p:spPr>
          <a:xfrm>
            <a:off x="188535" y="1145588"/>
            <a:ext cx="8955465" cy="3083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then …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first time in 14 years Mass attendance is on the rise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37,000 confirmed views of the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WhyWe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series from Dr. Brant Pitre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 presence in 2018 surpassed 7 million</a:t>
            </a:r>
          </a:p>
        </p:txBody>
      </p:sp>
      <p:sp>
        <p:nvSpPr>
          <p:cNvPr id="249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Box 5"/>
          <p:cNvSpPr txBox="1"/>
          <p:nvPr/>
        </p:nvSpPr>
        <p:spPr>
          <a:xfrm>
            <a:off x="188535" y="1145588"/>
            <a:ext cx="8955465" cy="2092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</a:t>
            </a:r>
          </a:p>
        </p:txBody>
      </p:sp>
      <p:sp>
        <p:nvSpPr>
          <p:cNvPr id="252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Box 5"/>
          <p:cNvSpPr txBox="1"/>
          <p:nvPr/>
        </p:nvSpPr>
        <p:spPr>
          <a:xfrm>
            <a:off x="188535" y="1145587"/>
            <a:ext cx="8955465" cy="2431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Sunday (the three “Hs” … hospitality, homilies, hymns)</a:t>
            </a:r>
          </a:p>
        </p:txBody>
      </p:sp>
      <p:sp>
        <p:nvSpPr>
          <p:cNvPr id="255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Box 5"/>
          <p:cNvSpPr txBox="1"/>
          <p:nvPr/>
        </p:nvSpPr>
        <p:spPr>
          <a:xfrm>
            <a:off x="188535" y="1145588"/>
            <a:ext cx="8955465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Sunday (the three “Hs” … hospitality, homilies, hymns)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(adults, youth, Catholic schools)</a:t>
            </a:r>
          </a:p>
        </p:txBody>
      </p:sp>
      <p:sp>
        <p:nvSpPr>
          <p:cNvPr id="258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Box 5"/>
          <p:cNvSpPr txBox="1"/>
          <p:nvPr/>
        </p:nvSpPr>
        <p:spPr>
          <a:xfrm>
            <a:off x="188535" y="1145588"/>
            <a:ext cx="8955465" cy="3083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Sunday (the three “Hs” … hospitality, homilies, hymns)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(adults, youth, Catholic schools)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Outreach (major life moments, parish social ministry)</a:t>
            </a:r>
          </a:p>
        </p:txBody>
      </p:sp>
      <p:sp>
        <p:nvSpPr>
          <p:cNvPr id="261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extBox 5"/>
          <p:cNvSpPr txBox="1"/>
          <p:nvPr/>
        </p:nvSpPr>
        <p:spPr>
          <a:xfrm>
            <a:off x="188535" y="1145588"/>
            <a:ext cx="8955465" cy="2092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disciples</a:t>
            </a:r>
          </a:p>
        </p:txBody>
      </p:sp>
      <p:sp>
        <p:nvSpPr>
          <p:cNvPr id="264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Box 5"/>
          <p:cNvSpPr txBox="1"/>
          <p:nvPr/>
        </p:nvSpPr>
        <p:spPr>
          <a:xfrm>
            <a:off x="188535" y="1145588"/>
            <a:ext cx="8955465" cy="2431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disciples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we making?</a:t>
            </a:r>
          </a:p>
        </p:txBody>
      </p:sp>
      <p:sp>
        <p:nvSpPr>
          <p:cNvPr id="267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Box 5"/>
          <p:cNvSpPr txBox="1"/>
          <p:nvPr/>
        </p:nvSpPr>
        <p:spPr>
          <a:xfrm>
            <a:off x="188535" y="1145588"/>
            <a:ext cx="8955465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June 4, 2017 Bishop Shelton Fabre promulgated Plans of Hope,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diocesan wide strategic plan.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disciples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we making?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make one?</a:t>
            </a:r>
          </a:p>
        </p:txBody>
      </p:sp>
      <p:sp>
        <p:nvSpPr>
          <p:cNvPr id="270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Box 5"/>
          <p:cNvSpPr txBox="1"/>
          <p:nvPr/>
        </p:nvSpPr>
        <p:spPr>
          <a:xfrm>
            <a:off x="188535" y="1145588"/>
            <a:ext cx="8955465" cy="2092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disciples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we making?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a mature disciple look like?</a:t>
            </a:r>
          </a:p>
        </p:txBody>
      </p:sp>
      <p:sp>
        <p:nvSpPr>
          <p:cNvPr id="273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extBox 5"/>
          <p:cNvSpPr txBox="1"/>
          <p:nvPr/>
        </p:nvSpPr>
        <p:spPr>
          <a:xfrm>
            <a:off x="188535" y="1145588"/>
            <a:ext cx="8955465" cy="376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disciples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we making?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a mature disciple look like?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Relationship with God	6.	Sacraments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Conversion	7.	Community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Grounded	8.	Others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Discerning	9.	Evangelization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Holiness</a:t>
            </a:r>
          </a:p>
        </p:txBody>
      </p:sp>
      <p:sp>
        <p:nvSpPr>
          <p:cNvPr id="276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Box 5"/>
          <p:cNvSpPr txBox="1"/>
          <p:nvPr/>
        </p:nvSpPr>
        <p:spPr>
          <a:xfrm>
            <a:off x="188535" y="1145588"/>
            <a:ext cx="8955465" cy="376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disciples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we making?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 b="1">
                <a:solidFill>
                  <a:srgbClr val="D9BB5C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Imagine if our parishioners were formed to “look like” mature disciples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Relationship with God	6.	Sacraments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Conversion	7.	Community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Grounded	8.	Others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Discerning	9.	Evangelization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Holiness</a:t>
            </a:r>
          </a:p>
        </p:txBody>
      </p:sp>
      <p:sp>
        <p:nvSpPr>
          <p:cNvPr id="279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Box 5"/>
          <p:cNvSpPr txBox="1"/>
          <p:nvPr/>
        </p:nvSpPr>
        <p:spPr>
          <a:xfrm>
            <a:off x="188535" y="1145588"/>
            <a:ext cx="8955465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disciples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we making?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make one?</a:t>
            </a:r>
          </a:p>
        </p:txBody>
      </p:sp>
      <p:sp>
        <p:nvSpPr>
          <p:cNvPr id="282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extBox 5"/>
          <p:cNvSpPr txBox="1"/>
          <p:nvPr/>
        </p:nvSpPr>
        <p:spPr>
          <a:xfrm>
            <a:off x="188535" y="1145588"/>
            <a:ext cx="8955465" cy="2400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disciples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we making?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make one?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Life Cycle</a:t>
            </a:r>
          </a:p>
        </p:txBody>
      </p:sp>
      <p:sp>
        <p:nvSpPr>
          <p:cNvPr id="285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Box 5"/>
          <p:cNvSpPr txBox="1"/>
          <p:nvPr/>
        </p:nvSpPr>
        <p:spPr>
          <a:xfrm>
            <a:off x="188535" y="1145588"/>
            <a:ext cx="8955465" cy="3939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ONE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“CHURCH”</a:t>
            </a: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of the strategic plan … </a:t>
            </a:r>
            <a:r>
              <a:rPr dirty="0">
                <a:solidFill>
                  <a:srgbClr val="D9BB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disciples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we making?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make one?</a:t>
            </a:r>
          </a:p>
          <a:p>
            <a:pPr marL="342900" indent="-342900">
              <a:buSzPct val="100000"/>
              <a:buFont typeface="Arial"/>
              <a:buChar char="•"/>
              <a:defRPr sz="22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D9BB5C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Life Cycle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663" indent="-347663"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Connect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Encounter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Conversion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Grow</a:t>
            </a:r>
          </a:p>
          <a:p>
            <a:pPr marL="347663" indent="-347663"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Mission</a:t>
            </a:r>
          </a:p>
        </p:txBody>
      </p:sp>
      <p:sp>
        <p:nvSpPr>
          <p:cNvPr id="288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Box 5"/>
          <p:cNvSpPr txBox="1"/>
          <p:nvPr/>
        </p:nvSpPr>
        <p:spPr>
          <a:xfrm>
            <a:off x="188535" y="1145588"/>
            <a:ext cx="895546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TWO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ROLE</a:t>
            </a:r>
          </a:p>
        </p:txBody>
      </p:sp>
      <p:sp>
        <p:nvSpPr>
          <p:cNvPr id="291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extBox 5"/>
          <p:cNvSpPr txBox="1"/>
          <p:nvPr/>
        </p:nvSpPr>
        <p:spPr>
          <a:xfrm>
            <a:off x="188535" y="1145588"/>
            <a:ext cx="895546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TWO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ROLE AS A SMALL GROUP LEADER</a:t>
            </a:r>
          </a:p>
        </p:txBody>
      </p:sp>
      <p:sp>
        <p:nvSpPr>
          <p:cNvPr id="294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Box 5"/>
          <p:cNvSpPr txBox="1"/>
          <p:nvPr/>
        </p:nvSpPr>
        <p:spPr>
          <a:xfrm>
            <a:off x="188535" y="1145588"/>
            <a:ext cx="8955465" cy="2554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TWO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ROLE AS A SMALL GROUP LEADER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Serves as liaison from the small group to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parish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staff	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Previews all videos before watching them with the group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Confirms that host is ready for the night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Introduces the video, makes any announcements necessary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Leads small group discussion following video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Leads prayer at the end of the night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Commits to on-going formation	</a:t>
            </a:r>
          </a:p>
        </p:txBody>
      </p:sp>
      <p:sp>
        <p:nvSpPr>
          <p:cNvPr id="297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Box 5"/>
          <p:cNvSpPr txBox="1"/>
          <p:nvPr/>
        </p:nvSpPr>
        <p:spPr>
          <a:xfrm>
            <a:off x="188535" y="1145588"/>
            <a:ext cx="895546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TWO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ROLE AS A HOST</a:t>
            </a:r>
          </a:p>
        </p:txBody>
      </p:sp>
      <p:sp>
        <p:nvSpPr>
          <p:cNvPr id="300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Box 5"/>
          <p:cNvSpPr txBox="1"/>
          <p:nvPr/>
        </p:nvSpPr>
        <p:spPr>
          <a:xfrm>
            <a:off x="188535" y="1145588"/>
            <a:ext cx="8955465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TWO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ROLE AS A HOST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home for the small group experience	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Coordinates hospitality (potluck, etc.) for the night</a:t>
            </a:r>
          </a:p>
          <a:p>
            <a:pPr marL="228600" indent="-228600">
              <a:buSzPct val="100000"/>
              <a:buAutoNum type="arabicPeriod"/>
              <a:tabLst>
                <a:tab pos="4102100" algn="l"/>
                <a:tab pos="44958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Commits to on-going formation</a:t>
            </a:r>
          </a:p>
        </p:txBody>
      </p:sp>
      <p:sp>
        <p:nvSpPr>
          <p:cNvPr id="303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Box 5"/>
          <p:cNvSpPr txBox="1"/>
          <p:nvPr/>
        </p:nvSpPr>
        <p:spPr>
          <a:xfrm>
            <a:off x="188535" y="1145588"/>
            <a:ext cx="895546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TWO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TYPICAL NIGHT</a:t>
            </a:r>
          </a:p>
        </p:txBody>
      </p:sp>
      <p:sp>
        <p:nvSpPr>
          <p:cNvPr id="306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extBox 5"/>
          <p:cNvSpPr txBox="1"/>
          <p:nvPr/>
        </p:nvSpPr>
        <p:spPr>
          <a:xfrm>
            <a:off x="188535" y="1145588"/>
            <a:ext cx="8955465" cy="2246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tabLst>
                <a:tab pos="1917700" algn="l"/>
              </a:tabLst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TWO </a:t>
            </a:r>
            <a:r>
              <a:rPr dirty="0">
                <a:latin typeface="Times New Roman" panose="02020603050405020304" pitchFamily="18" charset="0"/>
                <a:ea typeface="Proxima Nova Light"/>
                <a:cs typeface="Times New Roman" panose="02020603050405020304" pitchFamily="18" charset="0"/>
                <a:sym typeface="Proxima Nova Light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TYPICAL NIGHT</a:t>
            </a:r>
          </a:p>
          <a:p>
            <a:pPr>
              <a:tabLst>
                <a:tab pos="1917700" algn="l"/>
              </a:tabLst>
              <a:defRPr sz="2000" b="1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9177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6.00 - 6.40 p	Dinner	</a:t>
            </a:r>
          </a:p>
          <a:p>
            <a:pPr>
              <a:tabLst>
                <a:tab pos="19177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6.40 - 6.45 p	Welcome, introduction, put the night into context</a:t>
            </a:r>
          </a:p>
          <a:p>
            <a:pPr>
              <a:tabLst>
                <a:tab pos="19177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6.45 - 7.15 p	Watch the video</a:t>
            </a:r>
          </a:p>
          <a:p>
            <a:pPr>
              <a:tabLst>
                <a:tab pos="19177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7.15 - 7.50 p	Small group discussion</a:t>
            </a:r>
          </a:p>
          <a:p>
            <a:pPr>
              <a:tabLst>
                <a:tab pos="1917700" algn="l"/>
              </a:tabLst>
              <a:defRPr sz="2000">
                <a:solidFill>
                  <a:srgbClr val="FFFFFF"/>
                </a:solidFill>
                <a:latin typeface="Calluna"/>
                <a:ea typeface="Calluna"/>
                <a:cs typeface="Calluna"/>
                <a:sym typeface="Callun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7.50 - 8.00 p	Prayer as a small group, prayer for the small group	</a:t>
            </a:r>
          </a:p>
        </p:txBody>
      </p:sp>
      <p:sp>
        <p:nvSpPr>
          <p:cNvPr id="309" name="TextBox 6"/>
          <p:cNvSpPr txBox="1"/>
          <p:nvPr/>
        </p:nvSpPr>
        <p:spPr>
          <a:xfrm>
            <a:off x="188535" y="115756"/>
            <a:ext cx="8955466" cy="743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2300"/>
              </a:lnSpc>
              <a:defRPr sz="20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Casting a vision for</a:t>
            </a:r>
            <a:endParaRPr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defRPr sz="3200" b="1" cap="all">
                <a:solidFill>
                  <a:srgbClr val="D9BB5C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formation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esh">
  <a:themeElements>
    <a:clrScheme name="Mes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0000FF"/>
      </a:hlink>
      <a:folHlink>
        <a:srgbClr val="FF00FF"/>
      </a:folHlink>
    </a:clrScheme>
    <a:fontScheme name="Mesh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54946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54946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esh">
  <a:themeElements>
    <a:clrScheme name="Mes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0000FF"/>
      </a:hlink>
      <a:folHlink>
        <a:srgbClr val="FF00FF"/>
      </a:folHlink>
    </a:clrScheme>
    <a:fontScheme name="Mesh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54946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54946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1494</Words>
  <Application>Microsoft Macintosh PowerPoint</Application>
  <PresentationFormat>On-screen Show (16:9)</PresentationFormat>
  <Paragraphs>319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Century Gothic</vt:lpstr>
      <vt:lpstr>Times New Roman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Klapatch, Joseph</cp:lastModifiedBy>
  <cp:revision>3</cp:revision>
  <dcterms:modified xsi:type="dcterms:W3CDTF">2019-06-18T14:57:08Z</dcterms:modified>
</cp:coreProperties>
</file>