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6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29"/>
    <p:restoredTop sz="94683"/>
  </p:normalViewPr>
  <p:slideViewPr>
    <p:cSldViewPr snapToGrid="0" snapToObjects="1">
      <p:cViewPr varScale="1">
        <p:scale>
          <a:sx n="184" d="100"/>
          <a:sy n="184" d="100"/>
        </p:scale>
        <p:origin x="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13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7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8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6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06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13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5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44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0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19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6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1528B-A7BC-A54C-8B1E-C2E4FE8C856E}" type="datetimeFigureOut">
              <a:rPr lang="en-US" smtClean="0"/>
              <a:t>12/2/18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E1900-3448-7A42-A8FA-753CEEEAB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021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F436-CB11-884C-BF08-705A6646E2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23FB2-0BA3-4A44-A731-80BC2B49DD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group of people riding on the back of a horse&#13;&#10;&#13;&#10;Description automatically generated">
            <a:extLst>
              <a:ext uri="{FF2B5EF4-FFF2-40B4-BE49-F238E27FC236}">
                <a16:creationId xmlns:a16="http://schemas.microsoft.com/office/drawing/2014/main" id="{7C03F555-6C0B-1A4F-A659-7F67A84BBF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15" t="36534" r="26338" b="32797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0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In the sixth month,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the angel Gabriel was sent from God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to a town of Galilee called Nazareth,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to a virgin betrothed to a man named Joseph,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of the house of David,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the virgin’s name was Mary.</a:t>
            </a:r>
          </a:p>
        </p:txBody>
      </p:sp>
    </p:spTree>
    <p:extLst>
      <p:ext uri="{BB962C8B-B14F-4D97-AF65-F5344CB8AC3E}">
        <p14:creationId xmlns:p14="http://schemas.microsoft.com/office/powerpoint/2010/main" val="306596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And coming to her, he said,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“Hail, favored one! The Lord is with you.”</a:t>
            </a:r>
          </a:p>
          <a:p>
            <a:endParaRPr lang="en-US" sz="3200" dirty="0">
              <a:latin typeface="Proxima Nova Cond" panose="02000506030000020004" pitchFamily="2" charset="0"/>
            </a:endParaRPr>
          </a:p>
          <a:p>
            <a:r>
              <a:rPr lang="en-US" sz="3200" dirty="0">
                <a:latin typeface="Proxima Nova Cond" panose="02000506030000020004" pitchFamily="2" charset="0"/>
              </a:rPr>
              <a:t>But she was greatly troubled at what was said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pondered what sort of greeting this might be.</a:t>
            </a:r>
          </a:p>
        </p:txBody>
      </p:sp>
    </p:spTree>
    <p:extLst>
      <p:ext uri="{BB962C8B-B14F-4D97-AF65-F5344CB8AC3E}">
        <p14:creationId xmlns:p14="http://schemas.microsoft.com/office/powerpoint/2010/main" val="1297681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Then the angel said to her,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“Do not be afraid, Mary,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for you have found favor with God.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Behold, you will conceive in your womb and bear a son, and you shall name him Jesus.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He will be great and will be called Son of the Most High, and the Lord God will give him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the throne of David his father,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he will rule over the house of Jacob forever,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of his kingdom there will be no end.”</a:t>
            </a:r>
          </a:p>
        </p:txBody>
      </p:sp>
    </p:spTree>
    <p:extLst>
      <p:ext uri="{BB962C8B-B14F-4D97-AF65-F5344CB8AC3E}">
        <p14:creationId xmlns:p14="http://schemas.microsoft.com/office/powerpoint/2010/main" val="3691566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But Mary said to the angel,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“How can this be, since I have no relations with a man?”</a:t>
            </a:r>
          </a:p>
          <a:p>
            <a:endParaRPr lang="en-US" sz="3200" dirty="0">
              <a:latin typeface="Proxima Nova Cond" panose="02000506030000020004" pitchFamily="2" charset="0"/>
            </a:endParaRPr>
          </a:p>
          <a:p>
            <a:r>
              <a:rPr lang="en-US" sz="3200" dirty="0">
                <a:latin typeface="Proxima Nova Cond" panose="02000506030000020004" pitchFamily="2" charset="0"/>
              </a:rPr>
              <a:t>And the angel said to her in reply,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“The holy Spirit will come upon you,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the power of the Most High will overshadow you. Therefore the child to be born will be called holy,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 the Son of God.”</a:t>
            </a:r>
          </a:p>
        </p:txBody>
      </p:sp>
    </p:spTree>
    <p:extLst>
      <p:ext uri="{BB962C8B-B14F-4D97-AF65-F5344CB8AC3E}">
        <p14:creationId xmlns:p14="http://schemas.microsoft.com/office/powerpoint/2010/main" val="2186290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And behold, Elizabeth, your relative,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has also conceived a son in her old age,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this is the sixth month for her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who was called barren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for nothing will be impossible for God.”</a:t>
            </a:r>
          </a:p>
        </p:txBody>
      </p:sp>
    </p:spTree>
    <p:extLst>
      <p:ext uri="{BB962C8B-B14F-4D97-AF65-F5344CB8AC3E}">
        <p14:creationId xmlns:p14="http://schemas.microsoft.com/office/powerpoint/2010/main" val="3549434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Mary said,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“Behold, I am the handmaid of the Lord.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May it be done to me according to your word.” </a:t>
            </a:r>
          </a:p>
          <a:p>
            <a:endParaRPr lang="en-US" sz="3200" dirty="0">
              <a:latin typeface="Proxima Nova Cond" panose="02000506030000020004" pitchFamily="2" charset="0"/>
            </a:endParaRPr>
          </a:p>
          <a:p>
            <a:r>
              <a:rPr lang="en-US" sz="3200" dirty="0">
                <a:latin typeface="Proxima Nova Cond" panose="02000506030000020004" pitchFamily="2" charset="0"/>
              </a:rPr>
              <a:t>Then the angel departed from her.</a:t>
            </a:r>
          </a:p>
        </p:txBody>
      </p:sp>
    </p:spTree>
    <p:extLst>
      <p:ext uri="{BB962C8B-B14F-4D97-AF65-F5344CB8AC3E}">
        <p14:creationId xmlns:p14="http://schemas.microsoft.com/office/powerpoint/2010/main" val="879282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Mary said,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“Behold, I am the handmaid of the Lord.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May it be done to me according to your word.” </a:t>
            </a:r>
          </a:p>
          <a:p>
            <a:endParaRPr lang="en-US" sz="3200" dirty="0">
              <a:latin typeface="Proxima Nova Cond" panose="02000506030000020004" pitchFamily="2" charset="0"/>
            </a:endParaRPr>
          </a:p>
          <a:p>
            <a:r>
              <a:rPr lang="en-US" sz="3200" dirty="0">
                <a:latin typeface="Proxima Nova Cond" panose="02000506030000020004" pitchFamily="2" charset="0"/>
              </a:rPr>
              <a:t>Then the angel departed from her.</a:t>
            </a:r>
          </a:p>
        </p:txBody>
      </p:sp>
    </p:spTree>
    <p:extLst>
      <p:ext uri="{BB962C8B-B14F-4D97-AF65-F5344CB8AC3E}">
        <p14:creationId xmlns:p14="http://schemas.microsoft.com/office/powerpoint/2010/main" val="272955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Now this is how the birth of Jesus Christ came about. When his mother Mary was betrothed to Joseph,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but before they lived together,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she was found with child through the holy Spirit.</a:t>
            </a:r>
          </a:p>
        </p:txBody>
      </p:sp>
    </p:spTree>
    <p:extLst>
      <p:ext uri="{BB962C8B-B14F-4D97-AF65-F5344CB8AC3E}">
        <p14:creationId xmlns:p14="http://schemas.microsoft.com/office/powerpoint/2010/main" val="381045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Joseph her husband, since he was a righteous man,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yet unwilling to expose her to shame,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decided to divorce her quietly.</a:t>
            </a:r>
          </a:p>
        </p:txBody>
      </p:sp>
    </p:spTree>
    <p:extLst>
      <p:ext uri="{BB962C8B-B14F-4D97-AF65-F5344CB8AC3E}">
        <p14:creationId xmlns:p14="http://schemas.microsoft.com/office/powerpoint/2010/main" val="345112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Such was his intention when, behold,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the angel of the Lord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appeared to him in a dream and said,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“Joseph, son of David,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do not be afraid to take Mary your wife into your home. For it is through the holy Spirit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that this child has been conceived in her.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She will bear a son and you are to name him Jesus, because he will save his people from their sins.”</a:t>
            </a:r>
          </a:p>
        </p:txBody>
      </p:sp>
    </p:spTree>
    <p:extLst>
      <p:ext uri="{BB962C8B-B14F-4D97-AF65-F5344CB8AC3E}">
        <p14:creationId xmlns:p14="http://schemas.microsoft.com/office/powerpoint/2010/main" val="2791678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All this took place to fulfill what the Lord had said through the prophet: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“Behold, the virgin shall be with child and bear a son,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they shall name him Emmanuel,”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which means “God is with us.”</a:t>
            </a:r>
          </a:p>
          <a:p>
            <a:endParaRPr lang="en-US" sz="3200" dirty="0">
              <a:latin typeface="Proxima Nova Cond" panose="02000506030000020004" pitchFamily="2" charset="0"/>
            </a:endParaRPr>
          </a:p>
          <a:p>
            <a:r>
              <a:rPr lang="en-US" sz="3200" dirty="0">
                <a:latin typeface="Proxima Nova Cond" panose="02000506030000020004" pitchFamily="2" charset="0"/>
              </a:rPr>
              <a:t>When Joseph awoke,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he did as the angel of the Lord had commanded him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took his wife into his home.</a:t>
            </a:r>
          </a:p>
          <a:p>
            <a:endParaRPr lang="en-US" sz="3200" dirty="0">
              <a:latin typeface="Proxima Nova Cond" panose="02000506030000020004" pitchFamily="2" charset="0"/>
            </a:endParaRPr>
          </a:p>
          <a:p>
            <a:r>
              <a:rPr lang="en-US" sz="3200" dirty="0">
                <a:latin typeface="Proxima Nova Cond" panose="02000506030000020004" pitchFamily="2" charset="0"/>
              </a:rPr>
              <a:t>He had no relations with her until she bore a son,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he named him Jesus.</a:t>
            </a:r>
          </a:p>
        </p:txBody>
      </p:sp>
    </p:spTree>
    <p:extLst>
      <p:ext uri="{BB962C8B-B14F-4D97-AF65-F5344CB8AC3E}">
        <p14:creationId xmlns:p14="http://schemas.microsoft.com/office/powerpoint/2010/main" val="210089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In those days a decree went out from Caesar Augustus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that the whole world should be enrolled.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This was the first enrollment,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when Quirinius was governor of Syria.</a:t>
            </a:r>
          </a:p>
        </p:txBody>
      </p:sp>
    </p:spTree>
    <p:extLst>
      <p:ext uri="{BB962C8B-B14F-4D97-AF65-F5344CB8AC3E}">
        <p14:creationId xmlns:p14="http://schemas.microsoft.com/office/powerpoint/2010/main" val="317176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So all went to be enrolled, each to his own town.</a:t>
            </a:r>
          </a:p>
        </p:txBody>
      </p:sp>
    </p:spTree>
    <p:extLst>
      <p:ext uri="{BB962C8B-B14F-4D97-AF65-F5344CB8AC3E}">
        <p14:creationId xmlns:p14="http://schemas.microsoft.com/office/powerpoint/2010/main" val="1872081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And Joseph too went up from Galilee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from the town of Nazareth to Judea,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to the city of David that is called Bethlehem,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because he was of the house and family of David,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to be enrolled with Mary, his betrothed,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who was with child.</a:t>
            </a:r>
          </a:p>
        </p:txBody>
      </p:sp>
    </p:spTree>
    <p:extLst>
      <p:ext uri="{BB962C8B-B14F-4D97-AF65-F5344CB8AC3E}">
        <p14:creationId xmlns:p14="http://schemas.microsoft.com/office/powerpoint/2010/main" val="1582325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B6DB00-41DA-3540-9DE2-1941CFBD0934}"/>
              </a:ext>
            </a:extLst>
          </p:cNvPr>
          <p:cNvSpPr txBox="1"/>
          <p:nvPr/>
        </p:nvSpPr>
        <p:spPr>
          <a:xfrm>
            <a:off x="381001" y="381001"/>
            <a:ext cx="8763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 Cond" panose="02000506030000020004" pitchFamily="2" charset="0"/>
              </a:rPr>
              <a:t>While they were there,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the time came for her to have her child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she gave birth to her firstborn son.</a:t>
            </a:r>
          </a:p>
          <a:p>
            <a:endParaRPr lang="en-US" sz="3200" dirty="0">
              <a:latin typeface="Proxima Nova Cond" panose="02000506030000020004" pitchFamily="2" charset="0"/>
            </a:endParaRPr>
          </a:p>
          <a:p>
            <a:r>
              <a:rPr lang="en-US" sz="3200" dirty="0">
                <a:latin typeface="Proxima Nova Cond" panose="02000506030000020004" pitchFamily="2" charset="0"/>
              </a:rPr>
              <a:t>She wrapped him in swaddling clothes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and laid him in a manger, </a:t>
            </a:r>
          </a:p>
          <a:p>
            <a:r>
              <a:rPr lang="en-US" sz="3200" dirty="0">
                <a:latin typeface="Proxima Nova Cond" panose="02000506030000020004" pitchFamily="2" charset="0"/>
              </a:rPr>
              <a:t>because there was no room for them in the inn.</a:t>
            </a:r>
          </a:p>
        </p:txBody>
      </p:sp>
    </p:spTree>
    <p:extLst>
      <p:ext uri="{BB962C8B-B14F-4D97-AF65-F5344CB8AC3E}">
        <p14:creationId xmlns:p14="http://schemas.microsoft.com/office/powerpoint/2010/main" val="364144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F436-CB11-884C-BF08-705A6646E2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23FB2-0BA3-4A44-A731-80BC2B49DD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group of people riding on the back of a horse&#13;&#10;&#13;&#10;Description automatically generated">
            <a:extLst>
              <a:ext uri="{FF2B5EF4-FFF2-40B4-BE49-F238E27FC236}">
                <a16:creationId xmlns:a16="http://schemas.microsoft.com/office/drawing/2014/main" id="{7C03F555-6C0B-1A4F-A659-7F67A84BBF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15" t="36534" r="26338" b="32797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8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</TotalTime>
  <Words>713</Words>
  <Application>Microsoft Macintosh PowerPoint</Application>
  <PresentationFormat>On-screen Show (4:3)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Proxima Nova Cond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Toups</dc:creator>
  <cp:lastModifiedBy>Mark Toups</cp:lastModifiedBy>
  <cp:revision>10</cp:revision>
  <dcterms:created xsi:type="dcterms:W3CDTF">2018-11-29T12:46:26Z</dcterms:created>
  <dcterms:modified xsi:type="dcterms:W3CDTF">2018-12-02T20:38:09Z</dcterms:modified>
</cp:coreProperties>
</file>